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66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76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Voľná form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0" name="Zástupný symbol dátumu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ľná form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Voľná form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päty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ľná form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Voľná form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Zástupný symbol nadpis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0" name="Zástupný symbol tex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DBF51C5-EC21-4D3D-B713-4C1C5536DEA6}" type="datetimeFigureOut">
              <a:rPr lang="sk-SK" smtClean="0"/>
              <a:pPr/>
              <a:t>29. 10. 2020</a:t>
            </a:fld>
            <a:endParaRPr lang="sk-SK"/>
          </a:p>
        </p:txBody>
      </p:sp>
      <p:sp>
        <p:nvSpPr>
          <p:cNvPr id="22" name="Zástupný symbol päty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72D3D24-46A4-4B59-BB83-D416EA89BB11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2976" y="357166"/>
            <a:ext cx="7406640" cy="711648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>Zem ako magnet</a:t>
            </a:r>
            <a:endParaRPr lang="sk-SK" b="1" dirty="0"/>
          </a:p>
        </p:txBody>
      </p:sp>
      <p:pic>
        <p:nvPicPr>
          <p:cNvPr id="5" name="Obrázok 4" descr="earth-magfie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38" y="1071546"/>
            <a:ext cx="7286676" cy="54650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357166"/>
            <a:ext cx="8208458" cy="6000792"/>
          </a:xfrm>
        </p:spPr>
        <p:txBody>
          <a:bodyPr>
            <a:normAutofit/>
          </a:bodyPr>
          <a:lstStyle/>
          <a:p>
            <a:r>
              <a:rPr lang="sk-SK" dirty="0" smtClean="0"/>
              <a:t>Okolo Zeme je magnetické pole.</a:t>
            </a:r>
          </a:p>
          <a:p>
            <a:r>
              <a:rPr lang="sk-SK" dirty="0" smtClean="0"/>
              <a:t>Magnetické pole Zeme sa podobá na magnetické pole tyčového magnetu, teda má svoj severný a južný magnetický pól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r>
              <a:rPr lang="sk-SK" dirty="0" smtClean="0"/>
              <a:t>POZOR! </a:t>
            </a:r>
            <a:endParaRPr lang="sk-SK" dirty="0" smtClean="0"/>
          </a:p>
          <a:p>
            <a:pPr>
              <a:buNone/>
            </a:pPr>
            <a:r>
              <a:rPr lang="sk-SK" b="1" dirty="0" smtClean="0">
                <a:solidFill>
                  <a:srgbClr val="0070C0"/>
                </a:solidFill>
              </a:rPr>
              <a:t>Južný </a:t>
            </a:r>
            <a:r>
              <a:rPr lang="sk-SK" b="1" dirty="0" smtClean="0">
                <a:solidFill>
                  <a:srgbClr val="0070C0"/>
                </a:solidFill>
              </a:rPr>
              <a:t>magnetický pól </a:t>
            </a:r>
            <a:r>
              <a:rPr lang="sk-SK" dirty="0" smtClean="0"/>
              <a:t>sa nachádza v blízkosti </a:t>
            </a:r>
            <a:r>
              <a:rPr lang="sk-SK" u="sng" dirty="0" smtClean="0"/>
              <a:t>severného zemepisného pólu</a:t>
            </a:r>
            <a:r>
              <a:rPr lang="sk-SK" dirty="0" smtClean="0"/>
              <a:t>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b="1" dirty="0" smtClean="0">
                <a:solidFill>
                  <a:srgbClr val="FF0000"/>
                </a:solidFill>
              </a:rPr>
              <a:t>Severný magnetický pól </a:t>
            </a:r>
            <a:r>
              <a:rPr lang="sk-SK" dirty="0" smtClean="0"/>
              <a:t>sa nachádza v blízkosti </a:t>
            </a:r>
            <a:r>
              <a:rPr lang="sk-SK" u="sng" dirty="0" smtClean="0"/>
              <a:t>južného zemepisného pólu.</a:t>
            </a:r>
          </a:p>
          <a:p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Zástupný symbol obsahu 11" descr="Bez názvu2.png"/>
          <p:cNvPicPr>
            <a:picLocks noGrp="1" noChangeAspect="1"/>
          </p:cNvPicPr>
          <p:nvPr>
            <p:ph idx="1"/>
          </p:nvPr>
        </p:nvPicPr>
        <p:blipFill>
          <a:blip r:embed="rId2"/>
          <a:srcRect r="49681"/>
          <a:stretch>
            <a:fillRect/>
          </a:stretch>
        </p:blipFill>
        <p:spPr>
          <a:xfrm>
            <a:off x="2143108" y="714356"/>
            <a:ext cx="5072098" cy="5669954"/>
          </a:xfrm>
        </p:spPr>
      </p:pic>
      <p:sp>
        <p:nvSpPr>
          <p:cNvPr id="5" name="BlokTextu 4"/>
          <p:cNvSpPr txBox="1"/>
          <p:nvPr/>
        </p:nvSpPr>
        <p:spPr>
          <a:xfrm>
            <a:off x="4143372" y="785794"/>
            <a:ext cx="142876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r>
              <a:rPr lang="sk-SK" dirty="0" smtClean="0"/>
              <a:t>Zemská os</a:t>
            </a:r>
            <a:endParaRPr lang="sk-SK" dirty="0"/>
          </a:p>
        </p:txBody>
      </p:sp>
      <p:sp>
        <p:nvSpPr>
          <p:cNvPr id="7" name="BlokTextu 6"/>
          <p:cNvSpPr txBox="1"/>
          <p:nvPr/>
        </p:nvSpPr>
        <p:spPr>
          <a:xfrm>
            <a:off x="2285984" y="1357298"/>
            <a:ext cx="1714512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k-SK" dirty="0" smtClean="0"/>
              <a:t>Magnetické indukčné čiary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5500694" y="1214422"/>
            <a:ext cx="1714512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sk-SK" dirty="0" smtClean="0"/>
              <a:t>Severný zemský pól</a:t>
            </a:r>
            <a:endParaRPr lang="sk-SK" dirty="0"/>
          </a:p>
        </p:txBody>
      </p:sp>
      <p:sp>
        <p:nvSpPr>
          <p:cNvPr id="9" name="Obdĺžnik 8"/>
          <p:cNvSpPr/>
          <p:nvPr/>
        </p:nvSpPr>
        <p:spPr>
          <a:xfrm>
            <a:off x="5143504" y="5572140"/>
            <a:ext cx="1785950" cy="6429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/>
              <a:t>Južný zemský pól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28662" y="142852"/>
            <a:ext cx="7467600" cy="1143000"/>
          </a:xfrm>
        </p:spPr>
        <p:txBody>
          <a:bodyPr/>
          <a:lstStyle/>
          <a:p>
            <a:r>
              <a:rPr lang="sk-SK" dirty="0" smtClean="0"/>
              <a:t>Magnetka, kompas, buzola</a:t>
            </a:r>
            <a:endParaRPr lang="sk-SK" dirty="0"/>
          </a:p>
        </p:txBody>
      </p:sp>
      <p:pic>
        <p:nvPicPr>
          <p:cNvPr id="4" name="Zástupný symbol obsahu 3" descr="magnetk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1571611"/>
            <a:ext cx="1550625" cy="2321061"/>
          </a:xfrm>
        </p:spPr>
      </p:pic>
      <p:pic>
        <p:nvPicPr>
          <p:cNvPr id="5" name="Obrázok 4" descr="kompas-obrazek_sredni_40148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571612"/>
            <a:ext cx="2357454" cy="2357454"/>
          </a:xfrm>
          <a:prstGeom prst="rect">
            <a:avLst/>
          </a:prstGeom>
        </p:spPr>
      </p:pic>
      <p:pic>
        <p:nvPicPr>
          <p:cNvPr id="6" name="Obrázok 5" descr="3072_l.jpg"/>
          <p:cNvPicPr>
            <a:picLocks noChangeAspect="1"/>
          </p:cNvPicPr>
          <p:nvPr/>
        </p:nvPicPr>
        <p:blipFill>
          <a:blip r:embed="rId4"/>
          <a:srcRect l="14514"/>
          <a:stretch>
            <a:fillRect/>
          </a:stretch>
        </p:blipFill>
        <p:spPr>
          <a:xfrm rot="16200000">
            <a:off x="6286514" y="2000240"/>
            <a:ext cx="2357453" cy="1500198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071538" y="4214818"/>
            <a:ext cx="2286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u="sng" dirty="0" smtClean="0"/>
              <a:t>Magnetka</a:t>
            </a:r>
            <a:r>
              <a:rPr lang="sk-SK" dirty="0" smtClean="0"/>
              <a:t> je tenký pásik zmagnetizovanej ocele, ktorý sa môže otáčať.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3786182" y="4214818"/>
            <a:ext cx="25717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u="sng" dirty="0" smtClean="0"/>
              <a:t>Kompas </a:t>
            </a:r>
            <a:r>
              <a:rPr lang="sk-SK" dirty="0" smtClean="0"/>
              <a:t>obsahuje magnetku a smerovú ružicu na určovanie svetových strán.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500826" y="4143380"/>
            <a:ext cx="20717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u="sng" dirty="0" smtClean="0"/>
              <a:t>Buzola</a:t>
            </a:r>
            <a:r>
              <a:rPr lang="sk-SK" dirty="0" smtClean="0"/>
              <a:t> plní funkciu kompasu a môžeme s ňou určovať azimut (pochodový uhol)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142852"/>
            <a:ext cx="7498080" cy="72547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Zaujímavosti: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857232"/>
            <a:ext cx="8433654" cy="3000396"/>
          </a:xfrm>
        </p:spPr>
        <p:txBody>
          <a:bodyPr>
            <a:normAutofit/>
          </a:bodyPr>
          <a:lstStyle/>
          <a:p>
            <a:r>
              <a:rPr lang="sk-SK" sz="2400" dirty="0" smtClean="0"/>
              <a:t>Magnetické pole Zeme </a:t>
            </a:r>
            <a:r>
              <a:rPr lang="sk-SK" sz="2400" dirty="0" smtClean="0"/>
              <a:t>nás </a:t>
            </a:r>
            <a:r>
              <a:rPr lang="sk-SK" sz="2400" dirty="0" smtClean="0"/>
              <a:t>chráni pred časticami </a:t>
            </a:r>
            <a:r>
              <a:rPr lang="sk-SK" sz="2400" dirty="0" smtClean="0"/>
              <a:t>vyvrhovanými </a:t>
            </a:r>
            <a:r>
              <a:rPr lang="sk-SK" sz="2400" dirty="0" smtClean="0"/>
              <a:t>Slnkom</a:t>
            </a:r>
          </a:p>
          <a:p>
            <a:r>
              <a:rPr lang="sk-SK" sz="2400" dirty="0" smtClean="0"/>
              <a:t>Presné </a:t>
            </a:r>
            <a:r>
              <a:rPr lang="sk-SK" sz="2400" dirty="0" smtClean="0"/>
              <a:t>vysvetlenie magnetizmu Zeme zatiaľ nepoznáme</a:t>
            </a:r>
          </a:p>
          <a:p>
            <a:r>
              <a:rPr lang="sk-SK" sz="2400" dirty="0" smtClean="0"/>
              <a:t>Magnetické pole v okolí Zeme sa nazýva </a:t>
            </a:r>
            <a:r>
              <a:rPr lang="sk-SK" sz="2400" u="sng" dirty="0" smtClean="0"/>
              <a:t>MAGNETOSFÉRA - </a:t>
            </a:r>
            <a:r>
              <a:rPr lang="sk-SK" sz="2400" dirty="0" smtClean="0"/>
              <a:t>má ochrannú funkciu </a:t>
            </a:r>
          </a:p>
          <a:p>
            <a:r>
              <a:rPr lang="sk-SK" sz="2400" dirty="0" smtClean="0"/>
              <a:t> J</a:t>
            </a:r>
            <a:r>
              <a:rPr lang="sk-SK" sz="2400" dirty="0" smtClean="0"/>
              <a:t>e </a:t>
            </a:r>
            <a:r>
              <a:rPr lang="sk-SK" sz="2400" dirty="0" smtClean="0"/>
              <a:t>zdeformovaná v dôsledku prúdenia slnečného </a:t>
            </a:r>
            <a:r>
              <a:rPr lang="sk-SK" sz="2400" dirty="0" smtClean="0"/>
              <a:t>vetra.</a:t>
            </a:r>
          </a:p>
          <a:p>
            <a:endParaRPr lang="sk-SK" sz="2400" dirty="0" smtClean="0"/>
          </a:p>
          <a:p>
            <a:pPr>
              <a:buNone/>
            </a:pPr>
            <a:endParaRPr lang="sk-SK" sz="2400" dirty="0" smtClean="0"/>
          </a:p>
        </p:txBody>
      </p:sp>
      <p:sp>
        <p:nvSpPr>
          <p:cNvPr id="14338" name="AutoShape 2" descr="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8" name="Obrázok 7" descr="magsu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4009" y="3571876"/>
            <a:ext cx="4496825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57158" y="285728"/>
            <a:ext cx="821537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200" dirty="0" smtClean="0"/>
              <a:t>Niekedy sa častice zachytia v magnetickom poli Zeme a výsledkom je nádherný svetelný úkaz nazývaný polárna žiara.  </a:t>
            </a:r>
          </a:p>
          <a:p>
            <a:endParaRPr lang="sk-SK" dirty="0"/>
          </a:p>
        </p:txBody>
      </p:sp>
      <p:pic>
        <p:nvPicPr>
          <p:cNvPr id="5" name="Picture 4" descr="http://4.bp.blogspot.com/-mEuLsSOlO7U/UCCxFNi0mAI/AAAAAAAAAZ8/7ttzL64IU0g/s1600/793168-aurora-austral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3857628"/>
            <a:ext cx="6929486" cy="2789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2" descr="http://wallpaperpassion.com/upload/20499/aurora-borealis-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2071678"/>
            <a:ext cx="3041628" cy="17109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http://d1jqu7g1y74ds1.cloudfront.net/wp-content/uploads/2009/01/amundson-station-auro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071678"/>
            <a:ext cx="3429024" cy="17440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71472" y="642918"/>
            <a:ext cx="8472518" cy="4525963"/>
          </a:xfrm>
        </p:spPr>
        <p:txBody>
          <a:bodyPr/>
          <a:lstStyle/>
          <a:p>
            <a:pPr algn="ctr">
              <a:buNone/>
            </a:pPr>
            <a:r>
              <a:rPr lang="sk-SK" sz="3200" dirty="0" smtClean="0"/>
              <a:t>Niektoré </a:t>
            </a:r>
            <a:r>
              <a:rPr lang="sk-SK" sz="3200" dirty="0" smtClean="0"/>
              <a:t>druhy zvierat, napríklad holuby, morské korytnačky a niektoré motýle, majú vbudovaný kompas, a tak sa s pomocou magnetického poľa Zeme môžu orientovať na dlhých vzdialenostiach.</a:t>
            </a:r>
            <a:endParaRPr lang="sk-SK" dirty="0"/>
          </a:p>
        </p:txBody>
      </p:sp>
      <p:pic>
        <p:nvPicPr>
          <p:cNvPr id="4" name="Obrázok 3" descr="imagesW4FJ98R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729052">
            <a:off x="394764" y="3811050"/>
            <a:ext cx="3864624" cy="19323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Picture 6" descr="http://img.sk.prg.cmestatic.com/media/images/580xX/Feb2012/228196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386296">
            <a:off x="5551380" y="4055805"/>
            <a:ext cx="3020330" cy="169763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Picture 4" descr="http://obrazky.4ever.sk/data/download/zvieratka/vtaky/%5bobrazky.4ever.sk%5d%20holub,%20zabradlie%201776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3266" y="4857760"/>
            <a:ext cx="2705083" cy="169067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238</TotalTime>
  <Words>179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Technický</vt:lpstr>
      <vt:lpstr>Zem ako magnet</vt:lpstr>
      <vt:lpstr>Snímka 2</vt:lpstr>
      <vt:lpstr>Snímka 3</vt:lpstr>
      <vt:lpstr>Magnetka, kompas, buzola</vt:lpstr>
      <vt:lpstr>Zaujímavosti:</vt:lpstr>
      <vt:lpstr>Snímka 6</vt:lpstr>
      <vt:lpstr>Snímka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Skúmame magnetické vlastnosti látok</dc:title>
  <dc:creator>pedagog</dc:creator>
  <cp:lastModifiedBy>admin</cp:lastModifiedBy>
  <cp:revision>31</cp:revision>
  <dcterms:created xsi:type="dcterms:W3CDTF">2015-09-07T11:27:53Z</dcterms:created>
  <dcterms:modified xsi:type="dcterms:W3CDTF">2020-10-29T07:59:33Z</dcterms:modified>
</cp:coreProperties>
</file>