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0E44740-C108-4535-87A4-E2D8BB11514A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181F983-2D83-471C-B469-7606BDDB862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316832"/>
          </a:xfrm>
        </p:spPr>
        <p:txBody>
          <a:bodyPr/>
          <a:lstStyle/>
          <a:p>
            <a:r>
              <a:rPr lang="sk-SK" dirty="0" smtClean="0"/>
              <a:t>Formáty súborov Softvérové aplikácie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49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6781800" cy="943000"/>
          </a:xfrm>
        </p:spPr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Formát súboru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62000" y="1333872"/>
            <a:ext cx="7543800" cy="2383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</a:t>
            </a:r>
            <a:r>
              <a:rPr lang="sk-SK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súboru, nazývaný tiež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formát</a:t>
            </a:r>
            <a:r>
              <a:rPr lang="sk-SK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súboru, je konkrétny spôsob kódovania informácií za účelom ich uchovania v počítači.</a:t>
            </a:r>
            <a:endParaRPr lang="sk-SK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59" y="4365104"/>
            <a:ext cx="1010523" cy="120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65" y="4356186"/>
            <a:ext cx="987075" cy="120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135" y="4340714"/>
            <a:ext cx="1043849" cy="124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34" y="4340714"/>
            <a:ext cx="990486" cy="123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65104"/>
            <a:ext cx="987076" cy="120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06" y="4365104"/>
            <a:ext cx="106359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5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6781800" cy="943000"/>
          </a:xfrm>
        </p:spPr>
        <p:txBody>
          <a:bodyPr/>
          <a:lstStyle/>
          <a:p>
            <a:r>
              <a:rPr lang="sk-SK" dirty="0">
                <a:solidFill>
                  <a:srgbClr val="00B050"/>
                </a:solidFill>
              </a:rPr>
              <a:t>Formát súboru</a:t>
            </a:r>
            <a:endParaRPr lang="sk-SK" dirty="0">
              <a:solidFill>
                <a:schemeClr val="accent1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755576" y="1375023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Súbory </a:t>
            </a:r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rozdeľujeme na dve skupiny: </a:t>
            </a:r>
          </a:p>
          <a:p>
            <a:endParaRPr lang="sk-SK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(aplikácie) </a:t>
            </a:r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vytvorené </a:t>
            </a:r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programátormi. P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omocou nich </a:t>
            </a:r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vytvárame a upravujeme dokumenty. </a:t>
            </a:r>
          </a:p>
          <a:p>
            <a:endParaRPr lang="sk-SK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Dokumenty</a:t>
            </a:r>
            <a:r>
              <a:rPr 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súbory, ktoré sami vytvoríme, upravíme, prečítame a pod. </a:t>
            </a:r>
          </a:p>
        </p:txBody>
      </p:sp>
    </p:spTree>
    <p:extLst>
      <p:ext uri="{BB962C8B-B14F-4D97-AF65-F5344CB8AC3E}">
        <p14:creationId xmlns:p14="http://schemas.microsoft.com/office/powerpoint/2010/main" val="27344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6781800" cy="943000"/>
          </a:xfrm>
        </p:spPr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Formát súboru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62000" y="1340768"/>
            <a:ext cx="7543800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Inak povedané: Všetko čo v počítači vytvoríte a chcete si uložiť (textové dokumenty, obrázky, prezentácie, tabuľky...), musí mať nejaký formát, t.j. nejakú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koncovku či príponu</a:t>
            </a:r>
            <a:r>
              <a:rPr lang="sk-SK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65" y="4562012"/>
            <a:ext cx="987075" cy="120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37622"/>
            <a:ext cx="990486" cy="123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036" y="4562012"/>
            <a:ext cx="987076" cy="120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205" y="4537622"/>
            <a:ext cx="1039051" cy="126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37622"/>
            <a:ext cx="1001846" cy="126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958" y="4561866"/>
            <a:ext cx="1015442" cy="1243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2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6781800" cy="943000"/>
          </a:xfrm>
        </p:spPr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Formát súboru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62000" y="1340768"/>
            <a:ext cx="7543800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základe tejto prípony počítač vie, v akom programe má konkrétny súbor otvoriť. Nemôže sa teda stať, že program určený na prezeranie obrázkov otvorí audio súbor "mp3".</a:t>
            </a:r>
            <a:endParaRPr lang="sk-SK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73" y="4562012"/>
            <a:ext cx="1010523" cy="120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677" y="4562012"/>
            <a:ext cx="987075" cy="120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37622"/>
            <a:ext cx="1043849" cy="124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37622"/>
            <a:ext cx="990486" cy="123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12624"/>
            <a:ext cx="987076" cy="120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93096"/>
            <a:ext cx="106359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537622"/>
            <a:ext cx="1142956" cy="126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37622"/>
            <a:ext cx="1039051" cy="126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37622"/>
            <a:ext cx="1001846" cy="126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06" y="4561866"/>
            <a:ext cx="1015442" cy="1243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2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6781800" cy="943000"/>
          </a:xfrm>
        </p:spPr>
        <p:txBody>
          <a:bodyPr/>
          <a:lstStyle/>
          <a:p>
            <a:r>
              <a:rPr lang="sk-SK" b="1" dirty="0" smtClean="0">
                <a:solidFill>
                  <a:schemeClr val="accent1"/>
                </a:solidFill>
              </a:rPr>
              <a:t>Najčastejšie </a:t>
            </a:r>
            <a:r>
              <a:rPr lang="sk-SK" b="1" dirty="0">
                <a:solidFill>
                  <a:schemeClr val="accent1"/>
                </a:solidFill>
              </a:rPr>
              <a:t>prípony:</a:t>
            </a:r>
            <a:endParaRPr lang="sk-SK" dirty="0">
              <a:solidFill>
                <a:schemeClr val="accent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473475" cy="432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842" y="2132856"/>
            <a:ext cx="273338" cy="32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842" y="4740810"/>
            <a:ext cx="281239" cy="34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459057"/>
            <a:ext cx="275887" cy="32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790" y="4326203"/>
            <a:ext cx="262618" cy="32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564904"/>
            <a:ext cx="266995" cy="32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351" y="2958051"/>
            <a:ext cx="284057" cy="32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245" y="5157704"/>
            <a:ext cx="324163" cy="3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413" y="3894155"/>
            <a:ext cx="266995" cy="32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69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6781800" cy="943000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WWF – nový formát</a:t>
            </a:r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55576" y="141277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Nemec </a:t>
            </a:r>
            <a:r>
              <a:rPr lang="sk-SK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Jung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von </a:t>
            </a:r>
            <a:r>
              <a:rPr lang="sk-SK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modifikoval štandardný PDF formát a vytvoril formát WWF, 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ktorý nie je možné vytlačiť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čím nepriamo núti užívateľov pracovať len s elektronickou verziou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dokumentu – šetrenie lesov. </a:t>
            </a:r>
            <a:endParaRPr lang="sk-SK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www.zelenyklaster.ucm.sk/wp-content/uploads/WWF_logo-300x172.png"/>
          <p:cNvPicPr>
            <a:picLocks noChangeAspect="1" noChangeArrowheads="1"/>
          </p:cNvPicPr>
          <p:nvPr/>
        </p:nvPicPr>
        <p:blipFill>
          <a:blip r:embed="rId2"/>
          <a:srcRect l="25000" r="22499"/>
          <a:stretch>
            <a:fillRect/>
          </a:stretch>
        </p:blipFill>
        <p:spPr bwMode="auto">
          <a:xfrm>
            <a:off x="6672618" y="4293096"/>
            <a:ext cx="1648451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84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 !</a:t>
            </a:r>
            <a:endParaRPr lang="sk-SK" dirty="0"/>
          </a:p>
        </p:txBody>
      </p:sp>
      <p:pic>
        <p:nvPicPr>
          <p:cNvPr id="1026" name="Picture 2" descr="https://info-gym0.webnode.sk/_files/200000020-120d9120db/700/iko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6379468" cy="489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8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246</TotalTime>
  <Words>181</Words>
  <Application>Microsoft Office PowerPoint</Application>
  <PresentationFormat>Prezentácia na obrazovke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NewsPrint</vt:lpstr>
      <vt:lpstr>Formáty súborov Softvérové aplikácie</vt:lpstr>
      <vt:lpstr>Formát súboru</vt:lpstr>
      <vt:lpstr>Formát súboru</vt:lpstr>
      <vt:lpstr>Formát súboru</vt:lpstr>
      <vt:lpstr>Formát súboru</vt:lpstr>
      <vt:lpstr>Najčastejšie prípony:</vt:lpstr>
      <vt:lpstr>WWF – nový formát</vt:lpstr>
      <vt:lpstr>Ďakujem za pozornosť 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Formáty súborov Softvérové aplikácie</dc:title>
  <dc:creator>HP</dc:creator>
  <cp:lastModifiedBy>HP</cp:lastModifiedBy>
  <cp:revision>13</cp:revision>
  <dcterms:created xsi:type="dcterms:W3CDTF">2021-01-21T12:25:06Z</dcterms:created>
  <dcterms:modified xsi:type="dcterms:W3CDTF">2021-01-21T16:31:25Z</dcterms:modified>
</cp:coreProperties>
</file>