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604D8-4307-4ECC-8B9C-5575F2BB0EC7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Premenná. Výraz. Rovnica.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Učivo 8</a:t>
            </a:r>
            <a:r>
              <a:rPr lang="sk-SK" dirty="0" smtClean="0">
                <a:solidFill>
                  <a:srgbClr val="002060"/>
                </a:solidFill>
              </a:rPr>
              <a:t>. a 9. </a:t>
            </a:r>
            <a:r>
              <a:rPr lang="sk-SK" dirty="0" smtClean="0">
                <a:solidFill>
                  <a:srgbClr val="002060"/>
                </a:solidFill>
              </a:rPr>
              <a:t>ročníka.</a:t>
            </a:r>
            <a:endParaRPr lang="sk-SK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Výraz.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Číselný výraz.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Je zápis pomocou čísel, znakov matematických výkonov a zátvoriek.</a:t>
            </a:r>
          </a:p>
          <a:p>
            <a:r>
              <a:rPr lang="sk-SK" dirty="0" smtClean="0"/>
              <a:t>Napríklad : ( 25 -6 ) . 4 : 2</a:t>
            </a:r>
          </a:p>
          <a:p>
            <a:r>
              <a:rPr lang="sk-SK" dirty="0" smtClean="0"/>
              <a:t>5 + 2 . 3 – 1</a:t>
            </a:r>
          </a:p>
          <a:p>
            <a:r>
              <a:rPr lang="sk-SK" dirty="0" smtClean="0"/>
              <a:t>Hodnota číselného výrazu – vypočítame daný výraz.</a:t>
            </a:r>
          </a:p>
          <a:p>
            <a:r>
              <a:rPr lang="sk-SK" dirty="0" smtClean="0"/>
              <a:t>Napríklad : 5 + 2 . 3 – 1 = 5 + 6 – 1 = 11 – 1 = 10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Výrazy s premennou.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Je zápis pomocou čísel, znakov matematických výkonov, zátvoriek a premenných (neznámych), ktoré zapisujeme pomocou malých písmen 2x – 4y + 5</a:t>
            </a:r>
          </a:p>
          <a:p>
            <a:r>
              <a:rPr lang="sk-SK" dirty="0" smtClean="0"/>
              <a:t>Premenné : ľubovoľné písmená vo výrazoch x, y, a, b...</a:t>
            </a:r>
          </a:p>
          <a:p>
            <a:r>
              <a:rPr lang="sk-SK" dirty="0" smtClean="0"/>
              <a:t>Číselný koeficient : číslo pri premennej 2,4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Výrazy s premennou.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>
                <a:solidFill>
                  <a:srgbClr val="002060"/>
                </a:solidFill>
              </a:rPr>
              <a:t>Opačný výraz k danému výrazu.</a:t>
            </a:r>
          </a:p>
          <a:p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V pôvodnom výraze všetky znamienka zameníme za opačné</a:t>
            </a:r>
          </a:p>
          <a:p>
            <a:r>
              <a:rPr lang="sk-SK" dirty="0" smtClean="0"/>
              <a:t>Pôvodný výraz 2x</a:t>
            </a:r>
          </a:p>
          <a:p>
            <a:r>
              <a:rPr lang="sk-SK" dirty="0"/>
              <a:t> </a:t>
            </a:r>
            <a:r>
              <a:rPr lang="sk-SK" dirty="0" smtClean="0"/>
              <a:t>                           8 + 3y</a:t>
            </a:r>
          </a:p>
          <a:p>
            <a:r>
              <a:rPr lang="sk-SK" dirty="0" smtClean="0"/>
              <a:t>Opačný výraz    - 2x</a:t>
            </a:r>
          </a:p>
          <a:p>
            <a:r>
              <a:rPr lang="sk-SK" dirty="0"/>
              <a:t> </a:t>
            </a:r>
            <a:r>
              <a:rPr lang="sk-SK" dirty="0" smtClean="0"/>
              <a:t>                          - 8 – 3y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Počtové výkony s výrazmi.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Sčítanie výrazov</a:t>
            </a:r>
          </a:p>
          <a:p>
            <a:r>
              <a:rPr lang="sk-SK" dirty="0" smtClean="0"/>
              <a:t>Výrazy s tou istou premennou sčítame tak, že sčítame ich číselné koeficienty a premennú opíšeme</a:t>
            </a:r>
            <a:endParaRPr lang="sk-SK" dirty="0"/>
          </a:p>
          <a:p>
            <a:r>
              <a:rPr lang="sk-SK" dirty="0" smtClean="0"/>
              <a:t>5a + 2a + 9a = 16a</a:t>
            </a:r>
          </a:p>
          <a:p>
            <a:r>
              <a:rPr lang="sk-SK" dirty="0" smtClean="0"/>
              <a:t>( 5x + 8 )+ ( 7x + 3 ) = 12x + 11</a:t>
            </a:r>
          </a:p>
          <a:p>
            <a:r>
              <a:rPr lang="sk-SK" dirty="0" smtClean="0">
                <a:solidFill>
                  <a:srgbClr val="00B050"/>
                </a:solidFill>
              </a:rPr>
              <a:t>Odčítanie výrazovo</a:t>
            </a:r>
          </a:p>
          <a:p>
            <a:r>
              <a:rPr lang="sk-SK" dirty="0" smtClean="0"/>
              <a:t>Odčítať výraz znamená pripočítať opačný výraz</a:t>
            </a:r>
          </a:p>
          <a:p>
            <a:r>
              <a:rPr lang="sk-SK" dirty="0" smtClean="0"/>
              <a:t>5a – ( 2a + 9a ) = 5a + ( - 2a – 9a ) = 5a – 11a = - 6a</a:t>
            </a:r>
          </a:p>
          <a:p>
            <a:r>
              <a:rPr lang="sk-SK" dirty="0" smtClean="0"/>
              <a:t>( 5x +8 ) – ( 7x + 3 ) = 5x + 8 + ( -7x – 3 ) = 5x + 8 -7x – 3 = - 2x + 5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Počtové výkony s výrazmi.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Násobenie výrazu číslom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Násobiť výraz číslom, znamená vynásobiť každý člen výrazu daným číslom</a:t>
            </a:r>
          </a:p>
          <a:p>
            <a:r>
              <a:rPr lang="sk-SK" dirty="0" smtClean="0"/>
              <a:t>Napríklad: </a:t>
            </a:r>
          </a:p>
          <a:p>
            <a:r>
              <a:rPr lang="sk-SK" dirty="0" smtClean="0"/>
              <a:t>2. ( 2a + 3 ) = 2.2a + 2.3 =</a:t>
            </a:r>
          </a:p>
          <a:p>
            <a:r>
              <a:rPr lang="sk-SK" dirty="0" smtClean="0"/>
              <a:t>4a + 6 alebo</a:t>
            </a:r>
          </a:p>
          <a:p>
            <a:r>
              <a:rPr lang="sk-SK" dirty="0" smtClean="0"/>
              <a:t>( 5x – 8 ) . 4 = 5x.4 -8.4 =  20x - 32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Delenie výrazu číslom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smtClean="0"/>
              <a:t>Deliť výraz číslom, znamená vydeliť týmto číslom každý člen výrazu</a:t>
            </a:r>
          </a:p>
          <a:p>
            <a:r>
              <a:rPr lang="sk-SK" dirty="0" smtClean="0"/>
              <a:t>Napríklad:</a:t>
            </a:r>
          </a:p>
          <a:p>
            <a:r>
              <a:rPr lang="sk-SK" dirty="0" smtClean="0"/>
              <a:t>( 3a + 9 ) : 3 = 3a:3 + 9:3 = </a:t>
            </a:r>
          </a:p>
          <a:p>
            <a:r>
              <a:rPr lang="sk-SK" dirty="0" smtClean="0"/>
              <a:t>1a + 3 = a + 3</a:t>
            </a:r>
          </a:p>
          <a:p>
            <a:r>
              <a:rPr lang="sk-SK" dirty="0" smtClean="0"/>
              <a:t>( 15x – 5 ) = 15x:5 – 5:5 =</a:t>
            </a:r>
          </a:p>
          <a:p>
            <a:r>
              <a:rPr lang="sk-SK" dirty="0" smtClean="0"/>
              <a:t>3x - 1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Rovnica.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dirty="0" smtClean="0"/>
              <a:t>Je zápis rovnosti dvoch výrazov.</a:t>
            </a:r>
          </a:p>
          <a:p>
            <a:r>
              <a:rPr lang="sk-SK" dirty="0" smtClean="0"/>
              <a:t>Riešiť rovnicu znamená určiť hodnotu premennej tak, aby sme dosadením vypočítanej číselnej hodnoty do výrazov na obidvoch stranách rovnice získali platnú rovnosť</a:t>
            </a:r>
          </a:p>
          <a:p>
            <a:r>
              <a:rPr lang="sk-SK" dirty="0" smtClean="0"/>
              <a:t>Napríklad: x + 5 = 10</a:t>
            </a:r>
          </a:p>
          <a:p>
            <a:r>
              <a:rPr lang="sk-SK" dirty="0" smtClean="0">
                <a:solidFill>
                  <a:schemeClr val="tx2"/>
                </a:solidFill>
              </a:rPr>
              <a:t>Strany rovnice</a:t>
            </a:r>
          </a:p>
          <a:p>
            <a:r>
              <a:rPr lang="sk-SK" dirty="0" smtClean="0">
                <a:solidFill>
                  <a:schemeClr val="tx2"/>
                </a:solidFill>
              </a:rPr>
              <a:t>X + 5 ľavá strana rovnice ( Ľ )</a:t>
            </a:r>
          </a:p>
          <a:p>
            <a:r>
              <a:rPr lang="sk-SK" dirty="0" smtClean="0">
                <a:solidFill>
                  <a:schemeClr val="tx2"/>
                </a:solidFill>
              </a:rPr>
              <a:t>10 pravá strana rovnice</a:t>
            </a:r>
            <a:r>
              <a:rPr lang="sk-SK" dirty="0" smtClean="0"/>
              <a:t>  </a:t>
            </a:r>
            <a:r>
              <a:rPr lang="sk-SK" dirty="0" smtClean="0">
                <a:solidFill>
                  <a:schemeClr val="tx2"/>
                </a:solidFill>
              </a:rPr>
              <a:t>( P )</a:t>
            </a:r>
          </a:p>
          <a:p>
            <a:r>
              <a:rPr lang="sk-SK" dirty="0" smtClean="0">
                <a:solidFill>
                  <a:schemeClr val="tx2"/>
                </a:solidFill>
              </a:rPr>
              <a:t>Neznáma v rovnici – premenná ( písmeno)</a:t>
            </a:r>
          </a:p>
          <a:p>
            <a:r>
              <a:rPr lang="sk-SK" dirty="0" smtClean="0">
                <a:solidFill>
                  <a:schemeClr val="tx2"/>
                </a:solidFill>
              </a:rPr>
              <a:t>Koreň rovnice</a:t>
            </a:r>
          </a:p>
          <a:p>
            <a:r>
              <a:rPr lang="sk-SK" dirty="0" smtClean="0"/>
              <a:t>Hodnota neznámej</a:t>
            </a:r>
          </a:p>
          <a:p>
            <a:r>
              <a:rPr lang="sk-SK" dirty="0" smtClean="0"/>
              <a:t>Číslo, pre ktoré sa výrazu rovnajú</a:t>
            </a:r>
          </a:p>
          <a:p>
            <a:r>
              <a:rPr lang="sk-SK" dirty="0" smtClean="0"/>
              <a:t>Riešenie rovnice</a:t>
            </a:r>
          </a:p>
          <a:p>
            <a:r>
              <a:rPr lang="sk-SK" dirty="0" smtClean="0"/>
              <a:t>X + 5 = 10</a:t>
            </a:r>
          </a:p>
          <a:p>
            <a:r>
              <a:rPr lang="sk-SK" dirty="0" smtClean="0"/>
              <a:t>       x = 10 – 5</a:t>
            </a:r>
          </a:p>
          <a:p>
            <a:r>
              <a:rPr lang="sk-SK" dirty="0" smtClean="0"/>
              <a:t>       x = 5    </a:t>
            </a:r>
            <a:r>
              <a:rPr lang="sk-SK" dirty="0" smtClean="0">
                <a:solidFill>
                  <a:schemeClr val="tx2"/>
                </a:solidFill>
              </a:rPr>
              <a:t>koreň rovnice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Ekvivalentná úprava rovnice.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>
                <a:solidFill>
                  <a:srgbClr val="002060"/>
                </a:solidFill>
              </a:rPr>
              <a:t>Je úprava rovnice, ktorá mení len tvar rovnice a nemení množinu koreňov rovnice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1. ekvivalentná úprava : </a:t>
            </a:r>
            <a:r>
              <a:rPr lang="sk-SK" dirty="0" smtClean="0"/>
              <a:t>k obidvom stranám rovnice pripočítame alebo odpočítame ľubovoľné číslo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Napríklad: x + 5 = 10     / -5  ekvivalentná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             x + 5 – 5 = 10 – 5           úprava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                          x = 5   </a:t>
            </a:r>
          </a:p>
          <a:p>
            <a:endParaRPr lang="sk-SK" dirty="0" smtClean="0">
              <a:solidFill>
                <a:srgbClr val="002060"/>
              </a:solidFill>
            </a:endParaRPr>
          </a:p>
          <a:p>
            <a:r>
              <a:rPr lang="sk-SK" dirty="0" smtClean="0">
                <a:solidFill>
                  <a:srgbClr val="002060"/>
                </a:solidFill>
              </a:rPr>
              <a:t>2. ekvivalentná úprava: </a:t>
            </a:r>
            <a:r>
              <a:rPr lang="sk-SK" dirty="0" smtClean="0"/>
              <a:t>obidve strany rovnice vynásobíme alebo vydelíme rovnakým číslom rôznym od nuly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Napríklad: 4. x = 48    / : 4   ekvivalentná úprava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               4.x : 4 = 48 : 4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                     1.x = 12 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                        x = 12   </a:t>
            </a:r>
            <a:endParaRPr lang="sk-SK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Skúška správnosti.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Vypočítaný koreň dosadíme za neznámu a skontrolujeme rovnosť dvoch výrazov</a:t>
            </a:r>
          </a:p>
          <a:p>
            <a:r>
              <a:rPr lang="sk-SK" dirty="0" smtClean="0"/>
              <a:t>Overíme, či sa ľavá strana ( Ľ ) rovná pravej strane ( P ) rovnice</a:t>
            </a:r>
          </a:p>
          <a:p>
            <a:r>
              <a:rPr lang="sk-SK" dirty="0" smtClean="0"/>
              <a:t>Napríklad:</a:t>
            </a:r>
          </a:p>
          <a:p>
            <a:r>
              <a:rPr lang="sk-SK" dirty="0" smtClean="0"/>
              <a:t>Ľ : x + 5 = 5 + 5 = 10</a:t>
            </a:r>
          </a:p>
          <a:p>
            <a:r>
              <a:rPr lang="sk-SK" dirty="0" smtClean="0"/>
              <a:t>P : 10</a:t>
            </a:r>
          </a:p>
          <a:p>
            <a:r>
              <a:rPr lang="sk-SK" dirty="0" smtClean="0"/>
              <a:t>Ľ = P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615</Words>
  <Application>Microsoft Office PowerPoint</Application>
  <PresentationFormat>Prezentácia na obrazovke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Premenná. Výraz. Rovnica.</vt:lpstr>
      <vt:lpstr>Výraz.</vt:lpstr>
      <vt:lpstr>Výrazy s premennou.</vt:lpstr>
      <vt:lpstr>Počtové výkony s výrazmi.</vt:lpstr>
      <vt:lpstr>Rovnica.</vt:lpstr>
      <vt:lpstr>Ekvivalentná úprava rovnice.</vt:lpstr>
      <vt:lpstr>Skúška správnosti.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Premenná. Výraz. Rovnica.</dc:title>
  <dc:creator>Katarina Kovacova</dc:creator>
  <cp:lastModifiedBy>Katarina Kovacova</cp:lastModifiedBy>
  <cp:revision>12</cp:revision>
  <dcterms:created xsi:type="dcterms:W3CDTF">2020-04-29T09:35:21Z</dcterms:created>
  <dcterms:modified xsi:type="dcterms:W3CDTF">2020-05-05T09:12:07Z</dcterms:modified>
</cp:coreProperties>
</file>