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678BC-B35D-4867-94AF-5E43BC15AA9D}" v="602" dt="2022-12-10T17:08:51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20FEB-8522-4460-BAB2-4B5BB2A46C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C7002465-FAE0-43D9-BF93-0C9AD37306D3}">
      <dgm:prSet phldrT="[Tekst]" phldr="1"/>
      <dgm:spPr/>
      <dgm:t>
        <a:bodyPr/>
        <a:lstStyle/>
        <a:p>
          <a:endParaRPr lang="pl-PL"/>
        </a:p>
      </dgm:t>
    </dgm:pt>
    <dgm:pt modelId="{7FA9C2B6-D7BF-4080-9412-31532F028F7A}" type="parTrans" cxnId="{DBC165D7-2B2A-482E-A9B4-852535FC7E43}">
      <dgm:prSet/>
      <dgm:spPr/>
      <dgm:t>
        <a:bodyPr/>
        <a:lstStyle/>
        <a:p>
          <a:endParaRPr lang="pl-PL"/>
        </a:p>
      </dgm:t>
    </dgm:pt>
    <dgm:pt modelId="{F71DB259-EA7B-4CF8-A0CB-4CFCA66E0644}" type="sibTrans" cxnId="{DBC165D7-2B2A-482E-A9B4-852535FC7E43}">
      <dgm:prSet/>
      <dgm:spPr/>
      <dgm:t>
        <a:bodyPr/>
        <a:lstStyle/>
        <a:p>
          <a:endParaRPr lang="pl-PL"/>
        </a:p>
      </dgm:t>
    </dgm:pt>
    <dgm:pt modelId="{26FC9805-2C9A-431F-B36A-2B4CA0174ACC}">
      <dgm:prSet phldrT="[Tekst]" phldr="1"/>
      <dgm:spPr/>
      <dgm:t>
        <a:bodyPr/>
        <a:lstStyle/>
        <a:p>
          <a:endParaRPr lang="pl-PL"/>
        </a:p>
      </dgm:t>
    </dgm:pt>
    <dgm:pt modelId="{73A29529-FE89-499E-BBA9-25B6508B904E}" type="parTrans" cxnId="{E5FDAC3A-7BBD-4172-BF5D-ACE6AA7F4031}">
      <dgm:prSet/>
      <dgm:spPr/>
      <dgm:t>
        <a:bodyPr/>
        <a:lstStyle/>
        <a:p>
          <a:endParaRPr lang="pl-PL"/>
        </a:p>
      </dgm:t>
    </dgm:pt>
    <dgm:pt modelId="{3B201883-7C25-4627-AA52-287B15CAE94A}" type="sibTrans" cxnId="{E5FDAC3A-7BBD-4172-BF5D-ACE6AA7F4031}">
      <dgm:prSet/>
      <dgm:spPr/>
      <dgm:t>
        <a:bodyPr/>
        <a:lstStyle/>
        <a:p>
          <a:endParaRPr lang="pl-PL"/>
        </a:p>
      </dgm:t>
    </dgm:pt>
    <dgm:pt modelId="{0CAFCD95-6A29-4420-B723-4E995E75B3D8}">
      <dgm:prSet phldrT="[Tekst]" phldr="1"/>
      <dgm:spPr/>
      <dgm:t>
        <a:bodyPr/>
        <a:lstStyle/>
        <a:p>
          <a:endParaRPr lang="pl-PL"/>
        </a:p>
      </dgm:t>
    </dgm:pt>
    <dgm:pt modelId="{8BE3A7E4-810E-489C-A14B-78645188DA03}" type="parTrans" cxnId="{F616AA9C-18EA-4481-932E-D58817F32775}">
      <dgm:prSet/>
      <dgm:spPr/>
      <dgm:t>
        <a:bodyPr/>
        <a:lstStyle/>
        <a:p>
          <a:endParaRPr lang="pl-PL"/>
        </a:p>
      </dgm:t>
    </dgm:pt>
    <dgm:pt modelId="{E1FE3F68-4578-449D-8B4B-2E2C087DF835}" type="sibTrans" cxnId="{F616AA9C-18EA-4481-932E-D58817F32775}">
      <dgm:prSet/>
      <dgm:spPr/>
      <dgm:t>
        <a:bodyPr/>
        <a:lstStyle/>
        <a:p>
          <a:endParaRPr lang="pl-PL"/>
        </a:p>
      </dgm:t>
    </dgm:pt>
    <dgm:pt modelId="{63F2F1D0-2351-4C6D-AEA7-594A11161FD5}">
      <dgm:prSet phldrT="[Tekst]" phldr="1"/>
      <dgm:spPr/>
      <dgm:t>
        <a:bodyPr/>
        <a:lstStyle/>
        <a:p>
          <a:endParaRPr lang="pl-PL"/>
        </a:p>
      </dgm:t>
    </dgm:pt>
    <dgm:pt modelId="{9BCB6273-2C7E-4468-923E-05A9343BE318}" type="parTrans" cxnId="{03E1E833-F58F-4EBF-8EF1-4E35457AD18F}">
      <dgm:prSet/>
      <dgm:spPr/>
      <dgm:t>
        <a:bodyPr/>
        <a:lstStyle/>
        <a:p>
          <a:endParaRPr lang="pl-PL"/>
        </a:p>
      </dgm:t>
    </dgm:pt>
    <dgm:pt modelId="{13202C1A-51CB-4389-9B3A-F4ABD7167ABF}" type="sibTrans" cxnId="{03E1E833-F58F-4EBF-8EF1-4E35457AD18F}">
      <dgm:prSet/>
      <dgm:spPr/>
      <dgm:t>
        <a:bodyPr/>
        <a:lstStyle/>
        <a:p>
          <a:endParaRPr lang="pl-PL"/>
        </a:p>
      </dgm:t>
    </dgm:pt>
    <dgm:pt modelId="{7C24D0D7-8B9C-446A-BAB7-3850C145EBBC}">
      <dgm:prSet phldrT="[Tekst]" phldr="1"/>
      <dgm:spPr/>
      <dgm:t>
        <a:bodyPr/>
        <a:lstStyle/>
        <a:p>
          <a:endParaRPr lang="pl-PL"/>
        </a:p>
      </dgm:t>
    </dgm:pt>
    <dgm:pt modelId="{092A2B2F-2C82-4117-881E-9ED73E874F4C}" type="parTrans" cxnId="{F42BF1DB-875A-4FA2-ABAA-CE3FAA57F2CA}">
      <dgm:prSet/>
      <dgm:spPr/>
      <dgm:t>
        <a:bodyPr/>
        <a:lstStyle/>
        <a:p>
          <a:endParaRPr lang="pl-PL"/>
        </a:p>
      </dgm:t>
    </dgm:pt>
    <dgm:pt modelId="{2F4EC9F2-5E73-4964-BF4E-98CAC918D69F}" type="sibTrans" cxnId="{F42BF1DB-875A-4FA2-ABAA-CE3FAA57F2CA}">
      <dgm:prSet/>
      <dgm:spPr/>
      <dgm:t>
        <a:bodyPr/>
        <a:lstStyle/>
        <a:p>
          <a:endParaRPr lang="pl-PL"/>
        </a:p>
      </dgm:t>
    </dgm:pt>
    <dgm:pt modelId="{842C649E-9850-4BDF-8425-250A2F1BFB83}" type="pres">
      <dgm:prSet presAssocID="{02520FEB-8522-4460-BAB2-4B5BB2A46C8C}" presName="diagram" presStyleCnt="0">
        <dgm:presLayoutVars>
          <dgm:dir/>
          <dgm:resizeHandles val="exact"/>
        </dgm:presLayoutVars>
      </dgm:prSet>
      <dgm:spPr/>
    </dgm:pt>
    <dgm:pt modelId="{C731ED91-31C7-439B-9224-9B3F641D206C}" type="pres">
      <dgm:prSet presAssocID="{C7002465-FAE0-43D9-BF93-0C9AD37306D3}" presName="node" presStyleLbl="node1" presStyleIdx="0" presStyleCnt="5">
        <dgm:presLayoutVars>
          <dgm:bulletEnabled val="1"/>
        </dgm:presLayoutVars>
      </dgm:prSet>
      <dgm:spPr/>
    </dgm:pt>
    <dgm:pt modelId="{CACC148D-B43B-4B15-9F5A-EF6752FAF542}" type="pres">
      <dgm:prSet presAssocID="{F71DB259-EA7B-4CF8-A0CB-4CFCA66E0644}" presName="sibTrans" presStyleCnt="0"/>
      <dgm:spPr/>
    </dgm:pt>
    <dgm:pt modelId="{FA6CAB89-DB37-401B-BB95-87884FFD11BF}" type="pres">
      <dgm:prSet presAssocID="{26FC9805-2C9A-431F-B36A-2B4CA0174ACC}" presName="node" presStyleLbl="node1" presStyleIdx="1" presStyleCnt="5">
        <dgm:presLayoutVars>
          <dgm:bulletEnabled val="1"/>
        </dgm:presLayoutVars>
      </dgm:prSet>
      <dgm:spPr/>
    </dgm:pt>
    <dgm:pt modelId="{CCCA4054-F9B5-4244-9136-69ECB8D5FDD9}" type="pres">
      <dgm:prSet presAssocID="{3B201883-7C25-4627-AA52-287B15CAE94A}" presName="sibTrans" presStyleCnt="0"/>
      <dgm:spPr/>
    </dgm:pt>
    <dgm:pt modelId="{5926E8BE-958F-4CA0-BE39-6B30C531743A}" type="pres">
      <dgm:prSet presAssocID="{0CAFCD95-6A29-4420-B723-4E995E75B3D8}" presName="node" presStyleLbl="node1" presStyleIdx="2" presStyleCnt="5">
        <dgm:presLayoutVars>
          <dgm:bulletEnabled val="1"/>
        </dgm:presLayoutVars>
      </dgm:prSet>
      <dgm:spPr/>
    </dgm:pt>
    <dgm:pt modelId="{914396D5-5588-4D1C-97E1-7DA65CACC770}" type="pres">
      <dgm:prSet presAssocID="{E1FE3F68-4578-449D-8B4B-2E2C087DF835}" presName="sibTrans" presStyleCnt="0"/>
      <dgm:spPr/>
    </dgm:pt>
    <dgm:pt modelId="{B3263D18-A927-4400-9B1E-A8F31FB94D18}" type="pres">
      <dgm:prSet presAssocID="{63F2F1D0-2351-4C6D-AEA7-594A11161FD5}" presName="node" presStyleLbl="node1" presStyleIdx="3" presStyleCnt="5">
        <dgm:presLayoutVars>
          <dgm:bulletEnabled val="1"/>
        </dgm:presLayoutVars>
      </dgm:prSet>
      <dgm:spPr/>
    </dgm:pt>
    <dgm:pt modelId="{BB2FCCC4-9E5E-498D-A70A-E8B8FA55347C}" type="pres">
      <dgm:prSet presAssocID="{13202C1A-51CB-4389-9B3A-F4ABD7167ABF}" presName="sibTrans" presStyleCnt="0"/>
      <dgm:spPr/>
    </dgm:pt>
    <dgm:pt modelId="{40AF951D-26D5-4A9A-8B4D-0F7E6C11ED8E}" type="pres">
      <dgm:prSet presAssocID="{7C24D0D7-8B9C-446A-BAB7-3850C145EBBC}" presName="node" presStyleLbl="node1" presStyleIdx="4" presStyleCnt="5">
        <dgm:presLayoutVars>
          <dgm:bulletEnabled val="1"/>
        </dgm:presLayoutVars>
      </dgm:prSet>
      <dgm:spPr/>
    </dgm:pt>
  </dgm:ptLst>
  <dgm:cxnLst>
    <dgm:cxn modelId="{DF196803-6FFB-41C5-9717-5B328F9FC2D1}" type="presOf" srcId="{26FC9805-2C9A-431F-B36A-2B4CA0174ACC}" destId="{FA6CAB89-DB37-401B-BB95-87884FFD11BF}" srcOrd="0" destOrd="0" presId="urn:microsoft.com/office/officeart/2005/8/layout/default"/>
    <dgm:cxn modelId="{5DBA9308-CED3-400C-B2A2-BA6C1D037F7C}" type="presOf" srcId="{7C24D0D7-8B9C-446A-BAB7-3850C145EBBC}" destId="{40AF951D-26D5-4A9A-8B4D-0F7E6C11ED8E}" srcOrd="0" destOrd="0" presId="urn:microsoft.com/office/officeart/2005/8/layout/default"/>
    <dgm:cxn modelId="{47E4311F-0117-4A5C-8A84-C3BA9C335E26}" type="presOf" srcId="{C7002465-FAE0-43D9-BF93-0C9AD37306D3}" destId="{C731ED91-31C7-439B-9224-9B3F641D206C}" srcOrd="0" destOrd="0" presId="urn:microsoft.com/office/officeart/2005/8/layout/default"/>
    <dgm:cxn modelId="{C7A1D523-9504-420D-A0C8-091582A58546}" type="presOf" srcId="{0CAFCD95-6A29-4420-B723-4E995E75B3D8}" destId="{5926E8BE-958F-4CA0-BE39-6B30C531743A}" srcOrd="0" destOrd="0" presId="urn:microsoft.com/office/officeart/2005/8/layout/default"/>
    <dgm:cxn modelId="{03E1E833-F58F-4EBF-8EF1-4E35457AD18F}" srcId="{02520FEB-8522-4460-BAB2-4B5BB2A46C8C}" destId="{63F2F1D0-2351-4C6D-AEA7-594A11161FD5}" srcOrd="3" destOrd="0" parTransId="{9BCB6273-2C7E-4468-923E-05A9343BE318}" sibTransId="{13202C1A-51CB-4389-9B3A-F4ABD7167ABF}"/>
    <dgm:cxn modelId="{E5FDAC3A-7BBD-4172-BF5D-ACE6AA7F4031}" srcId="{02520FEB-8522-4460-BAB2-4B5BB2A46C8C}" destId="{26FC9805-2C9A-431F-B36A-2B4CA0174ACC}" srcOrd="1" destOrd="0" parTransId="{73A29529-FE89-499E-BBA9-25B6508B904E}" sibTransId="{3B201883-7C25-4627-AA52-287B15CAE94A}"/>
    <dgm:cxn modelId="{E420C88D-BD07-4F31-83D4-A7E4892C37C2}" type="presOf" srcId="{63F2F1D0-2351-4C6D-AEA7-594A11161FD5}" destId="{B3263D18-A927-4400-9B1E-A8F31FB94D18}" srcOrd="0" destOrd="0" presId="urn:microsoft.com/office/officeart/2005/8/layout/default"/>
    <dgm:cxn modelId="{F616AA9C-18EA-4481-932E-D58817F32775}" srcId="{02520FEB-8522-4460-BAB2-4B5BB2A46C8C}" destId="{0CAFCD95-6A29-4420-B723-4E995E75B3D8}" srcOrd="2" destOrd="0" parTransId="{8BE3A7E4-810E-489C-A14B-78645188DA03}" sibTransId="{E1FE3F68-4578-449D-8B4B-2E2C087DF835}"/>
    <dgm:cxn modelId="{DBC165D7-2B2A-482E-A9B4-852535FC7E43}" srcId="{02520FEB-8522-4460-BAB2-4B5BB2A46C8C}" destId="{C7002465-FAE0-43D9-BF93-0C9AD37306D3}" srcOrd="0" destOrd="0" parTransId="{7FA9C2B6-D7BF-4080-9412-31532F028F7A}" sibTransId="{F71DB259-EA7B-4CF8-A0CB-4CFCA66E0644}"/>
    <dgm:cxn modelId="{F42BF1DB-875A-4FA2-ABAA-CE3FAA57F2CA}" srcId="{02520FEB-8522-4460-BAB2-4B5BB2A46C8C}" destId="{7C24D0D7-8B9C-446A-BAB7-3850C145EBBC}" srcOrd="4" destOrd="0" parTransId="{092A2B2F-2C82-4117-881E-9ED73E874F4C}" sibTransId="{2F4EC9F2-5E73-4964-BF4E-98CAC918D69F}"/>
    <dgm:cxn modelId="{C7308FE6-2DF4-4620-B164-A620897814F7}" type="presOf" srcId="{02520FEB-8522-4460-BAB2-4B5BB2A46C8C}" destId="{842C649E-9850-4BDF-8425-250A2F1BFB83}" srcOrd="0" destOrd="0" presId="urn:microsoft.com/office/officeart/2005/8/layout/default"/>
    <dgm:cxn modelId="{C04AFDA4-B521-4DF5-A8A3-737DEE53DCD1}" type="presParOf" srcId="{842C649E-9850-4BDF-8425-250A2F1BFB83}" destId="{C731ED91-31C7-439B-9224-9B3F641D206C}" srcOrd="0" destOrd="0" presId="urn:microsoft.com/office/officeart/2005/8/layout/default"/>
    <dgm:cxn modelId="{7C2609C0-6BF8-408C-84E2-BEC1FCB67A03}" type="presParOf" srcId="{842C649E-9850-4BDF-8425-250A2F1BFB83}" destId="{CACC148D-B43B-4B15-9F5A-EF6752FAF542}" srcOrd="1" destOrd="0" presId="urn:microsoft.com/office/officeart/2005/8/layout/default"/>
    <dgm:cxn modelId="{274888C3-D57A-4206-9AA5-6D30D451B3C4}" type="presParOf" srcId="{842C649E-9850-4BDF-8425-250A2F1BFB83}" destId="{FA6CAB89-DB37-401B-BB95-87884FFD11BF}" srcOrd="2" destOrd="0" presId="urn:microsoft.com/office/officeart/2005/8/layout/default"/>
    <dgm:cxn modelId="{96B744C8-72C8-48FB-A29A-AC141D7EE7E5}" type="presParOf" srcId="{842C649E-9850-4BDF-8425-250A2F1BFB83}" destId="{CCCA4054-F9B5-4244-9136-69ECB8D5FDD9}" srcOrd="3" destOrd="0" presId="urn:microsoft.com/office/officeart/2005/8/layout/default"/>
    <dgm:cxn modelId="{B2811319-DD13-408C-9FD9-1A78C31FB855}" type="presParOf" srcId="{842C649E-9850-4BDF-8425-250A2F1BFB83}" destId="{5926E8BE-958F-4CA0-BE39-6B30C531743A}" srcOrd="4" destOrd="0" presId="urn:microsoft.com/office/officeart/2005/8/layout/default"/>
    <dgm:cxn modelId="{996767C2-7FE5-4A4D-AE24-3E87766DB07F}" type="presParOf" srcId="{842C649E-9850-4BDF-8425-250A2F1BFB83}" destId="{914396D5-5588-4D1C-97E1-7DA65CACC770}" srcOrd="5" destOrd="0" presId="urn:microsoft.com/office/officeart/2005/8/layout/default"/>
    <dgm:cxn modelId="{73E61CD9-1202-4980-9BBE-E0F447F9C161}" type="presParOf" srcId="{842C649E-9850-4BDF-8425-250A2F1BFB83}" destId="{B3263D18-A927-4400-9B1E-A8F31FB94D18}" srcOrd="6" destOrd="0" presId="urn:microsoft.com/office/officeart/2005/8/layout/default"/>
    <dgm:cxn modelId="{FBFD0479-40AB-44DA-9458-51313117A1D2}" type="presParOf" srcId="{842C649E-9850-4BDF-8425-250A2F1BFB83}" destId="{BB2FCCC4-9E5E-498D-A70A-E8B8FA55347C}" srcOrd="7" destOrd="0" presId="urn:microsoft.com/office/officeart/2005/8/layout/default"/>
    <dgm:cxn modelId="{3870BC6A-59D8-4E61-8D50-BE68BE9A9546}" type="presParOf" srcId="{842C649E-9850-4BDF-8425-250A2F1BFB83}" destId="{40AF951D-26D5-4A9A-8B4D-0F7E6C11ED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1ED91-31C7-439B-9224-9B3F641D206C}">
      <dsp:nvSpPr>
        <dsp:cNvPr id="0" name=""/>
        <dsp:cNvSpPr/>
      </dsp:nvSpPr>
      <dsp:spPr>
        <a:xfrm>
          <a:off x="760921" y="1958"/>
          <a:ext cx="2148292" cy="1288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800" kern="1200"/>
        </a:p>
      </dsp:txBody>
      <dsp:txXfrm>
        <a:off x="760921" y="1958"/>
        <a:ext cx="2148292" cy="1288975"/>
      </dsp:txXfrm>
    </dsp:sp>
    <dsp:sp modelId="{FA6CAB89-DB37-401B-BB95-87884FFD11BF}">
      <dsp:nvSpPr>
        <dsp:cNvPr id="0" name=""/>
        <dsp:cNvSpPr/>
      </dsp:nvSpPr>
      <dsp:spPr>
        <a:xfrm>
          <a:off x="3124042" y="1958"/>
          <a:ext cx="2148292" cy="1288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800" kern="1200"/>
        </a:p>
      </dsp:txBody>
      <dsp:txXfrm>
        <a:off x="3124042" y="1958"/>
        <a:ext cx="2148292" cy="1288975"/>
      </dsp:txXfrm>
    </dsp:sp>
    <dsp:sp modelId="{5926E8BE-958F-4CA0-BE39-6B30C531743A}">
      <dsp:nvSpPr>
        <dsp:cNvPr id="0" name=""/>
        <dsp:cNvSpPr/>
      </dsp:nvSpPr>
      <dsp:spPr>
        <a:xfrm>
          <a:off x="5487164" y="1958"/>
          <a:ext cx="2148292" cy="1288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800" kern="1200"/>
        </a:p>
      </dsp:txBody>
      <dsp:txXfrm>
        <a:off x="5487164" y="1958"/>
        <a:ext cx="2148292" cy="1288975"/>
      </dsp:txXfrm>
    </dsp:sp>
    <dsp:sp modelId="{B3263D18-A927-4400-9B1E-A8F31FB94D18}">
      <dsp:nvSpPr>
        <dsp:cNvPr id="0" name=""/>
        <dsp:cNvSpPr/>
      </dsp:nvSpPr>
      <dsp:spPr>
        <a:xfrm>
          <a:off x="1942482" y="1505762"/>
          <a:ext cx="2148292" cy="1288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800" kern="1200"/>
        </a:p>
      </dsp:txBody>
      <dsp:txXfrm>
        <a:off x="1942482" y="1505762"/>
        <a:ext cx="2148292" cy="1288975"/>
      </dsp:txXfrm>
    </dsp:sp>
    <dsp:sp modelId="{40AF951D-26D5-4A9A-8B4D-0F7E6C11ED8E}">
      <dsp:nvSpPr>
        <dsp:cNvPr id="0" name=""/>
        <dsp:cNvSpPr/>
      </dsp:nvSpPr>
      <dsp:spPr>
        <a:xfrm>
          <a:off x="4305603" y="1505762"/>
          <a:ext cx="2148292" cy="1288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800" kern="1200"/>
        </a:p>
      </dsp:txBody>
      <dsp:txXfrm>
        <a:off x="4305603" y="1505762"/>
        <a:ext cx="2148292" cy="128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158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4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9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8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stopujczas.pl/biblia/boze-narodzenie-czy-chrystus-byl-bogiem-bedac-na-ziem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ntaclausdedmoroz.blogspot.com/2013/12/1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fer.co.uk/p/blog-page_16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nek.pl/solar/28857676/szopka-bozonarodzeniowa-krynic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saniaflorae.com/2011/11/09/muerdago-blanco-lat-viscum-album/comment-page-1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ytacja.waw.pl/mowi-sie-ze-kazdy-poczatek-jest-trudny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8131" y="-4764"/>
            <a:ext cx="5068121" cy="3506879"/>
          </a:xfrm>
        </p:spPr>
        <p:txBody>
          <a:bodyPr anchor="ctr">
            <a:normAutofit/>
          </a:bodyPr>
          <a:lstStyle/>
          <a:p>
            <a:r>
              <a:rPr lang="pl-PL" b="1" dirty="0" err="1">
                <a:highlight>
                  <a:srgbClr val="FF0000"/>
                </a:highlight>
                <a:latin typeface="Baguet Script"/>
                <a:cs typeface="Aharoni"/>
              </a:rPr>
              <a:t>Merry</a:t>
            </a:r>
            <a:r>
              <a:rPr lang="pl-PL" b="1" dirty="0">
                <a:highlight>
                  <a:srgbClr val="FF0000"/>
                </a:highlight>
                <a:latin typeface="Baguet Script"/>
                <a:cs typeface="Aharoni"/>
              </a:rPr>
              <a:t> </a:t>
            </a:r>
            <a:br>
              <a:rPr lang="en-US" b="1" dirty="0">
                <a:latin typeface="Baguet Script"/>
              </a:rPr>
            </a:br>
            <a:r>
              <a:rPr lang="pl-PL" b="1" dirty="0" err="1">
                <a:highlight>
                  <a:srgbClr val="FF0000"/>
                </a:highlight>
                <a:latin typeface="Baguet Script"/>
                <a:cs typeface="Aharoni"/>
              </a:rPr>
              <a:t>Christmas</a:t>
            </a:r>
            <a:endParaRPr lang="pl-PL" b="1">
              <a:latin typeface="Baguet Script"/>
              <a:cs typeface="Aharon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64801" cy="86482"/>
          </a:xfrm>
        </p:spPr>
        <p:txBody>
          <a:bodyPr>
            <a:normAutofit fontScale="25000" lnSpcReduction="20000"/>
          </a:bodyPr>
          <a:lstStyle/>
          <a:p>
            <a:pPr algn="l"/>
            <a:endParaRPr lang="pl-PL"/>
          </a:p>
        </p:txBody>
      </p:sp>
      <p:pic>
        <p:nvPicPr>
          <p:cNvPr id="4" name="Picture 3" descr="Kolorowy ozdobny">
            <a:extLst>
              <a:ext uri="{FF2B5EF4-FFF2-40B4-BE49-F238E27FC236}">
                <a16:creationId xmlns:a16="http://schemas.microsoft.com/office/drawing/2014/main" id="{E09F04FF-2CF4-75A0-822C-6C6CB9342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4" r="22092" b="-9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pic>
        <p:nvPicPr>
          <p:cNvPr id="5" name="Obraz 5" descr="Obraz zawierający czerwony, kolorowy, roślina&#10;&#10;Opis wygenerowany automatycznie">
            <a:extLst>
              <a:ext uri="{FF2B5EF4-FFF2-40B4-BE49-F238E27FC236}">
                <a16:creationId xmlns:a16="http://schemas.microsoft.com/office/drawing/2014/main" id="{9409F120-BE86-E708-BB90-A1F0B1ED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3227" y="18317"/>
            <a:ext cx="6726304" cy="677823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70B5C6C-DCA8-30B6-D1A2-D64708472F1C}"/>
              </a:ext>
            </a:extLst>
          </p:cNvPr>
          <p:cNvSpPr txBox="1"/>
          <p:nvPr/>
        </p:nvSpPr>
        <p:spPr>
          <a:xfrm>
            <a:off x="-12909" y="2123656"/>
            <a:ext cx="1449178" cy="13382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5D219B-26F6-99B3-D6AC-2006B558B424}"/>
              </a:ext>
            </a:extLst>
          </p:cNvPr>
          <p:cNvSpPr txBox="1"/>
          <p:nvPr/>
        </p:nvSpPr>
        <p:spPr>
          <a:xfrm>
            <a:off x="7616706" y="4492624"/>
            <a:ext cx="39244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dirty="0">
                <a:latin typeface="Baguet Script"/>
              </a:rPr>
              <a:t>Alicja Lisowska kl.5b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F28B5-49C2-8F4F-3442-E950E8A6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272168" y="1632924"/>
            <a:ext cx="258792" cy="12722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8000" dirty="0">
                <a:solidFill>
                  <a:srgbClr val="FF0000"/>
                </a:solidFill>
                <a:latin typeface="Baguet Script"/>
                <a:cs typeface="Aharoni"/>
              </a:rPr>
              <a:t>Santa Claus</a:t>
            </a:r>
            <a:br>
              <a:rPr lang="pl-PL" sz="8000" dirty="0">
                <a:latin typeface="Baguet Script"/>
                <a:cs typeface="Aharoni"/>
              </a:rPr>
            </a:br>
            <a:endParaRPr lang="pl-PL" dirty="0">
              <a:solidFill>
                <a:srgbClr val="FF0000"/>
              </a:solidFill>
              <a:latin typeface="Baguet Script"/>
              <a:cs typeface="Aharoni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50DEB4F7-B699-8661-F406-763F0F9C7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106920"/>
              </p:ext>
            </p:extLst>
          </p:nvPr>
        </p:nvGraphicFramePr>
        <p:xfrm>
          <a:off x="2265272" y="3302479"/>
          <a:ext cx="8396378" cy="27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Obraz 11">
            <a:extLst>
              <a:ext uri="{FF2B5EF4-FFF2-40B4-BE49-F238E27FC236}">
                <a16:creationId xmlns:a16="http://schemas.microsoft.com/office/drawing/2014/main" id="{833619CD-ACC3-C66F-5AE6-A5EE72033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5748" y="4824"/>
            <a:ext cx="12203497" cy="703526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A65E129-911A-45E0-E0BA-68106C9ECB4B}"/>
              </a:ext>
            </a:extLst>
          </p:cNvPr>
          <p:cNvSpPr txBox="1"/>
          <p:nvPr/>
        </p:nvSpPr>
        <p:spPr>
          <a:xfrm>
            <a:off x="4724400" y="4149725"/>
            <a:ext cx="3418935" cy="79195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98AE7A9-43F8-6A85-C087-02634BE8051C}"/>
              </a:ext>
            </a:extLst>
          </p:cNvPr>
          <p:cNvSpPr txBox="1"/>
          <p:nvPr/>
        </p:nvSpPr>
        <p:spPr>
          <a:xfrm>
            <a:off x="232224" y="121582"/>
            <a:ext cx="1195352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0" dirty="0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Santa Claus</a:t>
            </a:r>
          </a:p>
        </p:txBody>
      </p:sp>
    </p:spTree>
    <p:extLst>
      <p:ext uri="{BB962C8B-B14F-4D97-AF65-F5344CB8AC3E}">
        <p14:creationId xmlns:p14="http://schemas.microsoft.com/office/powerpoint/2010/main" val="35018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5" descr="Obraz zawierający kwiat, budynek, roślina, zdobione&#10;&#10;Opis wygenerowany automatycznie">
            <a:extLst>
              <a:ext uri="{FF2B5EF4-FFF2-40B4-BE49-F238E27FC236}">
                <a16:creationId xmlns:a16="http://schemas.microsoft.com/office/drawing/2014/main" id="{1912909C-D244-433F-1B5F-2A92C224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848" b="24730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D28C1C-ADB6-A905-ED10-1961D805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53" y="398230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Christmas tree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CA00D0-F6F8-203E-D14C-2B20534BE01F}"/>
              </a:ext>
            </a:extLst>
          </p:cNvPr>
          <p:cNvSpPr txBox="1"/>
          <p:nvPr/>
        </p:nvSpPr>
        <p:spPr>
          <a:xfrm>
            <a:off x="4350589" y="5127625"/>
            <a:ext cx="2743200" cy="188104"/>
          </a:xfrm>
          <a:prstGeom prst="rect">
            <a:avLst/>
          </a:prstGeom>
        </p:spPr>
        <p:txBody>
          <a:bodyPr lIns="91440" tIns="45720" rIns="91440" bIns="45720" anchor="t">
            <a:normAutofit fontScale="40000" lnSpcReduction="20000"/>
          </a:bodyPr>
          <a:lstStyle/>
          <a:p>
            <a:endParaRPr lang="pl-PL"/>
          </a:p>
        </p:txBody>
      </p:sp>
      <p:pic>
        <p:nvPicPr>
          <p:cNvPr id="5" name="Picture 4" descr="Frozen fir branches">
            <a:extLst>
              <a:ext uri="{FF2B5EF4-FFF2-40B4-BE49-F238E27FC236}">
                <a16:creationId xmlns:a16="http://schemas.microsoft.com/office/drawing/2014/main" id="{36475081-7DBC-7D86-AFE2-6A51D1600D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25092"/>
          <a:stretch/>
        </p:blipFill>
        <p:spPr>
          <a:xfrm>
            <a:off x="15444000" y="4522542"/>
            <a:ext cx="5170084" cy="25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Prezenty świąteczne pod drzewem Darmowe zdjęcie - Public Domain Pictures">
            <a:extLst>
              <a:ext uri="{FF2B5EF4-FFF2-40B4-BE49-F238E27FC236}">
                <a16:creationId xmlns:a16="http://schemas.microsoft.com/office/drawing/2014/main" id="{A887984D-A247-4BF3-1349-7025BC945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BF479D-CD1E-D03F-C5BB-ACD60048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445134"/>
            <a:ext cx="9109206" cy="12676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highlight>
                  <a:srgbClr val="008000"/>
                </a:highlight>
                <a:latin typeface="Baguet Script"/>
                <a:cs typeface="Aharoni"/>
              </a:rPr>
              <a:t>Christmas gift</a:t>
            </a:r>
            <a:endParaRPr lang="en-US" sz="8000">
              <a:solidFill>
                <a:srgbClr val="FF0000"/>
              </a:solidFill>
              <a:highlight>
                <a:srgbClr val="008000"/>
              </a:highlight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10610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792EA91-3BEC-413E-9CC0-329F1915E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Free stock photo of bombki, boże narodzenie, dekoracja świąteczna">
            <a:extLst>
              <a:ext uri="{FF2B5EF4-FFF2-40B4-BE49-F238E27FC236}">
                <a16:creationId xmlns:a16="http://schemas.microsoft.com/office/drawing/2014/main" id="{40B1E279-128A-1CEA-BF38-AEE05B151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7C0394-A9D4-466F-A671-B2752CC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2919"/>
            <a:ext cx="12191999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56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CA1C35-C56F-8448-3EE1-A3D49D72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888" y="-538058"/>
            <a:ext cx="7749397" cy="22085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Christmas balls</a:t>
            </a:r>
            <a:endParaRPr lang="en-US" sz="8000">
              <a:solidFill>
                <a:srgbClr val="FF0000"/>
              </a:solidFill>
              <a:highlight>
                <a:srgbClr val="008000"/>
              </a:highlight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4960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Biscuit Brown Christmas · Free photo on Pixabay">
            <a:extLst>
              <a:ext uri="{FF2B5EF4-FFF2-40B4-BE49-F238E27FC236}">
                <a16:creationId xmlns:a16="http://schemas.microsoft.com/office/drawing/2014/main" id="{1BB2433A-440A-E261-017E-70B042B60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32" b="6898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CC9792-EB7A-4835-A7CF-42779F55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44" y="747059"/>
            <a:ext cx="6334376" cy="11957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Gingerbreads</a:t>
            </a:r>
            <a:endParaRPr lang="en-US" sz="8000">
              <a:solidFill>
                <a:srgbClr val="FF0000"/>
              </a:solidFill>
              <a:highlight>
                <a:srgbClr val="008000"/>
              </a:highlight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67462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skała, kamień&#10;&#10;Opis wygenerowany automatycznie">
            <a:extLst>
              <a:ext uri="{FF2B5EF4-FFF2-40B4-BE49-F238E27FC236}">
                <a16:creationId xmlns:a16="http://schemas.microsoft.com/office/drawing/2014/main" id="{2D1A5CDA-548D-D00E-7FA4-CEC9B1994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2C23E5-8F24-1A76-6E3B-CF1D256303AD}"/>
              </a:ext>
            </a:extLst>
          </p:cNvPr>
          <p:cNvSpPr txBox="1"/>
          <p:nvPr/>
        </p:nvSpPr>
        <p:spPr>
          <a:xfrm flipH="1" flipV="1">
            <a:off x="13083396" y="5822831"/>
            <a:ext cx="1014570" cy="200055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/>
              </a:rPr>
              <a:t>SA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97FD02-FA10-A1C4-606B-F2A48403FAAA}"/>
              </a:ext>
            </a:extLst>
          </p:cNvPr>
          <p:cNvSpPr txBox="1"/>
          <p:nvPr/>
        </p:nvSpPr>
        <p:spPr>
          <a:xfrm>
            <a:off x="1188945" y="1718407"/>
            <a:ext cx="9114307" cy="1337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0" dirty="0" err="1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Nativity</a:t>
            </a:r>
            <a:r>
              <a:rPr lang="pl-PL" sz="8000" dirty="0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 </a:t>
            </a:r>
            <a:r>
              <a:rPr lang="pl-PL" sz="8000" dirty="0" err="1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scene</a:t>
            </a:r>
            <a:endParaRPr lang="pl-PL" sz="8000" dirty="0">
              <a:solidFill>
                <a:srgbClr val="FF0000"/>
              </a:solidFill>
              <a:highlight>
                <a:srgbClr val="008000"/>
              </a:highlight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5002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0BA48-A957-9042-8EAC-DFDAB690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zewnętrzne, zielony, roślina&#10;&#10;Opis wygenerowany automatycznie">
            <a:extLst>
              <a:ext uri="{FF2B5EF4-FFF2-40B4-BE49-F238E27FC236}">
                <a16:creationId xmlns:a16="http://schemas.microsoft.com/office/drawing/2014/main" id="{25E82372-52B7-7542-8F5C-5C9151FCF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9" y="10064"/>
            <a:ext cx="12178019" cy="6851110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72FF41-7E05-D3F0-6B15-E8E973FD4CFB}"/>
              </a:ext>
            </a:extLst>
          </p:cNvPr>
          <p:cNvSpPr txBox="1"/>
          <p:nvPr/>
        </p:nvSpPr>
        <p:spPr>
          <a:xfrm>
            <a:off x="1963679" y="4115100"/>
            <a:ext cx="8021906" cy="37501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39304A9-D1A5-439D-05CA-5974D7CB9954}"/>
              </a:ext>
            </a:extLst>
          </p:cNvPr>
          <p:cNvSpPr txBox="1"/>
          <p:nvPr/>
        </p:nvSpPr>
        <p:spPr>
          <a:xfrm>
            <a:off x="609787" y="638854"/>
            <a:ext cx="732182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0" dirty="0" err="1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Mistletoe</a:t>
            </a:r>
            <a:endParaRPr lang="pl-PL" sz="8000">
              <a:solidFill>
                <a:srgbClr val="FF0000"/>
              </a:solidFill>
              <a:highlight>
                <a:srgbClr val="008000"/>
              </a:highlight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71344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4BDEF-E0DD-49E3-6521-54E2FC98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, jasne&#10;&#10;Opis wygenerowany automatycznie">
            <a:extLst>
              <a:ext uri="{FF2B5EF4-FFF2-40B4-BE49-F238E27FC236}">
                <a16:creationId xmlns:a16="http://schemas.microsoft.com/office/drawing/2014/main" id="{42D760AA-A3E5-B388-8DB9-D74570875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589" y="-4312"/>
            <a:ext cx="12192478" cy="6879864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326C379-E767-065B-3858-52307D823512}"/>
              </a:ext>
            </a:extLst>
          </p:cNvPr>
          <p:cNvSpPr txBox="1"/>
          <p:nvPr/>
        </p:nvSpPr>
        <p:spPr>
          <a:xfrm>
            <a:off x="741034" y="5883515"/>
            <a:ext cx="7850516" cy="5331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A910C88-1BF5-AF1A-E79E-F1EEFD44811B}"/>
              </a:ext>
            </a:extLst>
          </p:cNvPr>
          <p:cNvSpPr txBox="1"/>
          <p:nvPr/>
        </p:nvSpPr>
        <p:spPr>
          <a:xfrm>
            <a:off x="289110" y="1010478"/>
            <a:ext cx="1081427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000" dirty="0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Star of  </a:t>
            </a:r>
            <a:r>
              <a:rPr lang="pl-PL" sz="8000" dirty="0" err="1">
                <a:solidFill>
                  <a:srgbClr val="FF0000"/>
                </a:solidFill>
                <a:highlight>
                  <a:srgbClr val="008000"/>
                </a:highlight>
                <a:latin typeface="Baguet Script"/>
              </a:rPr>
              <a:t>Bethlehem</a:t>
            </a:r>
            <a:endParaRPr lang="pl-PL" sz="8000" dirty="0">
              <a:solidFill>
                <a:srgbClr val="FF0000"/>
              </a:solidFill>
              <a:highlight>
                <a:srgbClr val="008000"/>
              </a:highlight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3134877335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3D2441"/>
      </a:dk2>
      <a:lt2>
        <a:srgbClr val="E2E5E8"/>
      </a:lt2>
      <a:accent1>
        <a:srgbClr val="C39B6E"/>
      </a:accent1>
      <a:accent2>
        <a:srgbClr val="C57D73"/>
      </a:accent2>
      <a:accent3>
        <a:srgbClr val="D08DA1"/>
      </a:accent3>
      <a:accent4>
        <a:srgbClr val="C573AE"/>
      </a:accent4>
      <a:accent5>
        <a:srgbClr val="C68DD0"/>
      </a:accent5>
      <a:accent6>
        <a:srgbClr val="9873C5"/>
      </a:accent6>
      <a:hlink>
        <a:srgbClr val="6183AA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PrismaticVTI</vt:lpstr>
      <vt:lpstr>Merry  Christmas</vt:lpstr>
      <vt:lpstr>Santa Claus </vt:lpstr>
      <vt:lpstr>Christmas tree</vt:lpstr>
      <vt:lpstr>Christmas gift</vt:lpstr>
      <vt:lpstr>Christmas balls</vt:lpstr>
      <vt:lpstr>Gingerbreads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252</cp:revision>
  <dcterms:created xsi:type="dcterms:W3CDTF">2022-12-10T16:11:06Z</dcterms:created>
  <dcterms:modified xsi:type="dcterms:W3CDTF">2023-01-26T10:46:15Z</dcterms:modified>
</cp:coreProperties>
</file>