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60741-737A-C932-CDF3-A5BB0D1A39F3}" v="74" dt="2023-11-30T17:47:13.291"/>
    <p1510:client id="{A44EFE97-995D-E854-C37A-9977092C9475}" v="761" dt="2023-11-30T17:03:09.183"/>
    <p1510:client id="{E71B4591-2384-F2BA-49DB-E69A2DFF4276}" v="24" dt="2023-11-30T18:00:3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ók Jakub" userId="S::bartok1@gymzh.sk::cc252d83-7c1a-426c-854a-0b29fe584be3" providerId="AD" clId="Web-{A44EFE97-995D-E854-C37A-9977092C9475}"/>
    <pc:docChg chg="addSld modSld">
      <pc:chgData name="Bartók Jakub" userId="S::bartok1@gymzh.sk::cc252d83-7c1a-426c-854a-0b29fe584be3" providerId="AD" clId="Web-{A44EFE97-995D-E854-C37A-9977092C9475}" dt="2023-11-30T17:03:09.183" v="757"/>
      <pc:docMkLst>
        <pc:docMk/>
      </pc:docMkLst>
      <pc:sldChg chg="addSp modSp mod setBg">
        <pc:chgData name="Bartók Jakub" userId="S::bartok1@gymzh.sk::cc252d83-7c1a-426c-854a-0b29fe584be3" providerId="AD" clId="Web-{A44EFE97-995D-E854-C37A-9977092C9475}" dt="2023-11-30T16:33:22.309" v="401" actId="20577"/>
        <pc:sldMkLst>
          <pc:docMk/>
          <pc:sldMk cId="2316936879" sldId="257"/>
        </pc:sldMkLst>
        <pc:spChg chg="mod">
          <ac:chgData name="Bartók Jakub" userId="S::bartok1@gymzh.sk::cc252d83-7c1a-426c-854a-0b29fe584be3" providerId="AD" clId="Web-{A44EFE97-995D-E854-C37A-9977092C9475}" dt="2023-11-30T14:51:31.841" v="279"/>
          <ac:spMkLst>
            <pc:docMk/>
            <pc:sldMk cId="2316936879" sldId="257"/>
            <ac:spMk id="2" creationId="{5CBC728A-B546-0979-3524-0E16A483DD96}"/>
          </ac:spMkLst>
        </pc:spChg>
        <pc:spChg chg="mod">
          <ac:chgData name="Bartók Jakub" userId="S::bartok1@gymzh.sk::cc252d83-7c1a-426c-854a-0b29fe584be3" providerId="AD" clId="Web-{A44EFE97-995D-E854-C37A-9977092C9475}" dt="2023-11-30T16:33:22.309" v="401" actId="20577"/>
          <ac:spMkLst>
            <pc:docMk/>
            <pc:sldMk cId="2316936879" sldId="257"/>
            <ac:spMk id="3" creationId="{941B0C4E-BA01-26EC-B66C-D26FAEE43E30}"/>
          </ac:spMkLst>
        </pc:spChg>
        <pc:spChg chg="add">
          <ac:chgData name="Bartók Jakub" userId="S::bartok1@gymzh.sk::cc252d83-7c1a-426c-854a-0b29fe584be3" providerId="AD" clId="Web-{A44EFE97-995D-E854-C37A-9977092C9475}" dt="2023-11-30T14:51:31.841" v="279"/>
          <ac:spMkLst>
            <pc:docMk/>
            <pc:sldMk cId="2316936879" sldId="257"/>
            <ac:spMk id="9" creationId="{C0763A76-9F1C-4FC5-82B7-DD475DA461B2}"/>
          </ac:spMkLst>
        </pc:spChg>
        <pc:spChg chg="add">
          <ac:chgData name="Bartók Jakub" userId="S::bartok1@gymzh.sk::cc252d83-7c1a-426c-854a-0b29fe584be3" providerId="AD" clId="Web-{A44EFE97-995D-E854-C37A-9977092C9475}" dt="2023-11-30T14:51:31.841" v="279"/>
          <ac:spMkLst>
            <pc:docMk/>
            <pc:sldMk cId="2316936879" sldId="257"/>
            <ac:spMk id="11" creationId="{E81BF4F6-F2CF-4984-9D14-D6966D92F99F}"/>
          </ac:spMkLst>
        </pc:spChg>
        <pc:picChg chg="add">
          <ac:chgData name="Bartók Jakub" userId="S::bartok1@gymzh.sk::cc252d83-7c1a-426c-854a-0b29fe584be3" providerId="AD" clId="Web-{A44EFE97-995D-E854-C37A-9977092C9475}" dt="2023-11-30T14:51:31.841" v="279"/>
          <ac:picMkLst>
            <pc:docMk/>
            <pc:sldMk cId="2316936879" sldId="257"/>
            <ac:picMk id="5" creationId="{7111BF52-062E-AD0B-B180-5F1EBF810871}"/>
          </ac:picMkLst>
        </pc:picChg>
      </pc:sldChg>
      <pc:sldChg chg="addSp delSp modSp mod setBg setClrOvrMap">
        <pc:chgData name="Bartók Jakub" userId="S::bartok1@gymzh.sk::cc252d83-7c1a-426c-854a-0b29fe584be3" providerId="AD" clId="Web-{A44EFE97-995D-E854-C37A-9977092C9475}" dt="2023-11-30T14:46:47.333" v="201"/>
        <pc:sldMkLst>
          <pc:docMk/>
          <pc:sldMk cId="2591261278" sldId="258"/>
        </pc:sldMkLst>
        <pc:spChg chg="mod">
          <ac:chgData name="Bartók Jakub" userId="S::bartok1@gymzh.sk::cc252d83-7c1a-426c-854a-0b29fe584be3" providerId="AD" clId="Web-{A44EFE97-995D-E854-C37A-9977092C9475}" dt="2023-11-30T14:46:47.333" v="201"/>
          <ac:spMkLst>
            <pc:docMk/>
            <pc:sldMk cId="2591261278" sldId="258"/>
            <ac:spMk id="2" creationId="{4E9403CE-F1E9-741E-2B1F-C626EF760C15}"/>
          </ac:spMkLst>
        </pc:spChg>
        <pc:spChg chg="mod">
          <ac:chgData name="Bartók Jakub" userId="S::bartok1@gymzh.sk::cc252d83-7c1a-426c-854a-0b29fe584be3" providerId="AD" clId="Web-{A44EFE97-995D-E854-C37A-9977092C9475}" dt="2023-11-30T14:46:47.333" v="201"/>
          <ac:spMkLst>
            <pc:docMk/>
            <pc:sldMk cId="2591261278" sldId="258"/>
            <ac:spMk id="3" creationId="{CEEA1216-0C11-92D6-D009-B0628531179D}"/>
          </ac:spMkLst>
        </pc:spChg>
        <pc:spChg chg="add">
          <ac:chgData name="Bartók Jakub" userId="S::bartok1@gymzh.sk::cc252d83-7c1a-426c-854a-0b29fe584be3" providerId="AD" clId="Web-{A44EFE97-995D-E854-C37A-9977092C9475}" dt="2023-11-30T14:46:47.333" v="201"/>
          <ac:spMkLst>
            <pc:docMk/>
            <pc:sldMk cId="2591261278" sldId="258"/>
            <ac:spMk id="9" creationId="{C5E6CFF1-2F42-4E10-9A97-F116F46F53FE}"/>
          </ac:spMkLst>
        </pc:spChg>
        <pc:picChg chg="add">
          <ac:chgData name="Bartók Jakub" userId="S::bartok1@gymzh.sk::cc252d83-7c1a-426c-854a-0b29fe584be3" providerId="AD" clId="Web-{A44EFE97-995D-E854-C37A-9977092C9475}" dt="2023-11-30T14:46:47.333" v="201"/>
          <ac:picMkLst>
            <pc:docMk/>
            <pc:sldMk cId="2591261278" sldId="258"/>
            <ac:picMk id="5" creationId="{4797A522-BB9D-4986-0848-8BDC7083AB17}"/>
          </ac:picMkLst>
        </pc:picChg>
        <pc:inkChg chg="add del">
          <ac:chgData name="Bartók Jakub" userId="S::bartok1@gymzh.sk::cc252d83-7c1a-426c-854a-0b29fe584be3" providerId="AD" clId="Web-{A44EFE97-995D-E854-C37A-9977092C9475}" dt="2023-11-30T14:37:33.894" v="55"/>
          <ac:inkMkLst>
            <pc:docMk/>
            <pc:sldMk cId="2591261278" sldId="258"/>
            <ac:inkMk id="4" creationId="{ACB8A913-F410-C497-618F-44BF87D970BE}"/>
          </ac:inkMkLst>
        </pc:inkChg>
        <pc:cxnChg chg="add">
          <ac:chgData name="Bartók Jakub" userId="S::bartok1@gymzh.sk::cc252d83-7c1a-426c-854a-0b29fe584be3" providerId="AD" clId="Web-{A44EFE97-995D-E854-C37A-9977092C9475}" dt="2023-11-30T14:46:47.333" v="201"/>
          <ac:cxnSpMkLst>
            <pc:docMk/>
            <pc:sldMk cId="2591261278" sldId="258"/>
            <ac:cxnSpMk id="11" creationId="{96A8629B-8289-498B-939B-1CA0C106182C}"/>
          </ac:cxnSpMkLst>
        </pc:cxnChg>
      </pc:sldChg>
      <pc:sldChg chg="addSp delSp modSp mod setBg">
        <pc:chgData name="Bartók Jakub" userId="S::bartok1@gymzh.sk::cc252d83-7c1a-426c-854a-0b29fe584be3" providerId="AD" clId="Web-{A44EFE97-995D-E854-C37A-9977092C9475}" dt="2023-11-30T16:40:36.133" v="435" actId="20577"/>
        <pc:sldMkLst>
          <pc:docMk/>
          <pc:sldMk cId="2361021733" sldId="259"/>
        </pc:sldMkLst>
        <pc:spChg chg="mod">
          <ac:chgData name="Bartók Jakub" userId="S::bartok1@gymzh.sk::cc252d83-7c1a-426c-854a-0b29fe584be3" providerId="AD" clId="Web-{A44EFE97-995D-E854-C37A-9977092C9475}" dt="2023-11-30T14:33:40.699" v="8"/>
          <ac:spMkLst>
            <pc:docMk/>
            <pc:sldMk cId="2361021733" sldId="259"/>
            <ac:spMk id="2" creationId="{D0D695BA-932A-AAF7-DDDF-DE6919AB88DE}"/>
          </ac:spMkLst>
        </pc:spChg>
        <pc:spChg chg="mod">
          <ac:chgData name="Bartók Jakub" userId="S::bartok1@gymzh.sk::cc252d83-7c1a-426c-854a-0b29fe584be3" providerId="AD" clId="Web-{A44EFE97-995D-E854-C37A-9977092C9475}" dt="2023-11-30T16:40:36.133" v="435" actId="20577"/>
          <ac:spMkLst>
            <pc:docMk/>
            <pc:sldMk cId="2361021733" sldId="259"/>
            <ac:spMk id="3" creationId="{428D83BE-FB83-EF93-7851-2272DBEFD050}"/>
          </ac:spMkLst>
        </pc:spChg>
        <pc:spChg chg="add">
          <ac:chgData name="Bartók Jakub" userId="S::bartok1@gymzh.sk::cc252d83-7c1a-426c-854a-0b29fe584be3" providerId="AD" clId="Web-{A44EFE97-995D-E854-C37A-9977092C9475}" dt="2023-11-30T14:33:40.699" v="8"/>
          <ac:spMkLst>
            <pc:docMk/>
            <pc:sldMk cId="2361021733" sldId="259"/>
            <ac:spMk id="9" creationId="{2B97F24A-32CE-4C1C-A50D-3016B394DCFB}"/>
          </ac:spMkLst>
        </pc:spChg>
        <pc:spChg chg="add">
          <ac:chgData name="Bartók Jakub" userId="S::bartok1@gymzh.sk::cc252d83-7c1a-426c-854a-0b29fe584be3" providerId="AD" clId="Web-{A44EFE97-995D-E854-C37A-9977092C9475}" dt="2023-11-30T14:33:40.699" v="8"/>
          <ac:spMkLst>
            <pc:docMk/>
            <pc:sldMk cId="2361021733" sldId="259"/>
            <ac:spMk id="11" creationId="{CD8B4F24-440B-49E9-B85D-733523DC064B}"/>
          </ac:spMkLst>
        </pc:spChg>
        <pc:picChg chg="add mod">
          <ac:chgData name="Bartók Jakub" userId="S::bartok1@gymzh.sk::cc252d83-7c1a-426c-854a-0b29fe584be3" providerId="AD" clId="Web-{A44EFE97-995D-E854-C37A-9977092C9475}" dt="2023-11-30T14:33:40.699" v="8"/>
          <ac:picMkLst>
            <pc:docMk/>
            <pc:sldMk cId="2361021733" sldId="259"/>
            <ac:picMk id="4" creationId="{6296E724-8E82-22E9-B969-BB1CDA672014}"/>
          </ac:picMkLst>
        </pc:picChg>
        <pc:inkChg chg="add del">
          <ac:chgData name="Bartók Jakub" userId="S::bartok1@gymzh.sk::cc252d83-7c1a-426c-854a-0b29fe584be3" providerId="AD" clId="Web-{A44EFE97-995D-E854-C37A-9977092C9475}" dt="2023-11-30T14:32:22.244" v="2"/>
          <ac:inkMkLst>
            <pc:docMk/>
            <pc:sldMk cId="2361021733" sldId="259"/>
            <ac:inkMk id="5" creationId="{4107581A-37ED-1300-6E7E-E619E99D1B91}"/>
          </ac:inkMkLst>
        </pc:inkChg>
        <pc:inkChg chg="add del">
          <ac:chgData name="Bartók Jakub" userId="S::bartok1@gymzh.sk::cc252d83-7c1a-426c-854a-0b29fe584be3" providerId="AD" clId="Web-{A44EFE97-995D-E854-C37A-9977092C9475}" dt="2023-11-30T14:32:28.760" v="4"/>
          <ac:inkMkLst>
            <pc:docMk/>
            <pc:sldMk cId="2361021733" sldId="259"/>
            <ac:inkMk id="6" creationId="{8B102F3B-D8D9-978D-804F-16136A460E9C}"/>
          </ac:inkMkLst>
        </pc:inkChg>
        <pc:inkChg chg="add del">
          <ac:chgData name="Bartók Jakub" userId="S::bartok1@gymzh.sk::cc252d83-7c1a-426c-854a-0b29fe584be3" providerId="AD" clId="Web-{A44EFE97-995D-E854-C37A-9977092C9475}" dt="2023-11-30T14:32:33.307" v="6"/>
          <ac:inkMkLst>
            <pc:docMk/>
            <pc:sldMk cId="2361021733" sldId="259"/>
            <ac:inkMk id="7" creationId="{AB77788E-E774-C77A-E1E5-D07991C28A71}"/>
          </ac:inkMkLst>
        </pc:inkChg>
        <pc:inkChg chg="add">
          <ac:chgData name="Bartók Jakub" userId="S::bartok1@gymzh.sk::cc252d83-7c1a-426c-854a-0b29fe584be3" providerId="AD" clId="Web-{A44EFE97-995D-E854-C37A-9977092C9475}" dt="2023-11-30T14:33:43.543" v="9"/>
          <ac:inkMkLst>
            <pc:docMk/>
            <pc:sldMk cId="2361021733" sldId="259"/>
            <ac:inkMk id="8" creationId="{D065F689-889E-7522-8BFE-0BDE5ADA4F45}"/>
          </ac:inkMkLst>
        </pc:inkChg>
        <pc:inkChg chg="add del">
          <ac:chgData name="Bartók Jakub" userId="S::bartok1@gymzh.sk::cc252d83-7c1a-426c-854a-0b29fe584be3" providerId="AD" clId="Web-{A44EFE97-995D-E854-C37A-9977092C9475}" dt="2023-11-30T14:34:27.576" v="15"/>
          <ac:inkMkLst>
            <pc:docMk/>
            <pc:sldMk cId="2361021733" sldId="259"/>
            <ac:inkMk id="10" creationId="{8E33DC1A-6F55-A91C-B171-396AC54D2EA2}"/>
          </ac:inkMkLst>
        </pc:inkChg>
        <pc:inkChg chg="add del">
          <ac:chgData name="Bartók Jakub" userId="S::bartok1@gymzh.sk::cc252d83-7c1a-426c-854a-0b29fe584be3" providerId="AD" clId="Web-{A44EFE97-995D-E854-C37A-9977092C9475}" dt="2023-11-30T14:34:24.638" v="14"/>
          <ac:inkMkLst>
            <pc:docMk/>
            <pc:sldMk cId="2361021733" sldId="259"/>
            <ac:inkMk id="12" creationId="{8D20A426-6581-E5FE-D232-B810E5E5C413}"/>
          </ac:inkMkLst>
        </pc:inkChg>
        <pc:inkChg chg="add del">
          <ac:chgData name="Bartók Jakub" userId="S::bartok1@gymzh.sk::cc252d83-7c1a-426c-854a-0b29fe584be3" providerId="AD" clId="Web-{A44EFE97-995D-E854-C37A-9977092C9475}" dt="2023-11-30T14:34:21.388" v="13"/>
          <ac:inkMkLst>
            <pc:docMk/>
            <pc:sldMk cId="2361021733" sldId="259"/>
            <ac:inkMk id="13" creationId="{9D5708CA-E4B8-6CB5-40C0-402C6D5A99BB}"/>
          </ac:inkMkLst>
        </pc:inkChg>
        <pc:inkChg chg="add del">
          <ac:chgData name="Bartók Jakub" userId="S::bartok1@gymzh.sk::cc252d83-7c1a-426c-854a-0b29fe584be3" providerId="AD" clId="Web-{A44EFE97-995D-E854-C37A-9977092C9475}" dt="2023-11-30T14:44:02.765" v="191"/>
          <ac:inkMkLst>
            <pc:docMk/>
            <pc:sldMk cId="2361021733" sldId="259"/>
            <ac:inkMk id="14" creationId="{3B0C372C-BD1A-6EC1-F234-450890DC167D}"/>
          </ac:inkMkLst>
        </pc:inkChg>
        <pc:inkChg chg="add del">
          <ac:chgData name="Bartók Jakub" userId="S::bartok1@gymzh.sk::cc252d83-7c1a-426c-854a-0b29fe584be3" providerId="AD" clId="Web-{A44EFE97-995D-E854-C37A-9977092C9475}" dt="2023-11-30T14:44:02.140" v="190"/>
          <ac:inkMkLst>
            <pc:docMk/>
            <pc:sldMk cId="2361021733" sldId="259"/>
            <ac:inkMk id="15" creationId="{BCF289F5-C89F-A0C2-2FC1-4CCE670EC0E7}"/>
          </ac:inkMkLst>
        </pc:inkChg>
        <pc:inkChg chg="add del">
          <ac:chgData name="Bartók Jakub" userId="S::bartok1@gymzh.sk::cc252d83-7c1a-426c-854a-0b29fe584be3" providerId="AD" clId="Web-{A44EFE97-995D-E854-C37A-9977092C9475}" dt="2023-11-30T14:44:32.219" v="193"/>
          <ac:inkMkLst>
            <pc:docMk/>
            <pc:sldMk cId="2361021733" sldId="259"/>
            <ac:inkMk id="16" creationId="{6D4078E1-3D1B-2F74-FA6D-D2B07443C11D}"/>
          </ac:inkMkLst>
        </pc:inkChg>
      </pc:sldChg>
      <pc:sldChg chg="addSp modSp new mod setBg">
        <pc:chgData name="Bartók Jakub" userId="S::bartok1@gymzh.sk::cc252d83-7c1a-426c-854a-0b29fe584be3" providerId="AD" clId="Web-{A44EFE97-995D-E854-C37A-9977092C9475}" dt="2023-11-30T16:47:00.018" v="654"/>
        <pc:sldMkLst>
          <pc:docMk/>
          <pc:sldMk cId="2088182955" sldId="260"/>
        </pc:sldMkLst>
        <pc:spChg chg="mod">
          <ac:chgData name="Bartók Jakub" userId="S::bartok1@gymzh.sk::cc252d83-7c1a-426c-854a-0b29fe584be3" providerId="AD" clId="Web-{A44EFE97-995D-E854-C37A-9977092C9475}" dt="2023-11-30T16:47:00.018" v="654"/>
          <ac:spMkLst>
            <pc:docMk/>
            <pc:sldMk cId="2088182955" sldId="260"/>
            <ac:spMk id="2" creationId="{72BCA36A-871D-0F90-C8B4-FE41A76F29FF}"/>
          </ac:spMkLst>
        </pc:spChg>
        <pc:spChg chg="mod">
          <ac:chgData name="Bartók Jakub" userId="S::bartok1@gymzh.sk::cc252d83-7c1a-426c-854a-0b29fe584be3" providerId="AD" clId="Web-{A44EFE97-995D-E854-C37A-9977092C9475}" dt="2023-11-30T16:47:00.018" v="654"/>
          <ac:spMkLst>
            <pc:docMk/>
            <pc:sldMk cId="2088182955" sldId="260"/>
            <ac:spMk id="3" creationId="{8240E5FE-2A07-414C-0F4F-292ADC7C3AD3}"/>
          </ac:spMkLst>
        </pc:spChg>
        <pc:spChg chg="add">
          <ac:chgData name="Bartók Jakub" userId="S::bartok1@gymzh.sk::cc252d83-7c1a-426c-854a-0b29fe584be3" providerId="AD" clId="Web-{A44EFE97-995D-E854-C37A-9977092C9475}" dt="2023-11-30T16:47:00.018" v="654"/>
          <ac:spMkLst>
            <pc:docMk/>
            <pc:sldMk cId="2088182955" sldId="260"/>
            <ac:spMk id="9" creationId="{F13C74B1-5B17-4795-BED0-7140497B445A}"/>
          </ac:spMkLst>
        </pc:spChg>
        <pc:spChg chg="add">
          <ac:chgData name="Bartók Jakub" userId="S::bartok1@gymzh.sk::cc252d83-7c1a-426c-854a-0b29fe584be3" providerId="AD" clId="Web-{A44EFE97-995D-E854-C37A-9977092C9475}" dt="2023-11-30T16:47:00.018" v="654"/>
          <ac:spMkLst>
            <pc:docMk/>
            <pc:sldMk cId="2088182955" sldId="260"/>
            <ac:spMk id="11" creationId="{D4974D33-8DC5-464E-8C6D-BE58F0669C17}"/>
          </ac:spMkLst>
        </pc:spChg>
        <pc:picChg chg="add mod">
          <ac:chgData name="Bartók Jakub" userId="S::bartok1@gymzh.sk::cc252d83-7c1a-426c-854a-0b29fe584be3" providerId="AD" clId="Web-{A44EFE97-995D-E854-C37A-9977092C9475}" dt="2023-11-30T16:47:00.018" v="654"/>
          <ac:picMkLst>
            <pc:docMk/>
            <pc:sldMk cId="2088182955" sldId="260"/>
            <ac:picMk id="4" creationId="{CDB20686-098F-4030-2ACD-E7BB0CA0538E}"/>
          </ac:picMkLst>
        </pc:picChg>
      </pc:sldChg>
      <pc:sldChg chg="addSp delSp modSp new">
        <pc:chgData name="Bartók Jakub" userId="S::bartok1@gymzh.sk::cc252d83-7c1a-426c-854a-0b29fe584be3" providerId="AD" clId="Web-{A44EFE97-995D-E854-C37A-9977092C9475}" dt="2023-11-30T17:03:09.183" v="757"/>
        <pc:sldMkLst>
          <pc:docMk/>
          <pc:sldMk cId="3092784968" sldId="261"/>
        </pc:sldMkLst>
        <pc:spChg chg="mod">
          <ac:chgData name="Bartók Jakub" userId="S::bartok1@gymzh.sk::cc252d83-7c1a-426c-854a-0b29fe584be3" providerId="AD" clId="Web-{A44EFE97-995D-E854-C37A-9977092C9475}" dt="2023-11-30T14:58:07.431" v="391" actId="20577"/>
          <ac:spMkLst>
            <pc:docMk/>
            <pc:sldMk cId="3092784968" sldId="261"/>
            <ac:spMk id="2" creationId="{E80BF645-3F50-4E12-56F4-402144E6B745}"/>
          </ac:spMkLst>
        </pc:spChg>
        <pc:spChg chg="mod">
          <ac:chgData name="Bartók Jakub" userId="S::bartok1@gymzh.sk::cc252d83-7c1a-426c-854a-0b29fe584be3" providerId="AD" clId="Web-{A44EFE97-995D-E854-C37A-9977092C9475}" dt="2023-11-30T17:02:56.058" v="749" actId="20577"/>
          <ac:spMkLst>
            <pc:docMk/>
            <pc:sldMk cId="3092784968" sldId="261"/>
            <ac:spMk id="3" creationId="{6B663502-61FC-C541-F11A-EBB933E6A4EE}"/>
          </ac:spMkLst>
        </pc:spChg>
        <pc:inkChg chg="add del">
          <ac:chgData name="Bartók Jakub" userId="S::bartok1@gymzh.sk::cc252d83-7c1a-426c-854a-0b29fe584be3" providerId="AD" clId="Web-{A44EFE97-995D-E854-C37A-9977092C9475}" dt="2023-11-30T17:03:09.183" v="757"/>
          <ac:inkMkLst>
            <pc:docMk/>
            <pc:sldMk cId="3092784968" sldId="261"/>
            <ac:inkMk id="4" creationId="{F43D7FD3-790B-D0F4-132A-10BD538BE681}"/>
          </ac:inkMkLst>
        </pc:inkChg>
        <pc:inkChg chg="add del">
          <ac:chgData name="Bartók Jakub" userId="S::bartok1@gymzh.sk::cc252d83-7c1a-426c-854a-0b29fe584be3" providerId="AD" clId="Web-{A44EFE97-995D-E854-C37A-9977092C9475}" dt="2023-11-30T17:03:09.183" v="756"/>
          <ac:inkMkLst>
            <pc:docMk/>
            <pc:sldMk cId="3092784968" sldId="261"/>
            <ac:inkMk id="5" creationId="{A5AAE0DC-2966-FEFB-4658-2859B5B2114B}"/>
          </ac:inkMkLst>
        </pc:inkChg>
        <pc:inkChg chg="add del">
          <ac:chgData name="Bartók Jakub" userId="S::bartok1@gymzh.sk::cc252d83-7c1a-426c-854a-0b29fe584be3" providerId="AD" clId="Web-{A44EFE97-995D-E854-C37A-9977092C9475}" dt="2023-11-30T17:03:09.183" v="755"/>
          <ac:inkMkLst>
            <pc:docMk/>
            <pc:sldMk cId="3092784968" sldId="261"/>
            <ac:inkMk id="6" creationId="{574E63EA-3B19-C520-24C2-22D5F6872D79}"/>
          </ac:inkMkLst>
        </pc:inkChg>
        <pc:inkChg chg="add del">
          <ac:chgData name="Bartók Jakub" userId="S::bartok1@gymzh.sk::cc252d83-7c1a-426c-854a-0b29fe584be3" providerId="AD" clId="Web-{A44EFE97-995D-E854-C37A-9977092C9475}" dt="2023-11-30T17:03:09.183" v="754"/>
          <ac:inkMkLst>
            <pc:docMk/>
            <pc:sldMk cId="3092784968" sldId="261"/>
            <ac:inkMk id="7" creationId="{DD4DFE5B-CBA6-E9C1-F05A-22246544E109}"/>
          </ac:inkMkLst>
        </pc:inkChg>
      </pc:sldChg>
      <pc:sldChg chg="addSp delSp modSp new mod setBg">
        <pc:chgData name="Bartók Jakub" userId="S::bartok1@gymzh.sk::cc252d83-7c1a-426c-854a-0b29fe584be3" providerId="AD" clId="Web-{A44EFE97-995D-E854-C37A-9977092C9475}" dt="2023-11-30T16:46:28.439" v="653"/>
        <pc:sldMkLst>
          <pc:docMk/>
          <pc:sldMk cId="3844306680" sldId="262"/>
        </pc:sldMkLst>
        <pc:spChg chg="mod">
          <ac:chgData name="Bartók Jakub" userId="S::bartok1@gymzh.sk::cc252d83-7c1a-426c-854a-0b29fe584be3" providerId="AD" clId="Web-{A44EFE97-995D-E854-C37A-9977092C9475}" dt="2023-11-30T16:46:28.439" v="653"/>
          <ac:spMkLst>
            <pc:docMk/>
            <pc:sldMk cId="3844306680" sldId="262"/>
            <ac:spMk id="2" creationId="{FB1954C6-9F98-AB58-660E-3BF3244EFE94}"/>
          </ac:spMkLst>
        </pc:spChg>
        <pc:spChg chg="add del mod">
          <ac:chgData name="Bartók Jakub" userId="S::bartok1@gymzh.sk::cc252d83-7c1a-426c-854a-0b29fe584be3" providerId="AD" clId="Web-{A44EFE97-995D-E854-C37A-9977092C9475}" dt="2023-11-30T16:46:28.439" v="653"/>
          <ac:spMkLst>
            <pc:docMk/>
            <pc:sldMk cId="3844306680" sldId="262"/>
            <ac:spMk id="3" creationId="{64298C86-135A-88E6-AF95-0D42FDAADE92}"/>
          </ac:spMkLst>
        </pc:spChg>
        <pc:spChg chg="add">
          <ac:chgData name="Bartók Jakub" userId="S::bartok1@gymzh.sk::cc252d83-7c1a-426c-854a-0b29fe584be3" providerId="AD" clId="Web-{A44EFE97-995D-E854-C37A-9977092C9475}" dt="2023-11-30T16:46:28.439" v="653"/>
          <ac:spMkLst>
            <pc:docMk/>
            <pc:sldMk cId="3844306680" sldId="262"/>
            <ac:spMk id="10" creationId="{F13C74B1-5B17-4795-BED0-7140497B445A}"/>
          </ac:spMkLst>
        </pc:spChg>
        <pc:spChg chg="add">
          <ac:chgData name="Bartók Jakub" userId="S::bartok1@gymzh.sk::cc252d83-7c1a-426c-854a-0b29fe584be3" providerId="AD" clId="Web-{A44EFE97-995D-E854-C37A-9977092C9475}" dt="2023-11-30T16:46:28.439" v="653"/>
          <ac:spMkLst>
            <pc:docMk/>
            <pc:sldMk cId="3844306680" sldId="262"/>
            <ac:spMk id="12" creationId="{D4974D33-8DC5-464E-8C6D-BE58F0669C17}"/>
          </ac:spMkLst>
        </pc:spChg>
        <pc:picChg chg="add del mod ord">
          <ac:chgData name="Bartók Jakub" userId="S::bartok1@gymzh.sk::cc252d83-7c1a-426c-854a-0b29fe584be3" providerId="AD" clId="Web-{A44EFE97-995D-E854-C37A-9977092C9475}" dt="2023-11-30T16:35:31.031" v="403"/>
          <ac:picMkLst>
            <pc:docMk/>
            <pc:sldMk cId="3844306680" sldId="262"/>
            <ac:picMk id="4" creationId="{972FD97A-A6CE-B148-3D13-69BE6ED91A56}"/>
          </ac:picMkLst>
        </pc:picChg>
        <pc:picChg chg="add mod">
          <ac:chgData name="Bartók Jakub" userId="S::bartok1@gymzh.sk::cc252d83-7c1a-426c-854a-0b29fe584be3" providerId="AD" clId="Web-{A44EFE97-995D-E854-C37A-9977092C9475}" dt="2023-11-30T16:46:28.439" v="653"/>
          <ac:picMkLst>
            <pc:docMk/>
            <pc:sldMk cId="3844306680" sldId="262"/>
            <ac:picMk id="5" creationId="{C5E206AA-DEF4-8C58-B3BE-615233B07381}"/>
          </ac:picMkLst>
        </pc:picChg>
      </pc:sldChg>
      <pc:sldChg chg="addSp delSp modSp new mod setBg">
        <pc:chgData name="Bartók Jakub" userId="S::bartok1@gymzh.sk::cc252d83-7c1a-426c-854a-0b29fe584be3" providerId="AD" clId="Web-{A44EFE97-995D-E854-C37A-9977092C9475}" dt="2023-11-30T16:49:52.694" v="670"/>
        <pc:sldMkLst>
          <pc:docMk/>
          <pc:sldMk cId="547280713" sldId="263"/>
        </pc:sldMkLst>
        <pc:spChg chg="mod">
          <ac:chgData name="Bartók Jakub" userId="S::bartok1@gymzh.sk::cc252d83-7c1a-426c-854a-0b29fe584be3" providerId="AD" clId="Web-{A44EFE97-995D-E854-C37A-9977092C9475}" dt="2023-11-30T16:49:20.146" v="667"/>
          <ac:spMkLst>
            <pc:docMk/>
            <pc:sldMk cId="547280713" sldId="263"/>
            <ac:spMk id="2" creationId="{A5D6E03F-9D0C-F618-CF5B-E390FB6887A9}"/>
          </ac:spMkLst>
        </pc:spChg>
        <pc:spChg chg="add">
          <ac:chgData name="Bartók Jakub" userId="S::bartok1@gymzh.sk::cc252d83-7c1a-426c-854a-0b29fe584be3" providerId="AD" clId="Web-{A44EFE97-995D-E854-C37A-9977092C9475}" dt="2023-11-30T16:49:20.146" v="667"/>
          <ac:spMkLst>
            <pc:docMk/>
            <pc:sldMk cId="547280713" sldId="263"/>
            <ac:spMk id="8" creationId="{8A94871E-96FC-4ADE-815B-41A636E34F1A}"/>
          </ac:spMkLst>
        </pc:spChg>
        <pc:spChg chg="add">
          <ac:chgData name="Bartók Jakub" userId="S::bartok1@gymzh.sk::cc252d83-7c1a-426c-854a-0b29fe584be3" providerId="AD" clId="Web-{A44EFE97-995D-E854-C37A-9977092C9475}" dt="2023-11-30T16:49:20.146" v="667"/>
          <ac:spMkLst>
            <pc:docMk/>
            <pc:sldMk cId="547280713" sldId="263"/>
            <ac:spMk id="10" creationId="{3FCFB1DE-0B7E-48CC-BA90-B2AB0889F9D6}"/>
          </ac:spMkLst>
        </pc:spChg>
        <pc:picChg chg="add del mod">
          <ac:chgData name="Bartók Jakub" userId="S::bartok1@gymzh.sk::cc252d83-7c1a-426c-854a-0b29fe584be3" providerId="AD" clId="Web-{A44EFE97-995D-E854-C37A-9977092C9475}" dt="2023-11-30T16:49:52.694" v="670"/>
          <ac:picMkLst>
            <pc:docMk/>
            <pc:sldMk cId="547280713" sldId="263"/>
            <ac:picMk id="3" creationId="{86206073-689A-80A9-B2CE-88B1FA80E397}"/>
          </ac:picMkLst>
        </pc:picChg>
        <pc:picChg chg="add del mod">
          <ac:chgData name="Bartók Jakub" userId="S::bartok1@gymzh.sk::cc252d83-7c1a-426c-854a-0b29fe584be3" providerId="AD" clId="Web-{A44EFE97-995D-E854-C37A-9977092C9475}" dt="2023-11-30T16:49:27.240" v="669"/>
          <ac:picMkLst>
            <pc:docMk/>
            <pc:sldMk cId="547280713" sldId="263"/>
            <ac:picMk id="4" creationId="{6D868FB9-4574-A724-637B-569DD66525BD}"/>
          </ac:picMkLst>
        </pc:picChg>
      </pc:sldChg>
    </pc:docChg>
  </pc:docChgLst>
  <pc:docChgLst>
    <pc:chgData name="Bartók Jakub" userId="S::bartok1@gymzh.sk::cc252d83-7c1a-426c-854a-0b29fe584be3" providerId="AD" clId="Web-{E71B4591-2384-F2BA-49DB-E69A2DFF4276}"/>
    <pc:docChg chg="addSld delSld modSld">
      <pc:chgData name="Bartók Jakub" userId="S::bartok1@gymzh.sk::cc252d83-7c1a-426c-854a-0b29fe584be3" providerId="AD" clId="Web-{E71B4591-2384-F2BA-49DB-E69A2DFF4276}" dt="2023-11-30T18:00:34.077" v="17" actId="1076"/>
      <pc:docMkLst>
        <pc:docMk/>
      </pc:docMkLst>
      <pc:sldChg chg="addSp delSp modSp">
        <pc:chgData name="Bartók Jakub" userId="S::bartok1@gymzh.sk::cc252d83-7c1a-426c-854a-0b29fe584be3" providerId="AD" clId="Web-{E71B4591-2384-F2BA-49DB-E69A2DFF4276}" dt="2023-11-30T18:00:34.077" v="17" actId="1076"/>
        <pc:sldMkLst>
          <pc:docMk/>
          <pc:sldMk cId="1872545713" sldId="256"/>
        </pc:sldMkLst>
        <pc:spChg chg="mod">
          <ac:chgData name="Bartók Jakub" userId="S::bartok1@gymzh.sk::cc252d83-7c1a-426c-854a-0b29fe584be3" providerId="AD" clId="Web-{E71B4591-2384-F2BA-49DB-E69A2DFF4276}" dt="2023-11-30T18:00:34.077" v="17" actId="1076"/>
          <ac:spMkLst>
            <pc:docMk/>
            <pc:sldMk cId="1872545713" sldId="256"/>
            <ac:spMk id="3" creationId="{B6D1290C-7467-FA07-58EB-3FB5F8806ABC}"/>
          </ac:spMkLst>
        </pc:spChg>
        <pc:spChg chg="add del">
          <ac:chgData name="Bartók Jakub" userId="S::bartok1@gymzh.sk::cc252d83-7c1a-426c-854a-0b29fe584be3" providerId="AD" clId="Web-{E71B4591-2384-F2BA-49DB-E69A2DFF4276}" dt="2023-11-30T17:59:23.371" v="3"/>
          <ac:spMkLst>
            <pc:docMk/>
            <pc:sldMk cId="1872545713" sldId="256"/>
            <ac:spMk id="5" creationId="{CF48BDFE-8015-46D0-1F17-A549EC9EDEA8}"/>
          </ac:spMkLst>
        </pc:spChg>
        <pc:spChg chg="add del mod">
          <ac:chgData name="Bartók Jakub" userId="S::bartok1@gymzh.sk::cc252d83-7c1a-426c-854a-0b29fe584be3" providerId="AD" clId="Web-{E71B4591-2384-F2BA-49DB-E69A2DFF4276}" dt="2023-11-30T17:59:37.887" v="11"/>
          <ac:spMkLst>
            <pc:docMk/>
            <pc:sldMk cId="1872545713" sldId="256"/>
            <ac:spMk id="6" creationId="{2CE891F6-09A1-C6CB-136A-9689803AC471}"/>
          </ac:spMkLst>
        </pc:spChg>
        <pc:picChg chg="add mod">
          <ac:chgData name="Bartók Jakub" userId="S::bartok1@gymzh.sk::cc252d83-7c1a-426c-854a-0b29fe584be3" providerId="AD" clId="Web-{E71B4591-2384-F2BA-49DB-E69A2DFF4276}" dt="2023-11-30T18:00:30.655" v="16" actId="1076"/>
          <ac:picMkLst>
            <pc:docMk/>
            <pc:sldMk cId="1872545713" sldId="256"/>
            <ac:picMk id="7" creationId="{C3216B7F-BC0E-AC54-9393-64B829B1C2D7}"/>
          </ac:picMkLst>
        </pc:picChg>
      </pc:sldChg>
      <pc:sldChg chg="new del">
        <pc:chgData name="Bartók Jakub" userId="S::bartok1@gymzh.sk::cc252d83-7c1a-426c-854a-0b29fe584be3" providerId="AD" clId="Web-{E71B4591-2384-F2BA-49DB-E69A2DFF4276}" dt="2023-11-30T17:59:14.715" v="1"/>
        <pc:sldMkLst>
          <pc:docMk/>
          <pc:sldMk cId="3604746768" sldId="264"/>
        </pc:sldMkLst>
      </pc:sldChg>
    </pc:docChg>
  </pc:docChgLst>
  <pc:docChgLst>
    <pc:chgData name="Bartók Jakub" userId="S::bartok1@gymzh.sk::cc252d83-7c1a-426c-854a-0b29fe584be3" providerId="AD" clId="Web-{2B760741-737A-C932-CDF3-A5BB0D1A39F3}"/>
    <pc:docChg chg="modSld">
      <pc:chgData name="Bartók Jakub" userId="S::bartok1@gymzh.sk::cc252d83-7c1a-426c-854a-0b29fe584be3" providerId="AD" clId="Web-{2B760741-737A-C932-CDF3-A5BB0D1A39F3}" dt="2023-11-30T17:47:13.291" v="80" actId="1076"/>
      <pc:docMkLst>
        <pc:docMk/>
      </pc:docMkLst>
      <pc:sldChg chg="addSp delSp modSp mod setBg addAnim delAnim setClrOvrMap">
        <pc:chgData name="Bartók Jakub" userId="S::bartok1@gymzh.sk::cc252d83-7c1a-426c-854a-0b29fe584be3" providerId="AD" clId="Web-{2B760741-737A-C932-CDF3-A5BB0D1A39F3}" dt="2023-11-30T17:47:13.291" v="80" actId="1076"/>
        <pc:sldMkLst>
          <pc:docMk/>
          <pc:sldMk cId="1872545713" sldId="256"/>
        </pc:sldMkLst>
        <pc:spChg chg="mod">
          <ac:chgData name="Bartók Jakub" userId="S::bartok1@gymzh.sk::cc252d83-7c1a-426c-854a-0b29fe584be3" providerId="AD" clId="Web-{2B760741-737A-C932-CDF3-A5BB0D1A39F3}" dt="2023-11-30T17:15:30.288" v="5"/>
          <ac:spMkLst>
            <pc:docMk/>
            <pc:sldMk cId="1872545713" sldId="256"/>
            <ac:spMk id="2" creationId="{67E62C80-C157-9D9E-2061-32F1AC448C0E}"/>
          </ac:spMkLst>
        </pc:spChg>
        <pc:spChg chg="mod">
          <ac:chgData name="Bartók Jakub" userId="S::bartok1@gymzh.sk::cc252d83-7c1a-426c-854a-0b29fe584be3" providerId="AD" clId="Web-{2B760741-737A-C932-CDF3-A5BB0D1A39F3}" dt="2023-11-30T17:29:50.021" v="77" actId="20577"/>
          <ac:spMkLst>
            <pc:docMk/>
            <pc:sldMk cId="1872545713" sldId="256"/>
            <ac:spMk id="3" creationId="{B6D1290C-7467-FA07-58EB-3FB5F8806ABC}"/>
          </ac:spMkLst>
        </pc:spChg>
        <pc:spChg chg="add del">
          <ac:chgData name="Bartók Jakub" userId="S::bartok1@gymzh.sk::cc252d83-7c1a-426c-854a-0b29fe584be3" providerId="AD" clId="Web-{2B760741-737A-C932-CDF3-A5BB0D1A39F3}" dt="2023-11-30T17:15:30.241" v="4"/>
          <ac:spMkLst>
            <pc:docMk/>
            <pc:sldMk cId="1872545713" sldId="256"/>
            <ac:spMk id="9" creationId="{71B2258F-86CA-4D4D-8270-BC05FCDEBFB3}"/>
          </ac:spMkLst>
        </pc:spChg>
        <pc:spChg chg="add">
          <ac:chgData name="Bartók Jakub" userId="S::bartok1@gymzh.sk::cc252d83-7c1a-426c-854a-0b29fe584be3" providerId="AD" clId="Web-{2B760741-737A-C932-CDF3-A5BB0D1A39F3}" dt="2023-11-30T17:15:30.288" v="5"/>
          <ac:spMkLst>
            <pc:docMk/>
            <pc:sldMk cId="1872545713" sldId="256"/>
            <ac:spMk id="11" creationId="{71B2258F-86CA-4D4D-8270-BC05FCDEBFB3}"/>
          </ac:spMkLst>
        </pc:spChg>
        <pc:picChg chg="add mod ord">
          <ac:chgData name="Bartók Jakub" userId="S::bartok1@gymzh.sk::cc252d83-7c1a-426c-854a-0b29fe584be3" providerId="AD" clId="Web-{2B760741-737A-C932-CDF3-A5BB0D1A39F3}" dt="2023-11-30T17:47:13.291" v="80" actId="1076"/>
          <ac:picMkLst>
            <pc:docMk/>
            <pc:sldMk cId="1872545713" sldId="256"/>
            <ac:picMk id="4" creationId="{43B1C666-3E6A-E099-8538-146AC34446E2}"/>
          </ac:picMkLst>
        </pc:picChg>
      </pc:sldChg>
      <pc:sldChg chg="addSp delSp modSp">
        <pc:chgData name="Bartók Jakub" userId="S::bartok1@gymzh.sk::cc252d83-7c1a-426c-854a-0b29fe584be3" providerId="AD" clId="Web-{2B760741-737A-C932-CDF3-A5BB0D1A39F3}" dt="2023-11-30T17:19:27.827" v="67"/>
        <pc:sldMkLst>
          <pc:docMk/>
          <pc:sldMk cId="2316936879" sldId="257"/>
        </pc:sldMkLst>
        <pc:spChg chg="mod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2" creationId="{5CBC728A-B546-0979-3524-0E16A483DD96}"/>
          </ac:spMkLst>
        </pc:spChg>
        <pc:spChg chg="mod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3" creationId="{941B0C4E-BA01-26EC-B66C-D26FAEE43E30}"/>
          </ac:spMkLst>
        </pc:spChg>
        <pc:spChg chg="del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9" creationId="{C0763A76-9F1C-4FC5-82B7-DD475DA461B2}"/>
          </ac:spMkLst>
        </pc:spChg>
        <pc:spChg chg="del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11" creationId="{E81BF4F6-F2CF-4984-9D14-D6966D92F99F}"/>
          </ac:spMkLst>
        </pc:spChg>
        <pc:spChg chg="add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16" creationId="{743AA782-23D1-4521-8CAD-47662984AA08}"/>
          </ac:spMkLst>
        </pc:spChg>
        <pc:spChg chg="add">
          <ac:chgData name="Bartók Jakub" userId="S::bartok1@gymzh.sk::cc252d83-7c1a-426c-854a-0b29fe584be3" providerId="AD" clId="Web-{2B760741-737A-C932-CDF3-A5BB0D1A39F3}" dt="2023-11-30T17:19:27.827" v="67"/>
          <ac:spMkLst>
            <pc:docMk/>
            <pc:sldMk cId="2316936879" sldId="257"/>
            <ac:spMk id="18" creationId="{650D18FE-0824-4A46-B22C-A86B52E5780A}"/>
          </ac:spMkLst>
        </pc:spChg>
        <pc:picChg chg="mod">
          <ac:chgData name="Bartók Jakub" userId="S::bartok1@gymzh.sk::cc252d83-7c1a-426c-854a-0b29fe584be3" providerId="AD" clId="Web-{2B760741-737A-C932-CDF3-A5BB0D1A39F3}" dt="2023-11-30T17:19:27.827" v="67"/>
          <ac:picMkLst>
            <pc:docMk/>
            <pc:sldMk cId="2316936879" sldId="257"/>
            <ac:picMk id="5" creationId="{7111BF52-062E-AD0B-B180-5F1EBF810871}"/>
          </ac:picMkLst>
        </pc:picChg>
      </pc:sldChg>
      <pc:sldChg chg="addSp delSp modSp mod setBg">
        <pc:chgData name="Bartók Jakub" userId="S::bartok1@gymzh.sk::cc252d83-7c1a-426c-854a-0b29fe584be3" providerId="AD" clId="Web-{2B760741-737A-C932-CDF3-A5BB0D1A39F3}" dt="2023-11-30T17:21:52.473" v="68"/>
        <pc:sldMkLst>
          <pc:docMk/>
          <pc:sldMk cId="3092784968" sldId="261"/>
        </pc:sldMkLst>
        <pc:spChg chg="mod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2" creationId="{E80BF645-3F50-4E12-56F4-402144E6B745}"/>
          </ac:spMkLst>
        </pc:spChg>
        <pc:spChg chg="mod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3" creationId="{6B663502-61FC-C541-F11A-EBB933E6A4EE}"/>
          </ac:spMkLst>
        </pc:spChg>
        <pc:spChg chg="add del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8" creationId="{100EDD19-6802-4EC3-95CE-CFFAB042CFD6}"/>
          </ac:spMkLst>
        </pc:spChg>
        <pc:spChg chg="add del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10" creationId="{DB17E863-922E-4C26-BD64-E8FD41D28661}"/>
          </ac:spMkLst>
        </pc:spChg>
        <pc:spChg chg="add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16" creationId="{F13C74B1-5B17-4795-BED0-7140497B445A}"/>
          </ac:spMkLst>
        </pc:spChg>
        <pc:spChg chg="add">
          <ac:chgData name="Bartók Jakub" userId="S::bartok1@gymzh.sk::cc252d83-7c1a-426c-854a-0b29fe584be3" providerId="AD" clId="Web-{2B760741-737A-C932-CDF3-A5BB0D1A39F3}" dt="2023-11-30T17:21:52.473" v="68"/>
          <ac:spMkLst>
            <pc:docMk/>
            <pc:sldMk cId="3092784968" sldId="261"/>
            <ac:spMk id="18" creationId="{D4974D33-8DC5-464E-8C6D-BE58F0669C17}"/>
          </ac:spMkLst>
        </pc:spChg>
        <pc:picChg chg="add">
          <ac:chgData name="Bartók Jakub" userId="S::bartok1@gymzh.sk::cc252d83-7c1a-426c-854a-0b29fe584be3" providerId="AD" clId="Web-{2B760741-737A-C932-CDF3-A5BB0D1A39F3}" dt="2023-11-30T17:21:52.473" v="68"/>
          <ac:picMkLst>
            <pc:docMk/>
            <pc:sldMk cId="3092784968" sldId="261"/>
            <ac:picMk id="12" creationId="{DED99811-1903-2FB7-198C-0E7AF1EBC80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30T16:31:0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3263 10486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0A463-0351-73DC-4141-086FB686A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3ABBE0-CC72-0E7F-D0EB-145573671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9BA52D-355A-81EE-6EE7-7ECE20C2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572548-031B-321B-DB7F-410A8DDB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BB6BB2-5BB3-72D5-617F-E7172F6E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4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A8769-AE42-52A5-ACB8-A8978698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8843A2-BBFC-5B68-4CFF-3BDAFA13E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7F0F9F-1167-AFD8-CE32-EC3EFD6E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09D899-D978-AB2B-6043-6D752FF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2E71BB-D657-7189-1BC3-22FD92E2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39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6E06B82-3F67-82DD-9C8B-DD582C2ED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97E349E-AD2D-8B8A-61F2-D4526EF2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67F236-92B5-0EA2-C4A7-33430B1D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2BF5FA-4060-4512-6410-997D4596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F2B71F-55DB-73FE-CA58-2366EF27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144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CDAAC-0E05-A5BC-66D4-FC982B50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37EEA7-20A9-EA46-4459-CB7B4032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3D2745-2573-688A-604C-350C8C3E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5A1C96-A072-D015-E9DF-3FAAAC65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8F1E2E1-D5E5-4BE3-1796-36065543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8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F0ACD-7BC6-9ECF-0BC0-D5AA1088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D60EE6-AD87-0794-3B14-7E3BCE08F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914772-B4C0-B5F6-360C-4415C6B0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35F66D-0030-ECD6-79D2-2CB44007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97273D-6CF8-2DC8-1146-67086CBE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3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7B749-1C6E-C427-DD95-2DC1F29F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58CAE6-5030-E094-A3C9-54DD37074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E4D1B50-3C60-66E1-3AC9-7DEE8EFE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1B297A5-FDFA-8060-A705-1B2DA55E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6398DC-ECBA-1B1A-5ECE-A78F6C84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5B58CE8-F29F-CF33-46C6-AAC0CCE0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0F968-4F67-B445-2D37-9D3C546A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EC5DDB-4FD4-F95D-52DF-5F522C24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C62BB4-0DCB-0060-3A96-0EC46112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399FCDE-E9B1-D1ED-CB36-3338888AD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D3BD14B-E08D-804C-574C-D1E98A5E3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427912D-67FC-E790-4527-D4D77DAD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141D4C-95D8-8ED4-04A1-45914D6C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FF57B7-D7C6-11B3-283E-F3B1523F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4ACB6-EE4B-D4CC-3DFF-F7EECFE0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415AB5C-7323-D519-7CE4-A7F996E3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A3D3BA4-E234-C385-E06B-B1AE7923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CE9BEE1-24CB-9E10-59C5-F19D0AEA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81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16E7286-7E61-71B9-2983-AA67A02F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A448245-2233-AF2E-6525-2CD6F908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67B617F-F1C4-3B03-0026-E31B259F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4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4D2B2-B99D-ECD6-FEAB-0DE11AA6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E0E970-3D7B-1BA5-95EF-1641DBBB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9E0E94-8D71-5DC4-E792-CD0B5F899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F144F4A-282C-E354-EC13-E6924FE9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EF8578-DA7C-29AC-D969-FF17BCC3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6F9DE-E447-F7EB-599B-C828959A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6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E2B37-0987-B5C9-8777-771D005C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8A01DA-B3FB-9F5A-C228-4DEAC40D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7E9020-3337-9446-CEBB-EE6398EAF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5D8FA7-F23F-DDB0-3E82-C83A069C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2B80850-4B40-2892-7779-E9089348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693EC98-3804-7272-F4CD-E0064B9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32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2222555-6CB6-D941-216B-1EC7546B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F44307-DA82-8500-410D-1BB7C2003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837644-54A7-DC77-C624-1FD74755A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91AF-1374-994F-BF73-185685D79CDE}" type="datetimeFigureOut">
              <a:rPr lang="sk-SK" smtClean="0"/>
              <a:t>30. 11. 2023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ECA9C7-4763-467D-7757-DCF6EEDED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DC650E-C46A-5661-072B-EE6A2F657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F6E0-E590-DC4A-85DB-DA9CB9B996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0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Webbov teleskop má dôkaz o tom, že galaxie transformovali raný vesmír -  Vesmírne observatóriá - Novinky - Vesmír.sk">
            <a:extLst>
              <a:ext uri="{FF2B5EF4-FFF2-40B4-BE49-F238E27FC236}">
                <a16:creationId xmlns:a16="http://schemas.microsoft.com/office/drawing/2014/main" id="{43B1C666-3E6A-E099-8538-146AC344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2445" r="-1" b="-1"/>
          <a:stretch/>
        </p:blipFill>
        <p:spPr>
          <a:xfrm>
            <a:off x="20340" y="2032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E62C80-C157-9D9E-2061-32F1AC44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EXO-snack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D1290C-7467-FA07-58EB-3FB5F88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88" y="7264270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7" name="Obrázok 6" descr="Adobe_Express_20231129_0954380_1.png">
            <a:extLst>
              <a:ext uri="{FF2B5EF4-FFF2-40B4-BE49-F238E27FC236}">
                <a16:creationId xmlns:a16="http://schemas.microsoft.com/office/drawing/2014/main" id="{C3216B7F-BC0E-AC54-9393-64B829B1C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684094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4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C728A-B546-0979-3524-0E16A483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Náš tím</a:t>
            </a:r>
            <a:endParaRPr lang="sk-SK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1B0C4E-BA01-26EC-B66C-D26FAEE4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/>
              <a:t>Jakub Bartók - Šéf</a:t>
            </a:r>
            <a:endParaRPr lang="en-US" sz="2200" b="1">
              <a:ea typeface="Calibri"/>
              <a:cs typeface="Calibri"/>
            </a:endParaRPr>
          </a:p>
          <a:p>
            <a:r>
              <a:rPr lang="en-US" sz="2200" b="1"/>
              <a:t>Adam Košta - Dizajn</a:t>
            </a:r>
            <a:endParaRPr lang="en-US" sz="2200" b="1">
              <a:ea typeface="Calibri"/>
              <a:cs typeface="Calibri"/>
            </a:endParaRPr>
          </a:p>
          <a:p>
            <a:r>
              <a:rPr lang="en-US" sz="2200" b="1"/>
              <a:t>Viliam Majerčík - Vývoj</a:t>
            </a:r>
            <a:endParaRPr lang="en-US" sz="2200" b="1">
              <a:ea typeface="Calibri"/>
              <a:cs typeface="Calibri"/>
            </a:endParaRPr>
          </a:p>
          <a:p>
            <a:r>
              <a:rPr lang="en-US" sz="2200" b="1"/>
              <a:t>Daniel Krátky - Marketing</a:t>
            </a:r>
            <a:endParaRPr lang="sk-SK" sz="2200" b="1">
              <a:ea typeface="Calibri"/>
              <a:cs typeface="Calibri"/>
            </a:endParaRPr>
          </a:p>
        </p:txBody>
      </p:sp>
      <p:pic>
        <p:nvPicPr>
          <p:cNvPr id="5" name="Picture 4" descr="Žltá žiarovka na žltom pozadí s dokresleným káblom a lúčmi">
            <a:extLst>
              <a:ext uri="{FF2B5EF4-FFF2-40B4-BE49-F238E27FC236}">
                <a16:creationId xmlns:a16="http://schemas.microsoft.com/office/drawing/2014/main" id="{7111BF52-062E-AD0B-B180-5F1EBF810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89" r="1464" b="3"/>
          <a:stretch/>
        </p:blipFill>
        <p:spPr>
          <a:xfrm>
            <a:off x="6345773" y="640080"/>
            <a:ext cx="496551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ápadné potraviny poukladané na stole">
            <a:extLst>
              <a:ext uri="{FF2B5EF4-FFF2-40B4-BE49-F238E27FC236}">
                <a16:creationId xmlns:a16="http://schemas.microsoft.com/office/drawing/2014/main" id="{4797A522-BB9D-4986-0848-8BDC7083A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E9403CE-F1E9-741E-2B1F-C626EF76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Problém</a:t>
            </a:r>
            <a:endParaRPr lang="sk-SK" sz="8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EA1216-0C11-92D6-D009-B0628531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000">
                <a:solidFill>
                  <a:srgbClr val="FFFFFF"/>
                </a:solidFill>
                <a:ea typeface="Calibri"/>
                <a:cs typeface="Calibri"/>
              </a:rPr>
              <a:t>Každý človek ktorý pracuje alebo cvičí potrebuje energiu. Pri hľadaní zdroja energie často narazia na nezdravé riešenia napr. Energetické nápoje, ktoré síce dodajú energiu ale pomaly poškodzujú zdravie</a:t>
            </a:r>
          </a:p>
        </p:txBody>
      </p:sp>
    </p:spTree>
    <p:extLst>
      <p:ext uri="{BB962C8B-B14F-4D97-AF65-F5344CB8AC3E}">
        <p14:creationId xmlns:p14="http://schemas.microsoft.com/office/powerpoint/2010/main" val="259126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D695BA-932A-AAF7-DDDF-DE6919AB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EXO-snack</a:t>
            </a:r>
            <a:endParaRPr lang="sk-SK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8D83BE-FB83-EF93-7851-2272DBEF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sk-SK" sz="2000" dirty="0"/>
              <a:t>Naša tyčinka je riešením pre tieto problémy</a:t>
            </a:r>
            <a:endParaRPr lang="sk-SK" sz="2000" dirty="0">
              <a:ea typeface="Calibri"/>
              <a:cs typeface="Calibri"/>
            </a:endParaRPr>
          </a:p>
          <a:p>
            <a:r>
              <a:rPr lang="sk-SK" sz="2000" dirty="0"/>
              <a:t>Obsahuje veľa vitamínov, málo tuku, je chutná a ešte za prijateľnú cenu</a:t>
            </a:r>
            <a:endParaRPr lang="sk-SK" sz="2000" dirty="0">
              <a:ea typeface="Calibri"/>
              <a:cs typeface="Calibri"/>
            </a:endParaRPr>
          </a:p>
          <a:p>
            <a:r>
              <a:rPr lang="sk-SK" sz="2000" dirty="0">
                <a:ea typeface="Calibri"/>
                <a:cs typeface="Calibri"/>
              </a:rPr>
              <a:t>Takisto obsahuje aj proteíny a menšiu dávku kofeínu a taurinu.</a:t>
            </a:r>
          </a:p>
          <a:p>
            <a:endParaRPr lang="sk-SK" sz="2000" dirty="0">
              <a:cs typeface="Calibri"/>
            </a:endParaRPr>
          </a:p>
        </p:txBody>
      </p:sp>
      <p:pic>
        <p:nvPicPr>
          <p:cNvPr id="4" name="Obrázok 3" descr="Obrázok, na ktorom je text, logo, jedlo&#10;&#10;Automaticky generovaný popis">
            <a:extLst>
              <a:ext uri="{FF2B5EF4-FFF2-40B4-BE49-F238E27FC236}">
                <a16:creationId xmlns:a16="http://schemas.microsoft.com/office/drawing/2014/main" id="{6296E724-8E82-22E9-B969-BB1CDA67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92403"/>
            <a:ext cx="6903720" cy="40731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D065F689-889E-7522-8BFE-0BDE5ADA4F45}"/>
                  </a:ext>
                </a:extLst>
              </p14:cNvPr>
              <p14:cNvContentPartPr/>
              <p14:nvPr/>
            </p14:nvContentPartPr>
            <p14:xfrm>
              <a:off x="1592238" y="5584209"/>
              <a:ext cx="17059" cy="17059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D065F689-889E-7522-8BFE-0BDE5ADA4F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8" y="4731259"/>
                <a:ext cx="1705900" cy="1705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2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1954C6-9F98-AB58-660E-3BF3244E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>
                <a:cs typeface="Calibri Light"/>
              </a:rPr>
              <a:t>V čom sme iní</a:t>
            </a:r>
            <a:endParaRPr lang="sk-SK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298C86-135A-88E6-AF95-0D42FDAA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2200">
                <a:cs typeface="Calibri"/>
              </a:rPr>
              <a:t>Exituje veľa proteínových tyčiniek - ako sa teda tá naša od nich líši?</a:t>
            </a:r>
          </a:p>
          <a:p>
            <a:endParaRPr lang="sk-SK" sz="2200">
              <a:cs typeface="Calibri"/>
            </a:endParaRPr>
          </a:p>
          <a:p>
            <a:r>
              <a:rPr lang="sk-SK" sz="2200">
                <a:cs typeface="Calibri"/>
              </a:rPr>
              <a:t>V prvom rade Vás okrem poslinenia aj nabije energiou.</a:t>
            </a:r>
            <a:endParaRPr lang="sk-SK" sz="2200"/>
          </a:p>
          <a:p>
            <a:r>
              <a:rPr lang="sk-SK" sz="2200">
                <a:cs typeface="Calibri"/>
              </a:rPr>
              <a:t>Cena je v porovnaní s konkurenciou dosť prijateľná.</a:t>
            </a:r>
          </a:p>
          <a:p>
            <a:endParaRPr lang="sk-SK" sz="2200">
              <a:cs typeface="Calibri"/>
            </a:endParaRPr>
          </a:p>
          <a:p>
            <a:endParaRPr lang="sk-SK" sz="2200">
              <a:cs typeface="Calibri"/>
            </a:endParaRPr>
          </a:p>
          <a:p>
            <a:endParaRPr lang="sk-SK" sz="2200">
              <a:cs typeface="Calibri"/>
            </a:endParaRPr>
          </a:p>
        </p:txBody>
      </p:sp>
      <p:pic>
        <p:nvPicPr>
          <p:cNvPr id="5" name="Obrázok 4" descr="Ironic Thumbs Up Emoji&quot; Sticker for Sale by JarudeWoodstorm | Redbubble">
            <a:extLst>
              <a:ext uri="{FF2B5EF4-FFF2-40B4-BE49-F238E27FC236}">
                <a16:creationId xmlns:a16="http://schemas.microsoft.com/office/drawing/2014/main" id="{C5E206AA-DEF4-8C58-B3BE-615233B07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4" r="-1" b="1331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43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BCA36A-871D-0F90-C8B4-FE41A76F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>
                <a:ea typeface="Calibri Light"/>
                <a:cs typeface="Calibri Light"/>
              </a:rPr>
              <a:t>Dizajn</a:t>
            </a:r>
            <a:endParaRPr lang="sk-SK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40E5FE-2A07-414C-0F4F-292ADC7C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2200">
                <a:ea typeface="Calibri"/>
                <a:cs typeface="Calibri"/>
              </a:rPr>
              <a:t>Obal je jednoduchý, s ľahko zapamätateľnými farbami.</a:t>
            </a:r>
          </a:p>
          <a:p>
            <a:r>
              <a:rPr lang="sk-SK" sz="2200">
                <a:ea typeface="Calibri"/>
                <a:cs typeface="Calibri"/>
              </a:rPr>
              <a:t>Budú existovať dve príchute- čokoláda a lesné ovocie.</a:t>
            </a:r>
          </a:p>
          <a:p>
            <a:endParaRPr lang="sk-SK" sz="2200">
              <a:ea typeface="Calibri"/>
              <a:cs typeface="Calibri"/>
            </a:endParaRPr>
          </a:p>
        </p:txBody>
      </p:sp>
      <p:pic>
        <p:nvPicPr>
          <p:cNvPr id="4" name="Obrázok 3" descr="Obrázok, na ktorom je text, logo, jedlo&#10;&#10;Automaticky generovaný popis">
            <a:extLst>
              <a:ext uri="{FF2B5EF4-FFF2-40B4-BE49-F238E27FC236}">
                <a16:creationId xmlns:a16="http://schemas.microsoft.com/office/drawing/2014/main" id="{CDB20686-098F-4030-2ACD-E7BB0CA05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6" r="1703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818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0BF645-3F50-4E12-56F4-402144E6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>
                <a:ea typeface="Calibri Light"/>
                <a:cs typeface="Calibri Light"/>
              </a:rPr>
              <a:t>Marketing</a:t>
            </a:r>
            <a:endParaRPr lang="sk-SK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663502-61FC-C541-F11A-EBB933E6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2200">
                <a:cs typeface="Calibri"/>
              </a:rPr>
              <a:t>Cena – 1.60€</a:t>
            </a:r>
          </a:p>
          <a:p>
            <a:r>
              <a:rPr lang="sk-SK" sz="2200">
                <a:cs typeface="Calibri"/>
              </a:rPr>
              <a:t>Spolupráce s fitness influencermi</a:t>
            </a:r>
          </a:p>
          <a:p>
            <a:r>
              <a:rPr lang="sk-SK" sz="2200">
                <a:cs typeface="Calibri"/>
              </a:rPr>
              <a:t>Budú sa predávať v športových obchodoch a vo veľkých obchodných reťazcoch.(Kaufland, Lidl...)</a:t>
            </a:r>
          </a:p>
          <a:p>
            <a:r>
              <a:rPr lang="sk-SK" sz="2200">
                <a:cs typeface="Calibri"/>
              </a:rPr>
              <a:t>Reklamy na internete</a:t>
            </a:r>
          </a:p>
        </p:txBody>
      </p:sp>
      <p:pic>
        <p:nvPicPr>
          <p:cNvPr id="12" name="Picture 11" descr="Domáca kokosová kaša s banánom">
            <a:extLst>
              <a:ext uri="{FF2B5EF4-FFF2-40B4-BE49-F238E27FC236}">
                <a16:creationId xmlns:a16="http://schemas.microsoft.com/office/drawing/2014/main" id="{DED99811-1903-2FB7-198C-0E7AF1EBC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1" r="14281" b="-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278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D6E03F-9D0C-F618-CF5B-E390FB68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Ďakujeme za pozornosť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B8336C81820348A962B869F1AAB863" ma:contentTypeVersion="12" ma:contentTypeDescription="Umožňuje vytvoriť nový dokument." ma:contentTypeScope="" ma:versionID="f5f0103a6ee6f60fcb59b990200c7392">
  <xsd:schema xmlns:xsd="http://www.w3.org/2001/XMLSchema" xmlns:xs="http://www.w3.org/2001/XMLSchema" xmlns:p="http://schemas.microsoft.com/office/2006/metadata/properties" xmlns:ns2="0a4c4988-4ac3-4e1e-8036-f45c26818cfc" xmlns:ns3="bf26b79f-38ba-430c-8cc9-d88f59e05364" targetNamespace="http://schemas.microsoft.com/office/2006/metadata/properties" ma:root="true" ma:fieldsID="a3b5937e59cbb7240d9d00846b390820" ns2:_="" ns3:_="">
    <xsd:import namespace="0a4c4988-4ac3-4e1e-8036-f45c26818cfc"/>
    <xsd:import namespace="bf26b79f-38ba-430c-8cc9-d88f59e0536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4988-4ac3-4e1e-8036-f45c26818cf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95d1fa9a-211a-4eeb-937a-76879d66f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6b79f-38ba-430c-8cc9-d88f59e053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e279b58-fb5e-4f10-a8e3-3132c9d1e09e}" ma:internalName="TaxCatchAll" ma:showField="CatchAllData" ma:web="bf26b79f-38ba-430c-8cc9-d88f59e05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26b79f-38ba-430c-8cc9-d88f59e05364" xsi:nil="true"/>
    <lcf76f155ced4ddcb4097134ff3c332f xmlns="0a4c4988-4ac3-4e1e-8036-f45c26818cfc">
      <Terms xmlns="http://schemas.microsoft.com/office/infopath/2007/PartnerControls"/>
    </lcf76f155ced4ddcb4097134ff3c332f>
    <ReferenceId xmlns="0a4c4988-4ac3-4e1e-8036-f45c26818cfc" xsi:nil="true"/>
    <MediaLengthInSeconds xmlns="0a4c4988-4ac3-4e1e-8036-f45c26818cfc" xsi:nil="true"/>
  </documentManagement>
</p:properties>
</file>

<file path=customXml/itemProps1.xml><?xml version="1.0" encoding="utf-8"?>
<ds:datastoreItem xmlns:ds="http://schemas.openxmlformats.org/officeDocument/2006/customXml" ds:itemID="{AC578003-5EF3-4E4A-9C45-77B4B0F9D7C7}"/>
</file>

<file path=customXml/itemProps2.xml><?xml version="1.0" encoding="utf-8"?>
<ds:datastoreItem xmlns:ds="http://schemas.openxmlformats.org/officeDocument/2006/customXml" ds:itemID="{9C68057D-C62A-4FFC-B3CF-CF0607A27381}"/>
</file>

<file path=customXml/itemProps3.xml><?xml version="1.0" encoding="utf-8"?>
<ds:datastoreItem xmlns:ds="http://schemas.openxmlformats.org/officeDocument/2006/customXml" ds:itemID="{BB84BF01-5BA0-465D-B6BC-F8A1330B3B4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8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balíka Office</vt:lpstr>
      <vt:lpstr>EXO-snack</vt:lpstr>
      <vt:lpstr>Náš tím</vt:lpstr>
      <vt:lpstr>Problém</vt:lpstr>
      <vt:lpstr>EXO-snack</vt:lpstr>
      <vt:lpstr>V čom sme iní</vt:lpstr>
      <vt:lpstr>Dizajn</vt:lpstr>
      <vt:lpstr>Marketing</vt:lpstr>
      <vt:lpstr>Ďakujeme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Bartók Jakub</dc:creator>
  <cp:lastModifiedBy>Bartók Jakub</cp:lastModifiedBy>
  <cp:revision>395</cp:revision>
  <dcterms:created xsi:type="dcterms:W3CDTF">2023-11-30T12:41:32Z</dcterms:created>
  <dcterms:modified xsi:type="dcterms:W3CDTF">2023-11-30T18:00:34Z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0x010100F3B8336C81820348A962B869F1AAB863</vt:lpwstr>
  </property>
  <property fmtid="{D5CDD505-2E9C-101B-9397-08002B2CF9AE}" pid="3" name="Order">
    <vt:r8>117200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