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D398-ED69-7858-AE5C-8E4BE9184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BD46-9810-E607-EAF0-97AB9F01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033D4-BF65-9C20-A1AA-6E8BAB0B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0A37-F029-ABE6-2F64-E5124C45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8093-E921-4BB8-0F22-C371096A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85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70FB-BE76-43E2-8A7D-5325F37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EBA12-DA36-8105-AFF2-5B585DD96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8534-98FA-363A-5185-EB320A8F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B0465-530A-9F7E-ECAA-0A5581F7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D1B5-6A04-B224-4F97-3ABDAEDD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0212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8E5C7-1292-B9FB-B87F-8201E0EA0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7E0A1-B080-7E8F-668A-3BF2E708E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4F164-5E5C-4086-6082-4E6DCB92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F879-717D-3E84-F455-ADB7257A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4683-3968-F882-7E5A-112069DD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018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F95E-B86F-88A8-2B5F-45DB2B18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4030-572A-9010-E94B-6B8F66DB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287DF-B107-3E0E-9601-B5BC344B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8243-9A74-622A-5326-DC9C1F72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23F7-DE74-8C17-D911-B30B2309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0022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5870-B35F-8ED4-814A-E27E8927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5C5C5-424A-F586-F494-442C3A8F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5C700-6C88-73AE-C980-B4952714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B8B04-A660-CD9F-95BB-ADAAB08E6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1696-7C1E-7306-0985-3C244F0C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3832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1881-F554-45B4-9F4E-4D98D3A4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B536-4719-9979-CF9C-6ACC79EE8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B140E-0601-EDE3-0CE5-E824E7C21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89998-784D-167D-AA93-7CD49DF2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9A433-9BA6-C150-8AD7-014E0260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B3D37-BC79-652A-0C7C-F03ABB01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840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8A41-A804-7D96-CAE9-5198D034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4EEFD-D605-63A9-8A5E-57211F079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B0E5E-5077-B6F3-6142-785D2D2FA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C6B5E-FD2A-5D29-76A6-79AD55B23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6B11F-0311-A77A-A447-746737D52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42AEF-CCF8-0AC5-7189-027356E3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CC91F-3421-912E-A9BA-9065C0FA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C7037-0399-F2C5-3DAB-D3B3C77C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484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DEB9-5341-DAA5-7E98-FA88C445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AB657-C39A-8849-A2F4-E395D063D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F4FD8-6A8B-1E43-821C-4EB0E15D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54E03-79FE-3761-65FD-F2DD6CA3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1317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27921-63FB-D1E9-3FF1-7FEA8B67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F944F8-207D-7898-E331-CEDAAEF9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E3914-7F47-1961-A93E-0F9826E3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64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2265-FF18-2754-D2AF-F270260B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9373-E014-310D-49FE-7185D8223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9351E-2FA1-EE45-7ADC-E3050BCF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18940-F633-862E-D655-C9FF8222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47627-DB84-FAF9-C084-A0CB6D98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C8611-A8F4-7941-AB54-F7923F70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7386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D485-A0A7-32E1-4E20-DA1AB18B8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DFA31-CE86-97B5-58A5-EA83A4EBA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2B7FB-FAFB-7C0F-C053-0D8DABD2B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22063-B935-28F7-56BE-69647F85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E67D0-1551-05D2-D9F2-48967742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22693-74A7-0194-18AE-067510B1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8717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160FF-53C1-8A13-5927-F98F91E2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92E6-283F-0887-7EF0-0522D892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78749-4208-76AD-A33C-190AC0BF7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C63D-5190-CC44-92D0-8EA619522CD8}" type="datetimeFigureOut">
              <a:rPr lang="en-PL" smtClean="0"/>
              <a:t>06/12/2022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AB1C0-79C3-4CA2-D825-4BA0E77E8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439A-D135-5423-D343-3EBFF4730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B867-7E21-3945-B841-F8508D10CA00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32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3030-CD15-0A93-680D-3CB0AB539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Queen Elizabeth II</a:t>
            </a:r>
            <a:endParaRPr lang="en-PL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FEC30-6730-5B6D-82C8-FFF89CE8A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Klaudia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Chmielewska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7A</a:t>
            </a:r>
          </a:p>
          <a:p>
            <a:endParaRPr lang="en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FE16D56-B797-D1BE-9188-7448BBF7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1709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2783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92EF-1122-7154-FF78-07E5B29E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en-GB" sz="5000">
                <a:latin typeface="Times New Roman" panose="02020603050405020304" pitchFamily="18" charset="0"/>
                <a:cs typeface="Times New Roman" panose="02020603050405020304" pitchFamily="18" charset="0"/>
              </a:rPr>
              <a:t>Where and when was Queen Elizabeth II born?</a:t>
            </a:r>
            <a:endParaRPr lang="en-PL" sz="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378D-B62A-E452-9C95-3DA05490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Queen Elizabeth was born at 2:40am on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 the 21</a:t>
            </a:r>
            <a:r>
              <a:rPr lang="en-GB" sz="2400" baseline="30000">
                <a:latin typeface="Tenorite Display" pitchFamily="2" charset="0"/>
              </a:rPr>
              <a:t>st</a:t>
            </a:r>
            <a:r>
              <a:rPr lang="en-GB" sz="2400">
                <a:latin typeface="Tenorite Display" pitchFamily="2" charset="0"/>
              </a:rPr>
              <a:t> of April 1926. She was born in 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the Uk (United Kingdom) on Bruton street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 in Mayfair, London. The home of her 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maternal grandparents, the Earl and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 Countess of Strathmore. The Queen was</a:t>
            </a:r>
          </a:p>
          <a:p>
            <a:pPr marL="0" indent="0" algn="ctr">
              <a:buNone/>
            </a:pPr>
            <a:r>
              <a:rPr lang="en-GB" sz="2400">
                <a:latin typeface="Tenorite Display" pitchFamily="2" charset="0"/>
              </a:rPr>
              <a:t> the first child of the Duke and Duchess or York.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2FD36-E20B-F903-13EC-AB7202EB4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0830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8A6B5-D36F-455B-0B53-A98691F2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11" y="396803"/>
            <a:ext cx="3888526" cy="1800526"/>
          </a:xfrm>
        </p:spPr>
        <p:txBody>
          <a:bodyPr>
            <a:normAutofit/>
          </a:bodyPr>
          <a:lstStyle/>
          <a:p>
            <a:pPr algn="ctr"/>
            <a:r>
              <a:rPr lang="en-GB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Elizabeth’s family.</a:t>
            </a:r>
            <a:endParaRPr lang="en-PL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E25AD-3AD3-3C5D-0D55-537F3B91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549" y="2197329"/>
            <a:ext cx="4216650" cy="3853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500" dirty="0">
                <a:latin typeface="Tenorite Display" pitchFamily="2" charset="0"/>
              </a:rPr>
              <a:t>Queen Elizabeth married her husband Prince Philip, Duke of Edinburgh in 1947 on the 20</a:t>
            </a:r>
            <a:r>
              <a:rPr lang="en-GB" sz="1500" baseline="30000" dirty="0">
                <a:latin typeface="Tenorite Display" pitchFamily="2" charset="0"/>
              </a:rPr>
              <a:t>th</a:t>
            </a:r>
            <a:r>
              <a:rPr lang="en-GB" sz="1500" dirty="0">
                <a:latin typeface="Tenorite Display" pitchFamily="2" charset="0"/>
              </a:rPr>
              <a:t> of November.</a:t>
            </a:r>
          </a:p>
          <a:p>
            <a:pPr marL="0" indent="0" algn="ctr">
              <a:buNone/>
            </a:pPr>
            <a:r>
              <a:rPr lang="en-GB" sz="1500" dirty="0">
                <a:latin typeface="Tenorite Display" pitchFamily="2" charset="0"/>
              </a:rPr>
              <a:t>The Queen and Prince Philip both had 4 children together King Charles </a:t>
            </a:r>
            <a:r>
              <a:rPr lang="pl-PL" sz="1500" dirty="0">
                <a:latin typeface="Tenorite Display" pitchFamily="2" charset="0"/>
              </a:rPr>
              <a:t>(b</a:t>
            </a:r>
            <a:r>
              <a:rPr lang="en-GB" sz="1500" dirty="0" err="1">
                <a:latin typeface="Tenorite Display" pitchFamily="2" charset="0"/>
              </a:rPr>
              <a:t>orn</a:t>
            </a:r>
            <a:r>
              <a:rPr lang="en-GB" sz="1500" dirty="0">
                <a:latin typeface="Tenorite Display" pitchFamily="2" charset="0"/>
              </a:rPr>
              <a:t> 1948), Princess Anne (born 1950), Prince Andrew (born 1959) and Prince Edward (born 1963).</a:t>
            </a:r>
          </a:p>
          <a:p>
            <a:pPr marL="0" indent="0" algn="ctr">
              <a:buNone/>
            </a:pPr>
            <a:r>
              <a:rPr lang="en-GB" sz="1500" dirty="0">
                <a:latin typeface="Tenorite Display" pitchFamily="2" charset="0"/>
              </a:rPr>
              <a:t>Queen Elizabeth’s grandchildren :</a:t>
            </a:r>
          </a:p>
          <a:p>
            <a:pPr marL="0" indent="0" algn="ctr">
              <a:buNone/>
            </a:pPr>
            <a:r>
              <a:rPr lang="en-GB" sz="1500" dirty="0">
                <a:latin typeface="arial" panose="020B0604020202020204" pitchFamily="34" charset="0"/>
              </a:rPr>
              <a:t>Peter</a:t>
            </a: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 Phillips.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Zara Phillips </a:t>
            </a:r>
            <a:r>
              <a:rPr lang="en-GB" sz="1500" b="0" i="0" u="none" strike="noStrike" dirty="0" err="1">
                <a:effectLst/>
                <a:latin typeface="arial" panose="020B0604020202020204" pitchFamily="34" charset="0"/>
              </a:rPr>
              <a:t>Tindall</a:t>
            </a: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. </a:t>
            </a:r>
            <a:endParaRPr lang="en-GB" sz="15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Prince William.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Prince Harry. 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Princess Beatrice. 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Princess Eugenie. 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Lady Louise Mountbatten-Windsor. </a:t>
            </a:r>
          </a:p>
          <a:p>
            <a:pPr marL="0" indent="0" algn="ctr">
              <a:buNone/>
            </a:pPr>
            <a:r>
              <a:rPr lang="en-GB" sz="1500" b="0" i="0" u="none" strike="noStrike" dirty="0">
                <a:effectLst/>
                <a:latin typeface="arial" panose="020B0604020202020204" pitchFamily="34" charset="0"/>
              </a:rPr>
              <a:t>James Mountbatten-Windsor, Viscount Severn.</a:t>
            </a:r>
          </a:p>
          <a:p>
            <a:endParaRPr lang="en-GB" sz="1500" dirty="0">
              <a:latin typeface="Tenorite Display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C7638-5EB1-A89B-B6CE-709D6A64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796" y="643234"/>
            <a:ext cx="3317926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81AD-5D91-59C4-144E-693AB74C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Elizabeth’s death.</a:t>
            </a:r>
            <a:endParaRPr lang="en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B0CAE9-0C40-A478-329A-4F3117C4D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6" r="2" b="14530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217AD-1FA6-EFF5-9F34-44CBDE2E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8" r="13887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4262F-2303-FE72-554F-FD3D00C04F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69" r="-2" b="17120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7358984-115D-B5A6-D5D8-DDD81A44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Queen Elizabeth died at Balmoral Castle at the age of 96 on the 8</a:t>
            </a:r>
            <a:r>
              <a:rPr lang="en-GB" sz="2400" baseline="30000" dirty="0"/>
              <a:t>th</a:t>
            </a:r>
            <a:r>
              <a:rPr lang="en-GB" sz="2400" dirty="0"/>
              <a:t> of September 2022 and she died peacefully at 3.10pm UK time.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The Queens death certificate has revealed that she has died of old age.</a:t>
            </a:r>
          </a:p>
          <a:p>
            <a:pPr marL="0" indent="0" algn="ctr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7527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B942-E980-BDF5-3B89-9D820B7B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83" y="219431"/>
            <a:ext cx="3387106" cy="1645501"/>
          </a:xfrm>
        </p:spPr>
        <p:txBody>
          <a:bodyPr>
            <a:normAutofit/>
          </a:bodyPr>
          <a:lstStyle/>
          <a:p>
            <a:pPr algn="ctr"/>
            <a:r>
              <a:rPr lang="en-GB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coronation of Queen Elizabeth II.</a:t>
            </a:r>
            <a:endParaRPr lang="en-PL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15">
            <a:extLst>
              <a:ext uri="{FF2B5EF4-FFF2-40B4-BE49-F238E27FC236}">
                <a16:creationId xmlns:a16="http://schemas.microsoft.com/office/drawing/2014/main" id="{0F72B366-87CA-AC6C-D267-F9A899AC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83" y="1856047"/>
            <a:ext cx="3387105" cy="3628495"/>
          </a:xfrm>
        </p:spPr>
        <p:txBody>
          <a:bodyPr>
            <a:noAutofit/>
          </a:bodyPr>
          <a:lstStyle/>
          <a:p>
            <a:r>
              <a:rPr lang="en-GB" sz="1600" dirty="0"/>
              <a:t>The coronation of Queen Elizabeth  II took  place on the 2</a:t>
            </a:r>
            <a:r>
              <a:rPr lang="en-GB" sz="1600" baseline="30000" dirty="0"/>
              <a:t>nd</a:t>
            </a:r>
            <a:r>
              <a:rPr lang="en-GB" sz="1600" dirty="0"/>
              <a:t> of June, 1953 at Westminster Abbey in London.</a:t>
            </a:r>
          </a:p>
          <a:p>
            <a:r>
              <a:rPr lang="en-GB" sz="1600" dirty="0"/>
              <a:t>At the age of 25 she acceded to the throne upon the death of her farther George VI on the 6</a:t>
            </a:r>
            <a:r>
              <a:rPr lang="en-GB" sz="1600" baseline="30000" dirty="0"/>
              <a:t>th</a:t>
            </a:r>
            <a:r>
              <a:rPr lang="en-GB" sz="1600" dirty="0"/>
              <a:t> of February 1952.</a:t>
            </a:r>
          </a:p>
          <a:p>
            <a:r>
              <a:rPr lang="en-GB" sz="1600" dirty="0"/>
              <a:t>The coronation was held more than one year later after her fathers death because of the tradition of allowing an appropriate length of time to pass after a monarch dies before holding such an event.</a:t>
            </a:r>
            <a:r>
              <a:rPr lang="en-PL" sz="1600" dirty="0"/>
              <a:t> </a:t>
            </a:r>
            <a:endParaRPr lang="en-GB" sz="1600" dirty="0"/>
          </a:p>
          <a:p>
            <a:r>
              <a:rPr lang="en-GB" sz="1600" dirty="0"/>
              <a:t>She was also crowned Queen of the United Kingdom, Canada, Australia, New Zealand, South Africa, Pakistan and Ceylon (now Sri Lanka).</a:t>
            </a:r>
            <a:endParaRPr lang="en-US" sz="1600" dirty="0"/>
          </a:p>
        </p:txBody>
      </p:sp>
      <p:sp>
        <p:nvSpPr>
          <p:cNvPr id="44" name="Rectangle 40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215BE-DE92-232D-BF0C-FAD4D4011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064"/>
          <a:stretch/>
        </p:blipFill>
        <p:spPr>
          <a:xfrm>
            <a:off x="5225266" y="474133"/>
            <a:ext cx="3344292" cy="336158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7AB553-AD2D-1291-E882-358CF7BE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09" r="-1" b="35775"/>
          <a:stretch/>
        </p:blipFill>
        <p:spPr>
          <a:xfrm>
            <a:off x="9279639" y="799662"/>
            <a:ext cx="2438503" cy="20667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CF65F5-232A-6D77-FA59-02417ABAC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555" b="-2"/>
          <a:stretch/>
        </p:blipFill>
        <p:spPr>
          <a:xfrm>
            <a:off x="5559935" y="4318312"/>
            <a:ext cx="2674954" cy="206555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F5BF53-49CD-900B-E58A-960579C82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381" y="3670295"/>
            <a:ext cx="2173019" cy="2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5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FC1B-52D1-2B06-5B99-5E3DB55C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89" y="227319"/>
            <a:ext cx="4509236" cy="113913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facts about the Queen.</a:t>
            </a:r>
            <a:endParaRPr lang="en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ontent Placeholder 21">
            <a:extLst>
              <a:ext uri="{FF2B5EF4-FFF2-40B4-BE49-F238E27FC236}">
                <a16:creationId xmlns:a16="http://schemas.microsoft.com/office/drawing/2014/main" id="{8D9FA488-8D08-C3D5-31EC-7F1F809C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81" y="1366458"/>
            <a:ext cx="4492454" cy="2419097"/>
          </a:xfrm>
        </p:spPr>
        <p:txBody>
          <a:bodyPr anchor="t">
            <a:noAutofit/>
          </a:bodyPr>
          <a:lstStyle/>
          <a:p>
            <a:r>
              <a:rPr lang="en-GB" sz="1300" dirty="0"/>
              <a:t>The Queen‘s first horse was called Peggy.</a:t>
            </a:r>
          </a:p>
          <a:p>
            <a:r>
              <a:rPr lang="en-GB" sz="1300" dirty="0"/>
              <a:t>The Queen has owned over 30 corgis in total.</a:t>
            </a:r>
          </a:p>
          <a:p>
            <a:r>
              <a:rPr lang="en-GB" sz="1300" dirty="0"/>
              <a:t>The Queen does not need a license to drive.</a:t>
            </a:r>
          </a:p>
          <a:p>
            <a:r>
              <a:rPr lang="en-GB" sz="1300" dirty="0"/>
              <a:t>The Queen speaks fluent French.</a:t>
            </a:r>
          </a:p>
          <a:p>
            <a:r>
              <a:rPr lang="en-GB" sz="1300" dirty="0"/>
              <a:t>She volunteered as a truck driver during World War II.</a:t>
            </a:r>
          </a:p>
          <a:p>
            <a:r>
              <a:rPr lang="en-PL" sz="1300" dirty="0"/>
              <a:t>H</a:t>
            </a:r>
            <a:r>
              <a:rPr lang="en-GB" sz="1300" dirty="0"/>
              <a:t>er Majesty has travelled to more than 100 countries.</a:t>
            </a:r>
          </a:p>
          <a:p>
            <a:r>
              <a:rPr lang="en-GB" sz="1300" dirty="0"/>
              <a:t>The Queen enjoyed outdoor life.</a:t>
            </a:r>
          </a:p>
          <a:p>
            <a:r>
              <a:rPr lang="en-PL" sz="1300" dirty="0"/>
              <a:t>I</a:t>
            </a:r>
            <a:r>
              <a:rPr lang="en-GB" sz="1300" dirty="0"/>
              <a:t>t has been said that the Queen went to sleep at the same time every night, 11pm and</a:t>
            </a:r>
            <a:r>
              <a:rPr lang="en-PL" sz="1300" dirty="0"/>
              <a:t> woke up at 7:30 each day</a:t>
            </a:r>
            <a:r>
              <a:rPr lang="en-GB" sz="1300" dirty="0"/>
              <a:t>.</a:t>
            </a:r>
          </a:p>
          <a:p>
            <a:r>
              <a:rPr lang="en-PL" sz="1300" dirty="0"/>
              <a:t>I</a:t>
            </a:r>
            <a:r>
              <a:rPr lang="en-GB" sz="1300" dirty="0"/>
              <a:t>t has been revealed that the Queen‘s favourite colour is blue.</a:t>
            </a:r>
          </a:p>
          <a:p>
            <a:endParaRPr lang="en-GB" sz="1300" dirty="0"/>
          </a:p>
        </p:txBody>
      </p:sp>
      <p:sp>
        <p:nvSpPr>
          <p:cNvPr id="70" name="Oval 4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BAA533-52A4-EAF0-250F-D0D4A7AFA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8" r="15054" b="-2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71" name="Freeform: Shape 5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5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5C17DD-C8A6-FA64-4E5E-44BABC8F29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5" r="3" b="17378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85399A-64F6-CEFD-CA93-DC173E2FB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43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3" name="Freeform: Shape 5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5D99EB-6E1F-6036-B77D-C1376223D2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91" r="1" b="62227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74" name="Freeform: Shape 5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23F0AE-DDA7-556E-6F29-B4420DCEF8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990" r="-1" b="20431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451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Queen Elizabeth II</vt:lpstr>
      <vt:lpstr>Where and when was Queen Elizabeth II born?</vt:lpstr>
      <vt:lpstr>Queen Elizabeth’s family.</vt:lpstr>
      <vt:lpstr>Queen Elizabeth’s death.</vt:lpstr>
      <vt:lpstr>The coronation of Queen Elizabeth II.</vt:lpstr>
      <vt:lpstr>Fun facts about the Queen.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Elizabeth II</dc:title>
  <dc:creator>Klaudia Chmielewska</dc:creator>
  <cp:lastModifiedBy>Klaudia Chmielewska</cp:lastModifiedBy>
  <cp:revision>5</cp:revision>
  <dcterms:created xsi:type="dcterms:W3CDTF">2022-11-19T15:53:59Z</dcterms:created>
  <dcterms:modified xsi:type="dcterms:W3CDTF">2022-12-06T17:57:13Z</dcterms:modified>
</cp:coreProperties>
</file>