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63" r:id="rId2"/>
    <p:sldId id="264" r:id="rId3"/>
    <p:sldId id="265" r:id="rId4"/>
    <p:sldId id="266" r:id="rId5"/>
    <p:sldId id="267" r:id="rId6"/>
    <p:sldId id="286" r:id="rId7"/>
    <p:sldId id="269" r:id="rId8"/>
    <p:sldId id="270" r:id="rId9"/>
    <p:sldId id="271" r:id="rId10"/>
    <p:sldId id="275" r:id="rId11"/>
    <p:sldId id="285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6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96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6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52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39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65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2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1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07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35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4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03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7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05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15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48BB2B-975A-41F3-9C28-C7DE20678B5F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3C83-2DF8-41D6-B1AD-96220FB21E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4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C441210-0558-8071-C325-38C051AEEFE2}"/>
              </a:ext>
            </a:extLst>
          </p:cNvPr>
          <p:cNvSpPr txBox="1"/>
          <p:nvPr/>
        </p:nvSpPr>
        <p:spPr>
          <a:xfrm>
            <a:off x="344558" y="920252"/>
            <a:ext cx="10906538" cy="3978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OTRZYMANE POMOCE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PROGRAMU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05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LABORATORIA PRZYSZŁOŚCI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D422C35-0473-78DB-F423-956E5BD8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9" y="4364899"/>
            <a:ext cx="364572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C8937-98A1-F45D-7932-716D3519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Oświetlenie do realizacji nagrań </a:t>
            </a:r>
            <a:r>
              <a:rPr lang="pl-PL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FreePover</a:t>
            </a:r>
            <a:r>
              <a:rPr lang="pl-P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Vlog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C32028-5666-A1FE-FB4A-43F1B8536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skład zestawu wchodzą</a:t>
            </a: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Lampa światła ciągłego </a:t>
            </a:r>
            <a:r>
              <a:rPr lang="pl-PL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FreePower</a:t>
            </a: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107 z </a:t>
            </a:r>
            <a:r>
              <a:rPr lang="pl-PL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softboxem</a:t>
            </a: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90cm typu </a:t>
            </a:r>
            <a:r>
              <a:rPr lang="pl-PL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Statyw oświetleniowy </a:t>
            </a:r>
            <a:r>
              <a:rPr lang="pl-PL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FreePower</a:t>
            </a: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806P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Oprawka podwójna z gwintem E27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żarówek 85W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Statyw oświetleniowy </a:t>
            </a:r>
            <a:r>
              <a:rPr lang="pl-PL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FreePower</a:t>
            </a:r>
            <a:r>
              <a:rPr lang="pl-PL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801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3" descr="Zestaw światła ciągłego FreePower Vlog 107 5400K WSZC-FP-VLOG107 - sklep  fotograficzny Fripers.pl">
            <a:extLst>
              <a:ext uri="{FF2B5EF4-FFF2-40B4-BE49-F238E27FC236}">
                <a16:creationId xmlns:a16="http://schemas.microsoft.com/office/drawing/2014/main" id="{D02F5EAC-CBCC-6CB6-B7E5-1F491F03D7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" y="2169828"/>
            <a:ext cx="3503056" cy="397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estaw światła ciągłego FreePower Vlog 107 5400K WSZC-FP-VLOG107 - sklep  fotograficzny Fripers.pl">
            <a:extLst>
              <a:ext uri="{FF2B5EF4-FFF2-40B4-BE49-F238E27FC236}">
                <a16:creationId xmlns:a16="http://schemas.microsoft.com/office/drawing/2014/main" id="{74DD7B73-1A73-0DA0-6DDC-CF683B97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78" y="4312078"/>
            <a:ext cx="1385349" cy="13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6CB00C2-EA2A-0DFC-B675-5C12BEE6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31" y="2252196"/>
            <a:ext cx="1400530" cy="140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49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490B8-05C1-E85A-F4B7-B78FE162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Mikrofon RODE </a:t>
            </a:r>
            <a:r>
              <a:rPr lang="pl-PL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VideoMic</a:t>
            </a: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pic>
        <p:nvPicPr>
          <p:cNvPr id="5" name="Symbol zastępczy zawartości 6" descr="Rode VideoMicro Video Micro Mikrofon do kamery aparatu">
            <a:extLst>
              <a:ext uri="{FF2B5EF4-FFF2-40B4-BE49-F238E27FC236}">
                <a16:creationId xmlns:a16="http://schemas.microsoft.com/office/drawing/2014/main" id="{B3205672-DBFC-8DB8-3EED-BBF99050C5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295742"/>
            <a:ext cx="4395787" cy="372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ymbol zastępczy zawartości 7" descr="RODE VideoMic GO Mikrofon do Aparatu + OSŁONA - Sklep, Opinie, Cena w  Allegro.pl">
            <a:extLst>
              <a:ext uri="{FF2B5EF4-FFF2-40B4-BE49-F238E27FC236}">
                <a16:creationId xmlns:a16="http://schemas.microsoft.com/office/drawing/2014/main" id="{4CD65EB9-3109-2D1B-0B64-E88FF7D615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2" y="2295742"/>
            <a:ext cx="4395788" cy="372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93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C4EAE-FB18-0CC1-716C-860BD35C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Gimbal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Zhiyun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Weebill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 </a:t>
            </a:r>
            <a:endParaRPr lang="pl-PL" sz="4800" dirty="0"/>
          </a:p>
        </p:txBody>
      </p:sp>
      <p:pic>
        <p:nvPicPr>
          <p:cNvPr id="4" name="Symbol zastępczy zawartości 6" descr="Zhiyun Weebill S - zdjęcie główne">
            <a:extLst>
              <a:ext uri="{FF2B5EF4-FFF2-40B4-BE49-F238E27FC236}">
                <a16:creationId xmlns:a16="http://schemas.microsoft.com/office/drawing/2014/main" id="{268E0A8E-215F-D182-DE18-35FD85204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68" y="1853248"/>
            <a:ext cx="3659510" cy="463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42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201DA-D423-D5FD-AD27-4C546CF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Aparat Canon EOS 2000D+SDXC 64GB </a:t>
            </a:r>
            <a:b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Statyw fotograficzny TE 68</a:t>
            </a:r>
            <a:b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Karta SD XC 64 GB</a:t>
            </a:r>
            <a:endParaRPr lang="pl-PL" sz="36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13C5BB8-DF24-8EA0-C14E-EE6508D3D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2767439"/>
            <a:ext cx="3675616" cy="291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STATYW CAMROCK TE68 CZARNY TRIPOD 168cm + UCHWYT DO TELEFONU FOTOMEGA">
            <a:extLst>
              <a:ext uri="{FF2B5EF4-FFF2-40B4-BE49-F238E27FC236}">
                <a16:creationId xmlns:a16="http://schemas.microsoft.com/office/drawing/2014/main" id="{E27176E1-0426-D9EE-E545-214F62EEC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36" y="2685738"/>
            <a:ext cx="4006215" cy="300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44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AFD96-DB58-F52B-F537-DB65DB06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Drukarka 3D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Makerbot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Sketch</a:t>
            </a:r>
            <a:endParaRPr lang="pl-PL" sz="4800" dirty="0"/>
          </a:p>
        </p:txBody>
      </p:sp>
      <p:pic>
        <p:nvPicPr>
          <p:cNvPr id="3" name="Obraz 2" descr="Drukarka 3D Monoprice Voxel | Zamów w Conrad.pl">
            <a:extLst>
              <a:ext uri="{FF2B5EF4-FFF2-40B4-BE49-F238E27FC236}">
                <a16:creationId xmlns:a16="http://schemas.microsoft.com/office/drawing/2014/main" id="{053BC857-52B7-648F-361E-C77632BC8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69" y="2069192"/>
            <a:ext cx="5117591" cy="4336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43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F58F0-62A6-1CD7-DF71-35D260DE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Notebook HP 250 G7</a:t>
            </a:r>
            <a:endParaRPr lang="pl-PL" sz="5400" dirty="0"/>
          </a:p>
        </p:txBody>
      </p:sp>
      <p:pic>
        <p:nvPicPr>
          <p:cNvPr id="5" name="Obraz 4" descr="HP 250 G7 Laptop - niskie ceny i opinie w Media Expert">
            <a:extLst>
              <a:ext uri="{FF2B5EF4-FFF2-40B4-BE49-F238E27FC236}">
                <a16:creationId xmlns:a16="http://schemas.microsoft.com/office/drawing/2014/main" id="{F575C87B-9173-35B1-0BAC-9A91F31B2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80" y="1977630"/>
            <a:ext cx="4643783" cy="302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79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C197F-09C2-3F9B-BE1E-BB20C402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Filamenty</a:t>
            </a:r>
            <a:r>
              <a:rPr lang="pl-PL" sz="6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l-PL" sz="6000" dirty="0"/>
          </a:p>
        </p:txBody>
      </p:sp>
      <p:pic>
        <p:nvPicPr>
          <p:cNvPr id="4" name="Symbol zastępczy zawartości 3" descr="Filament PLA 1,75mm 750g - czerwony">
            <a:extLst>
              <a:ext uri="{FF2B5EF4-FFF2-40B4-BE49-F238E27FC236}">
                <a16:creationId xmlns:a16="http://schemas.microsoft.com/office/drawing/2014/main" id="{900624C6-3EC5-7429-7A79-AE2BE79B5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33" y="3176699"/>
            <a:ext cx="2296458" cy="229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Zestawy filamentów">
            <a:extLst>
              <a:ext uri="{FF2B5EF4-FFF2-40B4-BE49-F238E27FC236}">
                <a16:creationId xmlns:a16="http://schemas.microsoft.com/office/drawing/2014/main" id="{706DEB3C-AD3F-8553-7ADE-E776AFAA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3" y="2544206"/>
            <a:ext cx="3167789" cy="316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Drukarka 3D Formlabs Fuse 1+ 30W – CadXpert">
            <a:extLst>
              <a:ext uri="{FF2B5EF4-FFF2-40B4-BE49-F238E27FC236}">
                <a16:creationId xmlns:a16="http://schemas.microsoft.com/office/drawing/2014/main" id="{C3575FE3-F883-9E45-B626-CC4E09DB8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08" y="1955920"/>
            <a:ext cx="4030494" cy="404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5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08A79-85B3-74AA-B9A1-F6089F12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Mikroskop Delta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Optikal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BioLight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300 z kamerą </a:t>
            </a:r>
            <a:endParaRPr lang="pl-PL" sz="4800" dirty="0"/>
          </a:p>
        </p:txBody>
      </p:sp>
      <p:pic>
        <p:nvPicPr>
          <p:cNvPr id="4" name="Symbol zastępczy zawartości 3" descr="Mikroskop Delta Optical Biolight 300 + kamera bresser 2 MP -">
            <a:extLst>
              <a:ext uri="{FF2B5EF4-FFF2-40B4-BE49-F238E27FC236}">
                <a16:creationId xmlns:a16="http://schemas.microsoft.com/office/drawing/2014/main" id="{1A79A1E1-4DDE-9092-C37E-07C2EB756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357438"/>
            <a:ext cx="4195762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250D1CD-9099-EDF3-CCFB-6892A4BA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42" y="2434221"/>
            <a:ext cx="4275462" cy="4118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41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E99B5-4078-DA47-7C74-883BE339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Wizualizer</a:t>
            </a: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 F 17- BM</a:t>
            </a:r>
          </a:p>
        </p:txBody>
      </p:sp>
      <p:pic>
        <p:nvPicPr>
          <p:cNvPr id="2050" name="Picture 2" descr="AVer AVerVision F17-8M - document camera - VISIF178M - -">
            <a:extLst>
              <a:ext uri="{FF2B5EF4-FFF2-40B4-BE49-F238E27FC236}">
                <a16:creationId xmlns:a16="http://schemas.microsoft.com/office/drawing/2014/main" id="{B8EE41D3-7086-DBDC-4F70-8C66079C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0" y="2139523"/>
            <a:ext cx="3882887" cy="36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8CAF89-6744-4E91-95AE-7725A305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Tablica edukacyjna- mikrokontroler </a:t>
            </a:r>
            <a:endParaRPr lang="pl-PL" sz="4000" dirty="0"/>
          </a:p>
        </p:txBody>
      </p:sp>
      <p:pic>
        <p:nvPicPr>
          <p:cNvPr id="4" name="Symbol zastępczy zawartości 3" descr="Tablica edu MIKROKONTROLER AtMega 2560 wer. A1">
            <a:extLst>
              <a:ext uri="{FF2B5EF4-FFF2-40B4-BE49-F238E27FC236}">
                <a16:creationId xmlns:a16="http://schemas.microsoft.com/office/drawing/2014/main" id="{9323924E-76FC-F397-F9DB-4FD85AFD2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37" y="1853248"/>
            <a:ext cx="5654870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67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5C4F5-D080-0808-13A7-A13138A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Stacja lutownicza LW8586D</a:t>
            </a:r>
            <a:endParaRPr lang="pl-PL" sz="4400" dirty="0"/>
          </a:p>
        </p:txBody>
      </p:sp>
      <p:pic>
        <p:nvPicPr>
          <p:cNvPr id="4" name="Symbol zastępczy zawartości 3" descr="Stacja Lutownicza Hot Air z grotem 2w1 | Sklep internetowy Edumax">
            <a:extLst>
              <a:ext uri="{FF2B5EF4-FFF2-40B4-BE49-F238E27FC236}">
                <a16:creationId xmlns:a16="http://schemas.microsoft.com/office/drawing/2014/main" id="{7211F6A1-7029-85F7-872B-C510B7FEA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53" y="1637369"/>
            <a:ext cx="6399143" cy="4966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99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BC14C-0CCD-3D14-A993-FBE60F20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Mikroport</a:t>
            </a:r>
            <a:r>
              <a:rPr lang="pl-PL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BOYA WFM12 </a:t>
            </a:r>
            <a:endParaRPr lang="pl-PL" sz="4800" dirty="0"/>
          </a:p>
        </p:txBody>
      </p:sp>
      <p:pic>
        <p:nvPicPr>
          <p:cNvPr id="4" name="Symbol zastępczy zawartości 3" descr="Mikrofon Boya BY-WFM12 bezprzewodowy mikroport - Sklep, Opinie, Cena w  Allegro.pl">
            <a:extLst>
              <a:ext uri="{FF2B5EF4-FFF2-40B4-BE49-F238E27FC236}">
                <a16:creationId xmlns:a16="http://schemas.microsoft.com/office/drawing/2014/main" id="{0CB6C0FC-18E9-0E18-0355-66F29CFDA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579085"/>
            <a:ext cx="6788359" cy="470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81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101</Words>
  <Application>Microsoft Office PowerPoint</Application>
  <PresentationFormat>Panoramiczny</PresentationFormat>
  <Paragraphs>23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Symbol</vt:lpstr>
      <vt:lpstr>Times New Roman</vt:lpstr>
      <vt:lpstr>Wingdings 3</vt:lpstr>
      <vt:lpstr>Jon</vt:lpstr>
      <vt:lpstr>Prezentacja programu PowerPoint</vt:lpstr>
      <vt:lpstr>Drukarka 3D Makerbot Sketch</vt:lpstr>
      <vt:lpstr>Notebook HP 250 G7</vt:lpstr>
      <vt:lpstr>Filamenty </vt:lpstr>
      <vt:lpstr>Mikroskop Delta Optikal BioLight 300 z kamerą </vt:lpstr>
      <vt:lpstr>Wizualizer Aver F 17- BM</vt:lpstr>
      <vt:lpstr>Tablica edukacyjna- mikrokontroler </vt:lpstr>
      <vt:lpstr>Stacja lutownicza LW8586D</vt:lpstr>
      <vt:lpstr>Mikroport BOYA WFM12 </vt:lpstr>
      <vt:lpstr>Oświetlenie do realizacji nagrań FreePover Vlog</vt:lpstr>
      <vt:lpstr>Mikrofon RODE VideoMic </vt:lpstr>
      <vt:lpstr>Gimbal Zhiyun Weebill S </vt:lpstr>
      <vt:lpstr>Aparat Canon EOS 2000D+SDXC 64GB  Statyw fotograficzny TE 68 Karta SD XC 64 GB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RZĄDOWY  LABOLATORIA PRZYSZŁOŚCI</dc:title>
  <dc:creator>Aneta Pawłowska</dc:creator>
  <cp:lastModifiedBy>Nauczyciel</cp:lastModifiedBy>
  <cp:revision>7</cp:revision>
  <dcterms:created xsi:type="dcterms:W3CDTF">2022-11-07T21:07:18Z</dcterms:created>
  <dcterms:modified xsi:type="dcterms:W3CDTF">2023-06-20T07:43:10Z</dcterms:modified>
</cp:coreProperties>
</file>