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C15EDAA-0AF4-40B8-9D0F-B5E380330888}" type="datetimeFigureOut">
              <a:rPr lang="pl-PL" smtClean="0"/>
              <a:t>2023-03-21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8E40463-AE88-41D8-BDE7-9C3F6571034D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Prostokąt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rostokąt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5EDAA-0AF4-40B8-9D0F-B5E380330888}" type="datetimeFigureOut">
              <a:rPr lang="pl-PL" smtClean="0"/>
              <a:t>2023-03-21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40463-AE88-41D8-BDE7-9C3F6571034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5EDAA-0AF4-40B8-9D0F-B5E380330888}" type="datetimeFigureOut">
              <a:rPr lang="pl-PL" smtClean="0"/>
              <a:t>2023-03-21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40463-AE88-41D8-BDE7-9C3F6571034D}" type="slidenum">
              <a:rPr lang="pl-PL" smtClean="0"/>
              <a:t>‹#›</a:t>
            </a:fld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ójkąt równoramienny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5EDAA-0AF4-40B8-9D0F-B5E380330888}" type="datetimeFigureOut">
              <a:rPr lang="pl-PL" smtClean="0"/>
              <a:t>2023-03-21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40463-AE88-41D8-BDE7-9C3F6571034D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C15EDAA-0AF4-40B8-9D0F-B5E380330888}" type="datetimeFigureOut">
              <a:rPr lang="pl-PL" smtClean="0"/>
              <a:t>2023-03-21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8E40463-AE88-41D8-BDE7-9C3F6571034D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5EDAA-0AF4-40B8-9D0F-B5E380330888}" type="datetimeFigureOut">
              <a:rPr lang="pl-PL" smtClean="0"/>
              <a:t>2023-03-21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40463-AE88-41D8-BDE7-9C3F6571034D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5EDAA-0AF4-40B8-9D0F-B5E380330888}" type="datetimeFigureOut">
              <a:rPr lang="pl-PL" smtClean="0"/>
              <a:t>2023-03-21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40463-AE88-41D8-BDE7-9C3F6571034D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5EDAA-0AF4-40B8-9D0F-B5E380330888}" type="datetimeFigureOut">
              <a:rPr lang="pl-PL" smtClean="0"/>
              <a:t>2023-03-21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40463-AE88-41D8-BDE7-9C3F6571034D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rójkąt równoramienny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5EDAA-0AF4-40B8-9D0F-B5E380330888}" type="datetimeFigureOut">
              <a:rPr lang="pl-PL" smtClean="0"/>
              <a:t>2023-03-21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40463-AE88-41D8-BDE7-9C3F6571034D}" type="slidenum">
              <a:rPr lang="pl-PL" smtClean="0"/>
              <a:t>‹#›</a:t>
            </a:fld>
            <a:endParaRPr lang="pl-PL"/>
          </a:p>
        </p:txBody>
      </p:sp>
      <p:sp>
        <p:nvSpPr>
          <p:cNvPr id="5" name="Łącznik prosty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ójkąt równoramienny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5EDAA-0AF4-40B8-9D0F-B5E380330888}" type="datetimeFigureOut">
              <a:rPr lang="pl-PL" smtClean="0"/>
              <a:t>2023-03-21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40463-AE88-41D8-BDE7-9C3F6571034D}" type="slidenum">
              <a:rPr lang="pl-PL" smtClean="0"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ójkąt równoramienny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5EDAA-0AF4-40B8-9D0F-B5E380330888}" type="datetimeFigureOut">
              <a:rPr lang="pl-PL" smtClean="0"/>
              <a:t>2023-03-21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40463-AE88-41D8-BDE7-9C3F6571034D}" type="slidenum">
              <a:rPr lang="pl-PL" smtClean="0"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ójkąt równoramienny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C15EDAA-0AF4-40B8-9D0F-B5E380330888}" type="datetimeFigureOut">
              <a:rPr lang="pl-PL" smtClean="0"/>
              <a:t>2023-03-21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8E40463-AE88-41D8-BDE7-9C3F6571034D}" type="slidenum">
              <a:rPr lang="pl-PL" smtClean="0"/>
              <a:t>‹#›</a:t>
            </a:fld>
            <a:endParaRPr lang="pl-PL"/>
          </a:p>
        </p:txBody>
      </p:sp>
      <p:sp>
        <p:nvSpPr>
          <p:cNvPr id="28" name="Łącznik prosty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Łącznik prosty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równoramienny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Wizyta pracownika Zakładu Gospodarowania Odpadami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Po raz kolejny rozmawiamy o segregowaniu odpadów 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Uczymy się prawidłowo segregować odpady </a:t>
            </a:r>
            <a:endParaRPr lang="pl-PL" dirty="0"/>
          </a:p>
        </p:txBody>
      </p:sp>
      <p:pic>
        <p:nvPicPr>
          <p:cNvPr id="1026" name="Picture 2" descr="C:\Users\Nauczyciel\Desktop\szkoła przyjazna środowisku\III B\ZGO\20221006_09233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56792"/>
            <a:ext cx="2674640" cy="2005980"/>
          </a:xfrm>
          <a:prstGeom prst="rect">
            <a:avLst/>
          </a:prstGeom>
          <a:noFill/>
        </p:spPr>
      </p:pic>
      <p:pic>
        <p:nvPicPr>
          <p:cNvPr id="1029" name="Picture 5" descr="C:\Users\Nauczyciel\Desktop\szkoła przyjazna środowisku\III B\ZGO\20221006_092423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70264" y="1600200"/>
            <a:ext cx="1689968" cy="2253291"/>
          </a:xfrm>
          <a:prstGeom prst="rect">
            <a:avLst/>
          </a:prstGeom>
          <a:noFill/>
        </p:spPr>
      </p:pic>
      <p:pic>
        <p:nvPicPr>
          <p:cNvPr id="1028" name="Picture 4" descr="C:\Users\Nauczyciel\Desktop\szkoła przyjazna środowisku\III B\ZGO\20221006_08582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2060848"/>
            <a:ext cx="1944215" cy="4220560"/>
          </a:xfrm>
          <a:prstGeom prst="rect">
            <a:avLst/>
          </a:prstGeom>
          <a:noFill/>
        </p:spPr>
      </p:pic>
      <p:pic>
        <p:nvPicPr>
          <p:cNvPr id="1031" name="Picture 7" descr="C:\Users\Nauczyciel\Desktop\szkoła przyjazna środowisku\III B\ZGO\20221006_09244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3789040"/>
            <a:ext cx="3980395" cy="2696461"/>
          </a:xfrm>
          <a:prstGeom prst="rect">
            <a:avLst/>
          </a:prstGeom>
          <a:noFill/>
        </p:spPr>
      </p:pic>
      <p:pic>
        <p:nvPicPr>
          <p:cNvPr id="1036" name="Picture 12" descr="C:\Users\Nauczyciel\Desktop\szkoła przyjazna środowisku\III B\ZGO\20221006_09235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3645024"/>
            <a:ext cx="2088232" cy="29088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czątek">
  <a:themeElements>
    <a:clrScheme name="Początek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ocząte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ocząte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</TotalTime>
  <Words>17</Words>
  <Application>Microsoft Office PowerPoint</Application>
  <PresentationFormat>Pokaz na ekranie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Początek</vt:lpstr>
      <vt:lpstr>Wizyta pracownika Zakładu Gospodarowania Odpadami</vt:lpstr>
      <vt:lpstr>Uczymy się prawidłowo segregować odpady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Wizyta pracownika Zakładu Gospodarowania Odpadami</dc:title>
  <dc:creator>Nauczyciel</dc:creator>
  <cp:lastModifiedBy>Nauczyciel</cp:lastModifiedBy>
  <cp:revision>1</cp:revision>
  <dcterms:created xsi:type="dcterms:W3CDTF">2023-03-21T10:11:10Z</dcterms:created>
  <dcterms:modified xsi:type="dcterms:W3CDTF">2023-03-21T10:18:32Z</dcterms:modified>
</cp:coreProperties>
</file>