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71" r:id="rId3"/>
    <p:sldId id="272" r:id="rId4"/>
    <p:sldId id="267" r:id="rId5"/>
    <p:sldId id="268" r:id="rId6"/>
    <p:sldId id="257" r:id="rId7"/>
    <p:sldId id="276" r:id="rId8"/>
    <p:sldId id="259" r:id="rId9"/>
    <p:sldId id="274" r:id="rId10"/>
    <p:sldId id="275" r:id="rId11"/>
    <p:sldId id="264" r:id="rId12"/>
    <p:sldId id="27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9"/>
    <a:srgbClr val="FB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03" autoAdjust="0"/>
    <p:restoredTop sz="94660"/>
  </p:normalViewPr>
  <p:slideViewPr>
    <p:cSldViewPr>
      <p:cViewPr varScale="1">
        <p:scale>
          <a:sx n="95" d="100"/>
          <a:sy n="95" d="100"/>
        </p:scale>
        <p:origin x="-946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E64E7-7AEA-425F-A73A-801F9A7B2542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1ECBD-AB15-4D5F-8E09-C92F45F4C21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45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1ECBD-AB15-4D5F-8E09-C92F45F4C216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643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AB25C81-0701-4B1B-8438-1C0609447FA1}" type="datetimeFigureOut">
              <a:rPr lang="pl-PL" smtClean="0"/>
              <a:t>24.04.2020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430CE18-AE19-43E3-B102-3699CC8AA61F}" type="slidenum">
              <a:rPr lang="pl-PL" smtClean="0"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Więcej wiem, mniej choruje!</a:t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profilaktyki chorób zakaźnych PSSE m. st. Warszawa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331785" y="5373215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Lekcja nr 3</a:t>
            </a:r>
          </a:p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Patrycja Symkowska-Wydra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5904656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403648" y="1268760"/>
            <a:ext cx="6240016" cy="5040560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endParaRPr lang="pl-PL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Szczepienia 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ochronne przeciw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" indent="0" algn="ctr">
              <a:buNone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WZW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typu A- dzieci w wieku przedszkolnym, szkolnym oraz młodzieży, które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chorowały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WZW typu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Ospie wietrznej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Grypie-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z podwyższonych grup ryzyka (przewlekle chore,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zaburzeniami odporności)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Rotawirusom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Inwazyjnym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zakażeniom Streptococcus pneumoniae- dzieci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ryzyka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Inwazyjnym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zakażeniom Neisseria meningitidis- dzieci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przebywające w zbiorowiskach (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przedszkolach, żłobkach, domach dziecka, internatach),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Inwazyjnym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zakażeniom Haemophilus influenzae typu b- dzieci do 6 roku życia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nieobjęte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szczepieniem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obowiązkowym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Kleszczowemu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zapaleniu mózgu- m.in. uczestnicy obozów, kolonii,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młodzież odbywająca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praktyki- lasy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840760" cy="792088"/>
          </a:xfrm>
        </p:spPr>
        <p:txBody>
          <a:bodyPr/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SZCZEPIENIA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ZALECANE: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2839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805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Dbajmy o higienę osobistą -MYJEMY ręce przed każdym posiłkiem i po każdym korzystaniu z toalety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Codziennie bierzemy prysznic, zmieniamy bieliznę, szczotkujemy zęby, używamy własnych przyborów toaletowych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Prawidłowo się odżywiamy-zdrowa, zbilansowana dieta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Dbamy o higienę  przygotowywania posiłków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Jesteśmy aktywni fizycznie/ ruch na świeżym powietrzu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 i wypoczynek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Wykonujemy okresowe badania kontrolne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Wykonujemy szczepienia ochronne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Unikamy alkoholu, tytoniu, środków odurzających itp.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DOBRE RADY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1368152"/>
          </a:xfrm>
        </p:spPr>
        <p:txBody>
          <a:bodyPr/>
          <a:lstStyle/>
          <a:p>
            <a:pPr algn="ctr"/>
            <a:r>
              <a:rPr lang="pl-PL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WIECEJ WIEM, MNIEJ CHORUJĘ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profilaktyki chorób zakaźnych PSSE m. st. Warszawa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68116" y="4653136"/>
            <a:ext cx="4748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Koordynatorzy programu SP 293:</a:t>
            </a: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Patrycja Symkowska – Wydra</a:t>
            </a: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Kamila Banasik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2808312" cy="209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0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0" y="1844824"/>
            <a:ext cx="3384376" cy="3600400"/>
          </a:xfrm>
        </p:spPr>
        <p:txBody>
          <a:bodyPr>
            <a:normAutofit fontScale="92500" lnSpcReduction="20000"/>
          </a:bodyPr>
          <a:lstStyle/>
          <a:p>
            <a:pPr marL="18288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to choroba wywołana przez jeden z biologicznych czynników chorobotwórczych (wirusy, bakterie, grzyby, pasożyty); ze względu na charakter i sposób szerzenia stanowi zagrożenie dla zdrowia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życia ludzi; może szerzyć się przez kontakt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bezpośredni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 osoby na osobę), drogą kropelkową, drogą pokarmową, przez wkłucie zrobione zakażoną strzykawką, a także przez owady i kleszcze.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576064"/>
          </a:xfrm>
        </p:spPr>
        <p:txBody>
          <a:bodyPr/>
          <a:lstStyle/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TO JEST CHOROBA ZAKAŹNA?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87813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7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683568" y="1268760"/>
            <a:ext cx="7546032" cy="1224136"/>
          </a:xfrm>
        </p:spPr>
        <p:txBody>
          <a:bodyPr>
            <a:normAutofit fontScale="55000" lnSpcReduction="20000"/>
          </a:bodyPr>
          <a:lstStyle/>
          <a:p>
            <a:pPr marL="18288" indent="0" algn="just"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>
              <a:buNone/>
            </a:pPr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Bóle</a:t>
            </a:r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głowy, mięśni, stawów, dreszcze, osłabienie, podwyższona temperatura ciała. Następnie ujawniają się objawy charakterystyczne dla określonej choroby.</a:t>
            </a:r>
            <a:endParaRPr lang="pl-P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rot="10800000" flipV="1">
            <a:off x="683568" y="404664"/>
            <a:ext cx="7543800" cy="720080"/>
          </a:xfrm>
        </p:spPr>
        <p:txBody>
          <a:bodyPr/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OBJAWY CHOROBY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6952"/>
            <a:ext cx="50405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0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556792"/>
            <a:ext cx="501583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611560" y="548680"/>
            <a:ext cx="7992888" cy="720080"/>
          </a:xfrm>
        </p:spPr>
        <p:txBody>
          <a:bodyPr>
            <a:normAutofit/>
          </a:bodyPr>
          <a:lstStyle/>
          <a:p>
            <a:pPr algn="ctr"/>
            <a:r>
              <a:rPr lang="pl-PL" sz="2700" dirty="0"/>
              <a:t>ŹRÓDŁA I DROGI SZERZENIA SIĘ </a:t>
            </a:r>
            <a:r>
              <a:rPr lang="pl-PL" sz="2700" dirty="0" smtClean="0"/>
              <a:t>CHORÓB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22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2936"/>
            <a:ext cx="8291264" cy="3600400"/>
          </a:xfrm>
        </p:spPr>
        <p:txBody>
          <a:bodyPr>
            <a:normAutofit fontScale="47500" lnSpcReduction="20000"/>
          </a:bodyPr>
          <a:lstStyle/>
          <a:p>
            <a:pPr marL="18288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just">
              <a:buNone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Licznymi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chorobami można się zarazić drogą oddechową przez powietrze. Kichające i kaszlące chore osoby rozpylają miliony kropelek śliny i śluzu z chorobotwórczymi drobnoustrojami, które wdychane są przez ludzi zdrowych. Zakażenia tego typu nazywane są zakażeniami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kropelkowymi</a:t>
            </a:r>
          </a:p>
          <a:p>
            <a:pPr marL="18288" indent="0" algn="just">
              <a:buNone/>
            </a:pPr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Inną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drogą szerzenia się chorób jest droga pokarmowa. Pokarm i woda spożywane przez człowieka mogą zawierać wirusy, chorobotwórcze bakterie, pierwotniaki lub jaja pasożytniczych robaków.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Choroby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nazywane są niekiedy chorobami brudnych rąk, ponieważ przyczyną ich szerzenia się jest brak higieny przygotowywania i spożywania 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posiłków.</a:t>
            </a:r>
          </a:p>
          <a:p>
            <a:pPr marL="18288" indent="0" algn="just">
              <a:buNone/>
            </a:pPr>
            <a:endParaRPr lang="pl-PL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Czynniki </a:t>
            </a:r>
            <a:r>
              <a:rPr lang="pl-PL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zakaźne mogą dostawać się do organizmu także przez zranioną skórę. Niesterylna strzykawka czy narzędzie do tatuażu grozi przeniesieniem tak groźnych chorób, jak wirusowe zapalenie wątroby typu B i C czy zakażenie wirusem HIV</a:t>
            </a:r>
            <a:r>
              <a:rPr lang="pl-PL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 algn="just">
              <a:buNone/>
            </a:pPr>
            <a:endParaRPr lang="pl-PL" sz="2000" dirty="0"/>
          </a:p>
          <a:p>
            <a:pPr algn="just"/>
            <a:endParaRPr lang="pl-PL" sz="2000" dirty="0" smtClean="0"/>
          </a:p>
          <a:p>
            <a:pPr marL="0" indent="0" algn="just">
              <a:buNone/>
            </a:pPr>
            <a:endParaRPr lang="pl-PL" sz="2000" dirty="0"/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891480"/>
            <a:ext cx="8229600" cy="57606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28850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SIĘ ZARAŻAMY?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Wektor Kreskówka Mężczyzna Chory Na Wirusa Grypy I Zarazków Wokół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56074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3" y="1628800"/>
            <a:ext cx="7740848" cy="449736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Priorytetami w profilaktyce chorób zakaźnych są zachowania higieniczne i szczepienia ochronne.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walce z czynnikami chorobotwórczymi jest higiena rąk.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tymi formami zapobiegania należy pamiętać o profilaktyce zachowawczej.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Odpowiedni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ubiór, aktywność fizyczna oraz prawidłowa dieta wspomaga nasz układ odpornościowy w walce  z patogenami.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Dbanie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układ odpornościowy w połączeniu z częstym myciem rąk może przyczynić się do zminimalizowania zapadalności na poszczególne jednostki chorobowe.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Wykonywanie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szczepień ochronnych nie tylko pozwala na uniknięcie choroby ale również chroni przed wystąpieniem jej groźnych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powikłań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UNIKNĄĆ CHOROBY ZAKAŹNEJ? 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0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95936" y="1628800"/>
            <a:ext cx="4968552" cy="4536504"/>
          </a:xfrm>
        </p:spPr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Szczepionka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wywołuje sztuczną odporność czynną. Oznacza to, że odporność nabyta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wyniku szczepienia jest podobna do naturalnej, którą organizm nabywa po przebyciu zakażenia / chorobie.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szczepienie wywołuje powstanie komórek pamięci immunologicznej, dzięki którym efekt szczepienia jest długotrwały. Pozwala to na wtórną- szybszą odpowiedź układu immunologicznego w czasie ponownego kontaktu z antygenem. Dzięki szczepieniom można uniknąć poważnych powikłań związanych z przebyciem choroby, uniknąć hospitalizacji, kosztownego leczenia oraz epidemii.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25144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NAM DAJE SZCZEPIENIE?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 descr="Pielęgniarka rysunek grafika wektorowa | Depositphotos®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880320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9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15616" y="1700808"/>
            <a:ext cx="3888432" cy="4248472"/>
          </a:xfrm>
        </p:spPr>
        <p:txBody>
          <a:bodyPr>
            <a:normAutofit fontScale="92500"/>
          </a:bodyPr>
          <a:lstStyle/>
          <a:p>
            <a:pPr marL="18288" indent="0" algn="ctr">
              <a:buNone/>
            </a:pP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Szczepienie </a:t>
            </a:r>
            <a:r>
              <a:rPr lang="pl-PL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ochronne </a:t>
            </a:r>
            <a:r>
              <a:rPr lang="pl-PL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przeciw: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Wirusowemu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Zapaleniu Wątroby typu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Gruźlicy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Błonicy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tężcowi,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krztuścowi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Inwazyjnym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zakażeniom Haemophilus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influenzae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Ostremu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nagminnemu porażeniu dziecięcemu (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Poliomyelitis)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Odrze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śwince, różyczce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 rot="10800000" flipV="1">
            <a:off x="611560" y="260648"/>
            <a:ext cx="7543800" cy="864096"/>
          </a:xfrm>
        </p:spPr>
        <p:txBody>
          <a:bodyPr/>
          <a:lstStyle/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OBOWIĄZKOWE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5202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656</TotalTime>
  <Words>479</Words>
  <Application>Microsoft Office PowerPoint</Application>
  <PresentationFormat>Pokaz na ekranie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Elementarny</vt:lpstr>
      <vt:lpstr>Więcej wiem, mniej choruje! Program profilaktyki chorób zakaźnych PSSE m. st. Warszawa</vt:lpstr>
      <vt:lpstr>CO TO JEST CHOROBA ZAKAŹNA?</vt:lpstr>
      <vt:lpstr>OBJAWY CHOROBY</vt:lpstr>
      <vt:lpstr>ŹRÓDŁA I DROGI SZERZENIA SIĘ CHORÓB</vt:lpstr>
      <vt:lpstr>Prezentacja programu PowerPoint</vt:lpstr>
      <vt:lpstr>JAK UNIKNĄĆ CHOROBY ZAKAŹNEJ? </vt:lpstr>
      <vt:lpstr>Prezentacja programu PowerPoint</vt:lpstr>
      <vt:lpstr>CO NAM DAJE SZCZEPIENIE?</vt:lpstr>
      <vt:lpstr>SZCZEPIENIA OBOWIĄZKOWE DZIECI   I MŁODZIEŻY:</vt:lpstr>
      <vt:lpstr>SZCZEPIENIA ZALECANE:</vt:lpstr>
      <vt:lpstr>DOBRE RADY</vt:lpstr>
      <vt:lpstr>WIECEJ WIEM, MNIEJ CHORUJĘ Program profilaktyki chorób zakaźnych PSSE m. st. Warszawa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Więcej wiem, mniej choruje! Program profilaktyki chorób zakaźnych PSSE m. st. Warszawa</dc:title>
  <dc:creator>Dariusz Wydra</dc:creator>
  <cp:lastModifiedBy>Dariusz Wydra</cp:lastModifiedBy>
  <cp:revision>57</cp:revision>
  <dcterms:created xsi:type="dcterms:W3CDTF">2020-04-18T16:52:43Z</dcterms:created>
  <dcterms:modified xsi:type="dcterms:W3CDTF">2020-04-24T11:12:28Z</dcterms:modified>
</cp:coreProperties>
</file>