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356" y="-7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Upravte štýl predlohy podnadpisov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B70C-8E47-42D8-8446-36AF14BEC340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8E351B-77D4-4AD7-B7D6-B8D197FC0F2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B70C-8E47-42D8-8446-36AF14BEC340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351B-77D4-4AD7-B7D6-B8D197FC0F2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B70C-8E47-42D8-8446-36AF14BEC340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351B-77D4-4AD7-B7D6-B8D197FC0F2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B70C-8E47-42D8-8446-36AF14BEC340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8E351B-77D4-4AD7-B7D6-B8D197FC0F2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B70C-8E47-42D8-8446-36AF14BEC340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351B-77D4-4AD7-B7D6-B8D197FC0F23}" type="slidenum">
              <a:rPr lang="sk-SK" smtClean="0"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B70C-8E47-42D8-8446-36AF14BEC340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351B-77D4-4AD7-B7D6-B8D197FC0F2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B70C-8E47-42D8-8446-36AF14BEC340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38E351B-77D4-4AD7-B7D6-B8D197FC0F23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B70C-8E47-42D8-8446-36AF14BEC340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351B-77D4-4AD7-B7D6-B8D197FC0F2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B70C-8E47-42D8-8446-36AF14BEC340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351B-77D4-4AD7-B7D6-B8D197FC0F2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Upravte štýl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B70C-8E47-42D8-8446-36AF14BEC340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351B-77D4-4AD7-B7D6-B8D197FC0F2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3B70C-8E47-42D8-8446-36AF14BEC340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E351B-77D4-4AD7-B7D6-B8D197FC0F23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Upravte štýl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Upravte štýl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503B70C-8E47-42D8-8446-36AF14BEC340}" type="datetimeFigureOut">
              <a:rPr lang="sk-SK" smtClean="0"/>
              <a:t>18. 1. 2021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38E351B-77D4-4AD7-B7D6-B8D197FC0F2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Upravte štýly predlohy textu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404664"/>
            <a:ext cx="8458200" cy="2736304"/>
          </a:xfrm>
        </p:spPr>
        <p:txBody>
          <a:bodyPr/>
          <a:lstStyle/>
          <a:p>
            <a:r>
              <a:rPr lang="sk-SK" sz="4800" dirty="0" smtClean="0"/>
              <a:t>           </a:t>
            </a:r>
            <a:r>
              <a:rPr lang="sk-SK" sz="4800" b="1" dirty="0" smtClean="0"/>
              <a:t>Jozef </a:t>
            </a:r>
            <a:r>
              <a:rPr lang="sk-SK" sz="4800" b="1" dirty="0"/>
              <a:t>Gregor</a:t>
            </a:r>
          </a:p>
          <a:p>
            <a:r>
              <a:rPr lang="sk-SK" sz="4800" b="1" dirty="0"/>
              <a:t> </a:t>
            </a:r>
            <a:r>
              <a:rPr lang="sk-SK" sz="4800" b="1" dirty="0" smtClean="0"/>
              <a:t>            Tajovský</a:t>
            </a:r>
            <a:endParaRPr lang="sk-SK" sz="4800" b="1" dirty="0"/>
          </a:p>
          <a:p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492896"/>
            <a:ext cx="2880320" cy="3477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099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052736"/>
            <a:ext cx="8812088" cy="576064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k-SK" sz="2800" dirty="0" smtClean="0"/>
              <a:t>* </a:t>
            </a:r>
            <a:r>
              <a:rPr lang="sk-SK" sz="2800" dirty="0"/>
              <a:t>18. októbra 1874 v Tajove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800" dirty="0" smtClean="0"/>
              <a:t>† </a:t>
            </a:r>
            <a:r>
              <a:rPr lang="sk-SK" sz="2800" dirty="0"/>
              <a:t>20. mája 1940 v Bratislave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800" dirty="0" smtClean="0"/>
              <a:t>slovenský </a:t>
            </a:r>
            <a:r>
              <a:rPr lang="sk-SK" sz="2800" dirty="0"/>
              <a:t>básnik, prozaik a dramatik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800" dirty="0" smtClean="0"/>
              <a:t>vlastným </a:t>
            </a:r>
            <a:r>
              <a:rPr lang="sk-SK" sz="2800" dirty="0"/>
              <a:t>menom Jozef Gregor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800" dirty="0" smtClean="0"/>
              <a:t>pseudonym </a:t>
            </a:r>
            <a:r>
              <a:rPr lang="sk-SK" sz="2800" dirty="0"/>
              <a:t>Tajovský dostal podľa dediny, v ktorej sa </a:t>
            </a:r>
            <a:r>
              <a:rPr lang="sk-SK" sz="2800" dirty="0" smtClean="0"/>
              <a:t>narodil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800" dirty="0" smtClean="0"/>
              <a:t>učiteľ</a:t>
            </a:r>
            <a:r>
              <a:rPr lang="sk-SK" sz="2800" dirty="0"/>
              <a:t>, politik, bankový úradník, </a:t>
            </a:r>
            <a:r>
              <a:rPr lang="sk-SK" sz="2800" dirty="0" smtClean="0"/>
              <a:t>účtovník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k-SK" sz="2800" dirty="0" smtClean="0"/>
              <a:t>(</a:t>
            </a:r>
            <a:r>
              <a:rPr lang="sk-SK" sz="2800" dirty="0"/>
              <a:t>Tajov pri Banskej Bystrici)</a:t>
            </a:r>
          </a:p>
        </p:txBody>
      </p:sp>
    </p:spTree>
    <p:extLst>
      <p:ext uri="{BB962C8B-B14F-4D97-AF65-F5344CB8AC3E}">
        <p14:creationId xmlns:p14="http://schemas.microsoft.com/office/powerpoint/2010/main" val="2566095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983" y="1046088"/>
            <a:ext cx="3479547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124743"/>
            <a:ext cx="2095500" cy="286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509120"/>
            <a:ext cx="4172407" cy="2151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Šípka nahor 5"/>
          <p:cNvSpPr/>
          <p:nvPr/>
        </p:nvSpPr>
        <p:spPr>
          <a:xfrm>
            <a:off x="6012160" y="4365104"/>
            <a:ext cx="2016224" cy="219836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Tu sa narodil a žil </a:t>
            </a:r>
          </a:p>
          <a:p>
            <a:pPr algn="ctr"/>
            <a:r>
              <a:rPr lang="sk-SK" dirty="0" smtClean="0">
                <a:solidFill>
                  <a:schemeClr val="tx1"/>
                </a:solidFill>
              </a:rPr>
              <a:t>J. G. Tajovský</a:t>
            </a:r>
            <a:endParaRPr lang="sk-SK" dirty="0">
              <a:solidFill>
                <a:schemeClr val="tx1"/>
              </a:solidFill>
            </a:endParaRPr>
          </a:p>
        </p:txBody>
      </p:sp>
      <p:sp>
        <p:nvSpPr>
          <p:cNvPr id="7" name="Šípka doprava 6"/>
          <p:cNvSpPr/>
          <p:nvPr/>
        </p:nvSpPr>
        <p:spPr>
          <a:xfrm>
            <a:off x="179512" y="1772816"/>
            <a:ext cx="1872208" cy="16561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dirty="0" smtClean="0">
                <a:solidFill>
                  <a:schemeClr val="tx1"/>
                </a:solidFill>
              </a:rPr>
              <a:t>J. G. Tajovský s manželkou a dcérou</a:t>
            </a: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797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23528" y="332656"/>
            <a:ext cx="8686800" cy="61206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sk-SK" sz="2800" b="1" u="sng" dirty="0"/>
              <a:t>Znaky tvorby </a:t>
            </a:r>
            <a:r>
              <a:rPr lang="sk-SK" sz="2800" b="1" u="sng" dirty="0" smtClean="0"/>
              <a:t>Tajovského</a:t>
            </a:r>
          </a:p>
          <a:p>
            <a:pPr>
              <a:lnSpc>
                <a:spcPct val="150000"/>
              </a:lnSpc>
            </a:pPr>
            <a:r>
              <a:rPr lang="sk-SK" sz="2400" dirty="0" smtClean="0"/>
              <a:t> </a:t>
            </a:r>
            <a:r>
              <a:rPr lang="sk-SK" sz="2800" dirty="0" smtClean="0"/>
              <a:t>útočí </a:t>
            </a:r>
            <a:r>
              <a:rPr lang="sk-SK" sz="2800" dirty="0"/>
              <a:t>na neochotu vzdelávať </a:t>
            </a:r>
            <a:r>
              <a:rPr lang="sk-SK" sz="2800" dirty="0" smtClean="0"/>
              <a:t>sa</a:t>
            </a:r>
            <a:endParaRPr lang="sk-SK" sz="2800" dirty="0"/>
          </a:p>
          <a:p>
            <a:pPr>
              <a:lnSpc>
                <a:spcPct val="150000"/>
              </a:lnSpc>
            </a:pPr>
            <a:r>
              <a:rPr lang="sk-SK" sz="2800" dirty="0"/>
              <a:t>zobrazuje chudobných ľudí, ktorí živorili a predsa boli naplnení bohatstvom ľudského citu</a:t>
            </a:r>
          </a:p>
          <a:p>
            <a:pPr>
              <a:lnSpc>
                <a:spcPct val="150000"/>
              </a:lnSpc>
            </a:pPr>
            <a:r>
              <a:rPr lang="sk-SK" sz="2800" dirty="0"/>
              <a:t>chce poukázať na osud najchudobnejších a vzbudiť súcit s ich osudom</a:t>
            </a:r>
          </a:p>
          <a:p>
            <a:pPr>
              <a:lnSpc>
                <a:spcPct val="150000"/>
              </a:lnSpc>
            </a:pPr>
            <a:r>
              <a:rPr lang="sk-SK" sz="2800" dirty="0"/>
              <a:t>opisoval sluhov, učňov, siroty</a:t>
            </a:r>
          </a:p>
          <a:p>
            <a:pPr>
              <a:lnSpc>
                <a:spcPct val="150000"/>
              </a:lnSpc>
            </a:pPr>
            <a:r>
              <a:rPr lang="sk-SK" sz="2800" dirty="0"/>
              <a:t>odsudzuje ľudí, ktorí si svoje nešťastie zapríčinili sami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005064"/>
            <a:ext cx="1777440" cy="148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2826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404664"/>
            <a:ext cx="8812088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b="1" dirty="0" smtClean="0">
                <a:solidFill>
                  <a:schemeClr val="tx1"/>
                </a:solidFill>
              </a:rPr>
              <a:t>       </a:t>
            </a:r>
            <a:r>
              <a:rPr lang="sk-SK" sz="2800" b="1" u="sng" dirty="0" smtClean="0">
                <a:solidFill>
                  <a:schemeClr val="tx1"/>
                </a:solidFill>
              </a:rPr>
              <a:t>Tvorba </a:t>
            </a:r>
            <a:r>
              <a:rPr lang="sk-SK" sz="2800" b="1" u="sng" dirty="0">
                <a:solidFill>
                  <a:schemeClr val="tx1"/>
                </a:solidFill>
              </a:rPr>
              <a:t>- PRÓZA </a:t>
            </a:r>
            <a:endParaRPr lang="sk-SK" sz="2800" b="1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sk-SK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sk-SK" sz="2800" b="1" dirty="0">
                <a:solidFill>
                  <a:schemeClr val="tx1"/>
                </a:solidFill>
              </a:rPr>
              <a:t>Starootcovský cyklus: </a:t>
            </a:r>
            <a:r>
              <a:rPr lang="sk-SK" sz="2800" dirty="0">
                <a:solidFill>
                  <a:schemeClr val="tx1"/>
                </a:solidFill>
              </a:rPr>
              <a:t>Do konca, </a:t>
            </a:r>
            <a:r>
              <a:rPr lang="sk-SK" sz="2800" dirty="0" err="1">
                <a:solidFill>
                  <a:schemeClr val="tx1"/>
                </a:solidFill>
              </a:rPr>
              <a:t>Žliebky</a:t>
            </a:r>
            <a:r>
              <a:rPr lang="sk-SK" sz="2800" dirty="0">
                <a:solidFill>
                  <a:schemeClr val="tx1"/>
                </a:solidFill>
              </a:rPr>
              <a:t>, Na jarmok, Prvé hodinky, Do kúpeľa, Starého otca rozpomienky</a:t>
            </a:r>
            <a:endParaRPr lang="sk-SK" sz="2800" b="1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sk-SK" sz="2800" b="1" dirty="0">
                <a:solidFill>
                  <a:schemeClr val="tx1"/>
                </a:solidFill>
              </a:rPr>
              <a:t>Dedinské prostredie: </a:t>
            </a:r>
            <a:r>
              <a:rPr lang="sk-SK" sz="2800" dirty="0">
                <a:solidFill>
                  <a:schemeClr val="tx1"/>
                </a:solidFill>
              </a:rPr>
              <a:t>Maco Mlieč, Mamka </a:t>
            </a:r>
            <a:r>
              <a:rPr lang="sk-SK" sz="2800" dirty="0" err="1">
                <a:solidFill>
                  <a:schemeClr val="tx1"/>
                </a:solidFill>
              </a:rPr>
              <a:t>Pôstková</a:t>
            </a:r>
            <a:r>
              <a:rPr lang="sk-SK" sz="2800" dirty="0">
                <a:solidFill>
                  <a:schemeClr val="tx1"/>
                </a:solidFill>
              </a:rPr>
              <a:t>, Mišo, Omrvinky, Z dediny, </a:t>
            </a:r>
            <a:r>
              <a:rPr lang="sk-SK" sz="2800" dirty="0" err="1">
                <a:solidFill>
                  <a:schemeClr val="tx1"/>
                </a:solidFill>
              </a:rPr>
              <a:t>Apoliena</a:t>
            </a:r>
            <a:r>
              <a:rPr lang="sk-SK" sz="2800" dirty="0">
                <a:solidFill>
                  <a:schemeClr val="tx1"/>
                </a:solidFill>
              </a:rPr>
              <a:t>, Horký chlieb, Na chlieb, Spod kosy</a:t>
            </a:r>
          </a:p>
          <a:p>
            <a:pPr>
              <a:lnSpc>
                <a:spcPct val="150000"/>
              </a:lnSpc>
            </a:pPr>
            <a:r>
              <a:rPr lang="sk-SK" sz="2800" b="1" dirty="0" smtClean="0">
                <a:solidFill>
                  <a:schemeClr val="tx1"/>
                </a:solidFill>
              </a:rPr>
              <a:t>Rozprávky </a:t>
            </a:r>
            <a:r>
              <a:rPr lang="sk-SK" sz="2800" b="1" dirty="0">
                <a:solidFill>
                  <a:schemeClr val="tx1"/>
                </a:solidFill>
              </a:rPr>
              <a:t>z Ruska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70966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04" y="404664"/>
            <a:ext cx="8884096" cy="6264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800" b="1" dirty="0" smtClean="0"/>
              <a:t>                                  </a:t>
            </a:r>
            <a:r>
              <a:rPr lang="sk-SK" sz="2800" b="1" u="sng" dirty="0" smtClean="0"/>
              <a:t>Poviedka</a:t>
            </a:r>
          </a:p>
          <a:p>
            <a:pPr marL="0" indent="0">
              <a:buNone/>
            </a:pPr>
            <a:endParaRPr lang="sk-SK" sz="2800" b="1" dirty="0"/>
          </a:p>
          <a:p>
            <a:pPr lvl="0">
              <a:lnSpc>
                <a:spcPct val="150000"/>
              </a:lnSpc>
            </a:pPr>
            <a:r>
              <a:rPr lang="sk-SK" sz="2800" dirty="0">
                <a:solidFill>
                  <a:schemeClr val="tx1"/>
                </a:solidFill>
              </a:rPr>
              <a:t>prozaický žáner malého alebo stredného rozsahu </a:t>
            </a:r>
          </a:p>
          <a:p>
            <a:pPr lvl="0">
              <a:lnSpc>
                <a:spcPct val="150000"/>
              </a:lnSpc>
            </a:pPr>
            <a:r>
              <a:rPr lang="sk-SK" sz="2800" dirty="0">
                <a:solidFill>
                  <a:schemeClr val="tx1"/>
                </a:solidFill>
              </a:rPr>
              <a:t>poviedka má jednoduchý dej </a:t>
            </a:r>
          </a:p>
          <a:p>
            <a:pPr lvl="0">
              <a:lnSpc>
                <a:spcPct val="150000"/>
              </a:lnSpc>
            </a:pPr>
            <a:r>
              <a:rPr lang="sk-SK" sz="2800" dirty="0">
                <a:solidFill>
                  <a:schemeClr val="tx1"/>
                </a:solidFill>
              </a:rPr>
              <a:t>v poviedke vystupuje menej postáv</a:t>
            </a:r>
          </a:p>
          <a:p>
            <a:pPr lvl="0">
              <a:lnSpc>
                <a:spcPct val="150000"/>
              </a:lnSpc>
            </a:pPr>
            <a:r>
              <a:rPr lang="sk-SK" sz="2800" dirty="0">
                <a:solidFill>
                  <a:schemeClr val="tx1"/>
                </a:solidFill>
              </a:rPr>
              <a:t>postavy poviedky sa nevyvíjajú</a:t>
            </a:r>
          </a:p>
          <a:p>
            <a:pPr lvl="0">
              <a:lnSpc>
                <a:spcPct val="150000"/>
              </a:lnSpc>
            </a:pPr>
            <a:r>
              <a:rPr lang="sk-SK" sz="2800" dirty="0">
                <a:solidFill>
                  <a:schemeClr val="tx1"/>
                </a:solidFill>
              </a:rPr>
              <a:t>v poviedke sa rozvíja - jeden jednoduchý príbeh</a:t>
            </a:r>
          </a:p>
          <a:p>
            <a:pPr marL="0" indent="0">
              <a:lnSpc>
                <a:spcPct val="150000"/>
              </a:lnSpc>
              <a:buNone/>
            </a:pPr>
            <a:endParaRPr lang="sk-SK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613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79512" y="188640"/>
            <a:ext cx="8812088" cy="64807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sz="2800" b="1" dirty="0"/>
              <a:t> </a:t>
            </a:r>
            <a:r>
              <a:rPr lang="sk-SK" sz="2800" b="1" dirty="0" smtClean="0"/>
              <a:t>                                     </a:t>
            </a:r>
            <a:r>
              <a:rPr lang="sk-SK" sz="3300" b="1" u="sng" dirty="0" smtClean="0"/>
              <a:t>Do </a:t>
            </a:r>
            <a:r>
              <a:rPr lang="sk-SK" sz="3300" b="1" u="sng" dirty="0"/>
              <a:t>konca</a:t>
            </a:r>
            <a:endParaRPr lang="sk-SK" sz="3300" b="1" u="sng" dirty="0" smtClean="0"/>
          </a:p>
          <a:p>
            <a:pPr marL="0" indent="0">
              <a:lnSpc>
                <a:spcPct val="160000"/>
              </a:lnSpc>
              <a:buNone/>
            </a:pPr>
            <a:r>
              <a:rPr lang="sk-SK" sz="3000" b="1" dirty="0" smtClean="0"/>
              <a:t>Literárny </a:t>
            </a:r>
            <a:r>
              <a:rPr lang="sk-SK" sz="3000" b="1" dirty="0"/>
              <a:t>druh: </a:t>
            </a:r>
            <a:r>
              <a:rPr lang="sk-SK" sz="3000" dirty="0"/>
              <a:t>epika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k-SK" sz="3000" b="1" dirty="0"/>
              <a:t>Literárny žáner: </a:t>
            </a:r>
            <a:r>
              <a:rPr lang="sk-SK" sz="3000" dirty="0"/>
              <a:t>poviedka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k-SK" sz="3000" b="1" dirty="0"/>
              <a:t>Hl. postava</a:t>
            </a:r>
            <a:r>
              <a:rPr lang="sk-SK" sz="3000" dirty="0"/>
              <a:t>: starý otec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k-SK" sz="3000" b="1" dirty="0"/>
              <a:t>Vedľajšie postavy:</a:t>
            </a:r>
            <a:r>
              <a:rPr lang="sk-SK" sz="3000" dirty="0"/>
              <a:t> vnuk (J. G. Tajovský – rozprávač), stará mať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k-SK" sz="3000" b="1" dirty="0"/>
              <a:t>Literárna forma: </a:t>
            </a:r>
            <a:r>
              <a:rPr lang="sk-SK" sz="3000" dirty="0"/>
              <a:t>próza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k-SK" sz="3000" b="1" dirty="0"/>
              <a:t>Téma:</a:t>
            </a:r>
            <a:r>
              <a:rPr lang="sk-SK" sz="3000" dirty="0"/>
              <a:t> Pracovitosť starého otca.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sk-SK" sz="3000" b="1" dirty="0"/>
              <a:t>Idea: </a:t>
            </a:r>
            <a:r>
              <a:rPr lang="sk-SK" sz="3000" dirty="0"/>
              <a:t>Autor poukazuje na potrebu rodiny, jej dôležitosť a na pracovitosť ľudí.</a:t>
            </a:r>
          </a:p>
          <a:p>
            <a:pPr marL="0" indent="0">
              <a:buNone/>
            </a:pPr>
            <a:endParaRPr lang="sk-SK" sz="2800" dirty="0" smtClean="0"/>
          </a:p>
          <a:p>
            <a:pPr marL="0" indent="0">
              <a:buNone/>
            </a:pPr>
            <a:endParaRPr lang="sk-SK" sz="2800" b="1" u="sng" dirty="0"/>
          </a:p>
          <a:p>
            <a:pPr marL="0" indent="0">
              <a:buNone/>
            </a:pPr>
            <a:endParaRPr lang="sk-SK" sz="2800" b="1" u="sng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60648"/>
            <a:ext cx="2447792" cy="246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4082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111</TotalTime>
  <Words>243</Words>
  <Application>Microsoft Office PowerPoint</Application>
  <PresentationFormat>Prezentácia na obrazovke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Cestovanie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Gabika</dc:creator>
  <cp:lastModifiedBy>Gabika</cp:lastModifiedBy>
  <cp:revision>8</cp:revision>
  <dcterms:created xsi:type="dcterms:W3CDTF">2021-01-18T15:54:55Z</dcterms:created>
  <dcterms:modified xsi:type="dcterms:W3CDTF">2021-01-18T17:45:59Z</dcterms:modified>
</cp:coreProperties>
</file>