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718A-82AB-46E2-B8DB-60B60E4AB6D2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05C3-A98E-4B17-B980-60860F45B9A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Interior-National-Gallery-of-Art-Washington-DC.jpg"/>
          <p:cNvPicPr>
            <a:picLocks noChangeAspect="1"/>
          </p:cNvPicPr>
          <p:nvPr/>
        </p:nvPicPr>
        <p:blipFill>
          <a:blip r:embed="rId2">
            <a:lum bright="27000"/>
          </a:blip>
          <a:stretch>
            <a:fillRect/>
          </a:stretch>
        </p:blipFill>
        <p:spPr>
          <a:xfrm>
            <a:off x="357157" y="500042"/>
            <a:ext cx="8215371" cy="592935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dinosaur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Anglický jazyk – 9. ročník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7986" cy="2614634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>
              <a:solidFill>
                <a:schemeClr val="tx1"/>
              </a:solidFill>
            </a:endParaRPr>
          </a:p>
          <a:p>
            <a:endParaRPr lang="sk-SK" sz="2400" dirty="0">
              <a:solidFill>
                <a:schemeClr val="tx1"/>
              </a:solidFill>
            </a:endParaRPr>
          </a:p>
          <a:p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Mgr. Daniela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Vallušová</a:t>
            </a: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3" y="3929066"/>
            <a:ext cx="2348524" cy="1714512"/>
          </a:xfrm>
          <a:prstGeom prst="rect">
            <a:avLst/>
          </a:prstGeom>
        </p:spPr>
      </p:pic>
      <p:pic>
        <p:nvPicPr>
          <p:cNvPr id="12" name="Obrázok 11" descr="stiahnuť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000504"/>
            <a:ext cx="2524125" cy="1809750"/>
          </a:xfrm>
          <a:prstGeom prst="rect">
            <a:avLst/>
          </a:prstGeom>
        </p:spPr>
      </p:pic>
      <p:pic>
        <p:nvPicPr>
          <p:cNvPr id="8" name="Obrázok 7" descr="stiahnuť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714356"/>
            <a:ext cx="1928826" cy="1928826"/>
          </a:xfrm>
          <a:prstGeom prst="rect">
            <a:avLst/>
          </a:prstGeom>
        </p:spPr>
      </p:pic>
      <p:pic>
        <p:nvPicPr>
          <p:cNvPr id="6" name="Obrázok 5" descr="1200px-Naturhistorisches_Museum_Vienna_June_2006_24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928670"/>
            <a:ext cx="2428892" cy="1821669"/>
          </a:xfrm>
          <a:prstGeom prst="rect">
            <a:avLst/>
          </a:prstGeom>
        </p:spPr>
      </p:pic>
      <p:pic>
        <p:nvPicPr>
          <p:cNvPr id="4" name="Obrázok 3" descr="file-20200714-18-kzkkq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928670"/>
            <a:ext cx="1857364" cy="1857364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k-SK" sz="2400" dirty="0" smtClean="0"/>
          </a:p>
          <a:p>
            <a:pPr algn="just">
              <a:buNone/>
            </a:pPr>
            <a:endParaRPr lang="sk-SK" sz="2000" dirty="0"/>
          </a:p>
        </p:txBody>
      </p:sp>
      <p:sp>
        <p:nvSpPr>
          <p:cNvPr id="5" name="BlokTextu 4"/>
          <p:cNvSpPr txBox="1"/>
          <p:nvPr/>
        </p:nvSpPr>
        <p:spPr>
          <a:xfrm>
            <a:off x="571472" y="321468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dinosaur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dinosaurus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643306" y="32146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múzeum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643702" y="321468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model - model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ok 9" descr="61A5dhhGZFL._AC_SX425_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1538" y="3571876"/>
            <a:ext cx="923106" cy="2286016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500034" y="607220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skeleton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kostra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643306" y="60007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scary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strašidelný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786578" y="60007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scream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krik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90b11e153d00cc913c3f133f043a0b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286124"/>
            <a:ext cx="1928826" cy="2348136"/>
          </a:xfrm>
          <a:prstGeom prst="rect">
            <a:avLst/>
          </a:prstGeom>
        </p:spPr>
      </p:pic>
      <p:pic>
        <p:nvPicPr>
          <p:cNvPr id="4" name="Zástupný symbol obsahu 3" descr="stiahnuť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714356"/>
            <a:ext cx="2466975" cy="1857375"/>
          </a:xfrm>
        </p:spPr>
      </p:pic>
      <p:sp>
        <p:nvSpPr>
          <p:cNvPr id="5" name="BlokTextu 4"/>
          <p:cNvSpPr txBox="1"/>
          <p:nvPr/>
        </p:nvSpPr>
        <p:spPr>
          <a:xfrm flipH="1">
            <a:off x="2143107" y="2643182"/>
            <a:ext cx="135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roar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rev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ok 7" descr="photo-1521464478974-f5f4ae906531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642918"/>
            <a:ext cx="2678925" cy="178595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786446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alive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živý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928794" y="58578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dead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mŕtvy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ok 11" descr="stiahnuť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3214686"/>
            <a:ext cx="1467770" cy="2500330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5786446" y="59293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robot - robot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628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sz="2400" b="1" u="sng" dirty="0" err="1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u="sng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endParaRPr lang="sk-SK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1800" u="sng" dirty="0" smtClean="0"/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Jednoduchý minulý čas vyjadruje dej, ktorý skončil v minulosti.</a:t>
            </a:r>
          </a:p>
          <a:p>
            <a:pPr algn="just"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Vo vete ho môžeme rozoznať pomocou časových výrazov, ktoré nám referujú</a:t>
            </a: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minulosť.</a:t>
            </a:r>
          </a:p>
          <a:p>
            <a:pPr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nepravidelné slovesá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 – vzniká nové iné alebo niekedy aj to isté slovo. 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Keďže sú nepravidelné neexistuje žiadne pravidlo na ich tvorbu.</a:t>
            </a:r>
          </a:p>
          <a:p>
            <a:pPr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had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get - 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wrote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wrote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negatives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000" dirty="0" smtClean="0"/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dinosaur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dinosaurs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bought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ate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thought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hear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wear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ware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learnt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wrote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k-SK" b="1" dirty="0" smtClean="0"/>
          </a:p>
          <a:p>
            <a:pPr algn="just">
              <a:buNone/>
            </a:pP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Amy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postcard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No,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bought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a model.</a:t>
            </a:r>
          </a:p>
          <a:p>
            <a:pPr algn="just">
              <a:buNone/>
            </a:pPr>
            <a:endParaRPr lang="sk-SK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to?</a:t>
            </a:r>
          </a:p>
          <a:p>
            <a:pPr algn="just">
              <a:buNone/>
            </a:pP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dinosaur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dinosaur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skeletons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7166"/>
            <a:ext cx="1500198" cy="160521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to 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thousand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........................ (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to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and .........................</a:t>
            </a: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 to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......................(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yo-yos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wooden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toys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..................... (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wear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trousers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........................ (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wear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turnics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dress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265</Words>
  <Application>Microsoft Office PowerPoint</Application>
  <PresentationFormat>Prezentácia na obrazovke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The dinosaur museum Anglický jazyk – 9. ročník</vt:lpstr>
      <vt:lpstr>Snímka 2</vt:lpstr>
      <vt:lpstr>Snímka 3</vt:lpstr>
      <vt:lpstr>Snímka 4</vt:lpstr>
      <vt:lpstr>Snímka 5</vt:lpstr>
      <vt:lpstr>Snímka 6</vt:lpstr>
      <vt:lpstr>Snímka 7</vt:lpstr>
    </vt:vector>
  </TitlesOfParts>
  <Company>ZŠ Jarovnice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dinosaur museum Anglický jazyk – 9. ročník</dc:title>
  <dc:creator>PC</dc:creator>
  <cp:lastModifiedBy>Juraj Valluš</cp:lastModifiedBy>
  <cp:revision>22</cp:revision>
  <dcterms:created xsi:type="dcterms:W3CDTF">2020-10-27T08:19:19Z</dcterms:created>
  <dcterms:modified xsi:type="dcterms:W3CDTF">2020-10-28T19:22:52Z</dcterms:modified>
</cp:coreProperties>
</file>