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4BA8"/>
    <a:srgbClr val="FDCAE1"/>
    <a:srgbClr val="F795D9"/>
    <a:srgbClr val="F4FCC4"/>
    <a:srgbClr val="89C4FA"/>
    <a:srgbClr val="CD7EF6"/>
    <a:srgbClr val="DACBFC"/>
    <a:srgbClr val="1FD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3:29.921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52 364 8261,'10'0'-79,"-2"0"395,-8 0 421,0 0-592,0-8 0,0 4 54,0-7 1,0 5-49,0-6 0,0 1 178,0-6-211,0-1 1,0 1-1,0 0 1,0-1-100,0 1 1,2 0 166,3 0-216,-3-1 0,6 1 132,-8 0 0,6-1-76,0 1 1,1 6 51,-1-1 0,-4 6-67,4-5 61,3 7 17,1-12-198,7 15 210,0-15-175,1 14 0,-1-5 107,0 7 1,-5 0-152,-1 0 118,1 7 0,5 1-9,0 3 0,-5 3-12,0-8 0,-7 5 18,7-5 0,-6 7 10,5-1 1,-5-2-8,5 1 1,-7 1 4,2 5 1,2-6-4,-3 1 0,3 0-5,-2 5 5,-4 0 1,6 0-28,-8 1 0,5-1 20,1 0 0,0 1-3,-6-1 0,0 0 59,0 0 0,0 1-53,0-1 0,-6 0 189,0 1 0,-1-7-105,1 1 1,2-1 324,-8 7-283,1-1 0,-4 0-6,3 0 1,-3-5 131,3-1-111,-3-7 1,-3 10-76,1-9 1,0 1 33,0-6 0,-1 0-240,1 0 0,-6-6 131,0 1 0,0-9-736,6 3 0,-1-7 359,1-5 1,0 2-2296,-1-8 2683,1 1 0,0-15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3:46.957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35 364 7829,'-10'10'645,"3"-3"-331,-1-7-37,6 0-126,-6 0 1,8-2 0,0-3 119,0-7 0,2-5-42,4-6 0,-2 2 25,7-8 1,1 6-15,5-6 1,1 6-32,-1-6 1,0 8-122,0-2 1,6-2 85,1 2 0,-1 0-211,-6 5 0,2 7-5,4-1 1,-4 9-42,4-3 0,-1 4 90,1 2 1,-4 0-44,4 0 1,0 9-56,-6 9 0,4-1 54,-9 6 1,1 4 30,-1 2 0,1 2 16,-7-3 1,0 5 51,-6-4 0,0 4 20,0 1 1,0 1 10,0-1 0,-8-5 40,-3 0 1,-7-6-78,-5 6 0,2-2 171,-8 2 0,1-6-85,-7-12 0,4 3-232,-3-9 1,3 1 71,-9-6 1,9-8-667,2-3 0,6-12-197,-6-6 0,16-11-1598,1-6 2479,8-4 0,-3-10 0,-3-1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9:38.815"/>
    </inkml:context>
    <inkml:brush xml:id="br0">
      <inkml:brushProperty name="width" value="0.08571" units="cm"/>
      <inkml:brushProperty name="height" value="0.08571" units="cm"/>
      <inkml:brushProperty name="color" value="#0B868D"/>
      <inkml:brushProperty name="inkEffects" value="ocean"/>
      <inkml:brushProperty name="anchorX" value="-904488.4375"/>
      <inkml:brushProperty name="anchorY" value="-311667.4375"/>
      <inkml:brushProperty name="scaleFactor" value="0.5"/>
    </inkml:brush>
  </inkml:definitions>
  <inkml:trace contextRef="#ctx0" brushRef="#br0">226 35 8023,'-8'-10'18,"-2"2"1,-1 7-25,-1-5 0,7 4 220,-7-4 130,1 4-166,-7 2 0,3 2 1,3 4 1,-3-2-64,3 7 1,3 1 6,-3 5 0,3 0-25,-3 1 1,-3-1 40,3 0 0,5 8-115,1 4 0,4-2 111,2 2 0,2-2-179,4 1 1,5 5 19,12-4 0,10-2 47,7 2 0,8-14-21,-2 2 1,6-9-125,6 4 0,-4-9 105,3 3 1,-11-12-149,-5-5 0,-9-4-2,-8-3 0,-1-5 19,-12 0 1,-5-8 161,-6 3 1,-8 1-95,-9-2 1,-8 0 18,-4-6 1,-4 9-83,-1 2 0,-8-1-137,-5 2 0,-3 2 68,-1 10 0,4-3-143,1 9 0,8-1 355,-2 6 0,-5 7 0,1 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9:39.886"/>
    </inkml:context>
    <inkml:brush xml:id="br0">
      <inkml:brushProperty name="width" value="0.08571" units="cm"/>
      <inkml:brushProperty name="height" value="0.08571" units="cm"/>
      <inkml:brushProperty name="color" value="#0B868D"/>
      <inkml:brushProperty name="inkEffects" value="ocean"/>
      <inkml:brushProperty name="anchorX" value="-935802.625"/>
      <inkml:brushProperty name="anchorY" value="-317743.53125"/>
      <inkml:brushProperty name="scaleFactor" value="0.5"/>
    </inkml:brush>
  </inkml:definitions>
  <inkml:trace contextRef="#ctx0" brushRef="#br0">35 277 8057,'-8'-9'-156,"7"-7"1,-9 9 224,4-5-491,4-3 344,-5 5 1,7-7 55,0 0 1,2 5 81,3 1 0,-1-1-19,8-5 1,-7 0 14,7-1 1,-2 7 67,1-1-53,4 1 35,-5-7 315,0 9-305,-3 1 0,-7 10-38,0 4 0,0 9 22,0 8 0,-7 8 6,-5-2 0,-1 5 0,1 7 1,-1-3 8,7 8 0,-6-5-69,7 5 0,-1-8 37,6 2 1,2-3-156,4-2 0,9-3 84,8-3 0,10-4-84,1-8 1,3-7 25,9-4 0,-6-4-93,6-2 1,-1-14 80,1-3 0,2-14-144,-8-3 0,-2-1 134,-9-5 0,-4 1 18,-7-1 0,-7 3 62,1-3 1,-10 3-69,-2 3 0,-8 1 167,-9 4 1,-10-3-31,-8 3 0,0-2-24,-5 2 1,4 6-121,1 12 1,2-3-137,5 9 0,-5-1-381,4 6 0,-4 9 222,-1 9 1,5 1-117,0 10 474,0 0 0,-5 13 0,-1 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9:41.018"/>
    </inkml:context>
    <inkml:brush xml:id="br0">
      <inkml:brushProperty name="width" value="0.08571" units="cm"/>
      <inkml:brushProperty name="height" value="0.08571" units="cm"/>
      <inkml:brushProperty name="color" value="#0B868D"/>
      <inkml:brushProperty name="inkEffects" value="ocean"/>
      <inkml:brushProperty name="anchorX" value="-954369.8125"/>
      <inkml:brushProperty name="anchorY" value="-339692.53125"/>
      <inkml:brushProperty name="scaleFactor" value="0.5"/>
    </inkml:brush>
  </inkml:definitions>
  <inkml:trace contextRef="#ctx0" brushRef="#br0">364 104 8057,'-6'-11'-255,"0"-1"0,-7 8 595,3-11-238,-7 5 0,-1-5 94,1 3 1,6 5-93,-1 7 1,1-6-73,-7 0 1,1 1 59,0 5 0,-2 5 12,-5 1 1,5 7-27,-4-1 0,-2 9 4,2 2 1,0 6-136,6-6 0,7 6 64,4-6 1,4 6-101,2-6 0,2 6 86,4-6 0,10 6-45,7-6 1,5-2 54,-5-10 1,8 3 9,-2-9 1,-2 1-47,2-6 1,-8 0 13,2 0 1,-4-7-32,-2-5 1,-1-3-120,-5-3 1,-3-7-72,-8-3 0,-8-5 114,-3-2 0,-6 6-464,-7 1 0,-4 1 586,-13-2 0,-3-4 0,-8 6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9:41.970"/>
    </inkml:context>
    <inkml:brush xml:id="br0">
      <inkml:brushProperty name="width" value="0.08571" units="cm"/>
      <inkml:brushProperty name="height" value="0.08571" units="cm"/>
      <inkml:brushProperty name="color" value="#0B868D"/>
      <inkml:brushProperty name="inkEffects" value="ocean"/>
      <inkml:brushProperty name="anchorX" value="-981378.0625"/>
      <inkml:brushProperty name="anchorY" value="-341773.90625"/>
      <inkml:brushProperty name="scaleFactor" value="0.5"/>
    </inkml:brush>
  </inkml:definitions>
  <inkml:trace contextRef="#ctx0" brushRef="#br0">36 104 8019,'0'-9'-124,"0"1"-35,0 8 391,0 0 45,0 8 236,0 1-385,0 9 131,0-1 78,0-7-144,7 5-47,3-5 0,1-1-42,1-3-146,-1-4 59,-1-2 1,5 0-134,-3 0 0,-4-2 150,-3-4 0,3 2-167,-2-7 0,0-1 115,-6-5-3,0 0 1,0-1-14,0 1 19,-8 0 1,-2 1-215,-7 5 4,0-4 1,-1 11-844,1-8 614,0 8 454,0-3 0,-1 22 0,1 4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9:42.804"/>
    </inkml:context>
    <inkml:brush xml:id="br0">
      <inkml:brushProperty name="width" value="0.08571" units="cm"/>
      <inkml:brushProperty name="height" value="0.08571" units="cm"/>
      <inkml:brushProperty name="color" value="#0B868D"/>
      <inkml:brushProperty name="inkEffects" value="ocean"/>
      <inkml:brushProperty name="anchorX" value="-999221"/>
      <inkml:brushProperty name="anchorY" value="-347625.1875"/>
      <inkml:brushProperty name="scaleFactor" value="0.5"/>
    </inkml:brush>
  </inkml:definitions>
  <inkml:trace contextRef="#ctx0" brushRef="#br0">139 53 8057,'17'0'18,"-7"-8"1,-3 4 309,-7-7-342,0 7 115,0-4 441,0 0-310,0 6-29,0-5 1,-7 7-85,-5 0-116,4 0 113,-7 0 1,5 7-29,-7 5 0,0 5 61,0 6 1,-1-2-35,1 8 1,5-2-126,1 2 1,7 7 96,-2-7 0,4 8-80,2-8 1,8 3 187,4 3-262,3-1 52,10 1 0,2-10 45,7-8 0,9-1-126,3-11 1,2 1 167,-2-6-215,4-7 72,-14-3 0,5-9 107,-12-4-240,-4 3 206,-8-12 1,-8 7-25,-3-4 11,-4-4 3,-10 6 1,-3-5 3,-12 3-62,-4-4 0,-4 12 1,-1-6-572,-5 2 336,-1 2-51,3 6 1,0 5-1040,1 1 1391,-1 7 0,-7 4 0,-2 10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9:44.044"/>
    </inkml:context>
    <inkml:brush xml:id="br0">
      <inkml:brushProperty name="width" value="0.08571" units="cm"/>
      <inkml:brushProperty name="height" value="0.08571" units="cm"/>
      <inkml:brushProperty name="color" value="#0B868D"/>
      <inkml:brushProperty name="inkEffects" value="ocean"/>
      <inkml:brushProperty name="anchorX" value="-1.02154E6"/>
      <inkml:brushProperty name="anchorY" value="-349481.78125"/>
      <inkml:brushProperty name="scaleFactor" value="0.5"/>
    </inkml:brush>
  </inkml:definitions>
  <inkml:trace contextRef="#ctx0" brushRef="#br0">0 70 8057,'17'0'-1888,"-5"0"3211,-1 0-920,-7 0 1,4-2-233,-8-4 140,0 5-392,0-7 329,0 8-253,0 0 124,-8 0 8,6 0 1,-7 2-144,3 4 0,4-3 103,-4 9-116,4-1 1,2 7 69,0-1 0,0 0-16,0 1 1,0-7-15,0 1 0,0-1-102,0 6 0,8-7 18,4-4 0,3-4 76,2-2 0,6 0-45,0 0 1,0-2 19,-5-4 0,3-4 1,-4-7 0,4 0 22,-9 0 1,1-1 0,-1 1 0,-5 0 12,-7-1 1,0 1 18,0 0 42,-7 0 0,-9 5-67,-7 0 1,0 9-226,6-3 0,0 4-212,-1 2 0,1 6-809,0-1 1238,-1 9 0,1-4 0,0 7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9:45.111"/>
    </inkml:context>
    <inkml:brush xml:id="br0">
      <inkml:brushProperty name="width" value="0.08571" units="cm"/>
      <inkml:brushProperty name="height" value="0.08571" units="cm"/>
      <inkml:brushProperty name="color" value="#0B868D"/>
      <inkml:brushProperty name="inkEffects" value="ocean"/>
      <inkml:brushProperty name="anchorX" value="-1.04953E6"/>
      <inkml:brushProperty name="anchorY" value="-370652.59375"/>
      <inkml:brushProperty name="scaleFactor" value="0.5"/>
    </inkml:brush>
  </inkml:definitions>
  <inkml:trace contextRef="#ctx0" brushRef="#br0">35 363 8057,'-10'0'-1888,"1"0"2991,3 0-159,4 0-569,-6 0-219,8-7 1,0 3 0,0-8 0,0 1 9,0-7 1,8 1-20,4 0 1,9-2-6,2-4 1,8-4-141,-3-8 0,3 6-75,-2 0 0,4 8 63,-5-2 1,5 4-71,2 2 1,-1 1-48,1 5 1,-8 3-37,-4 8 1,-4 8 111,-2 3 1,-1 7-20,-5 5 1,3 4-27,-9 7 1,3-5-117,-2 0 0,-4 0 95,4 5 1,-6 1 29,-6-1 0,2-1 163,-8-4 0,1-2 21,-6-4 0,-3-4 145,-3 4 1,2-4 187,-8-1 1,2-7-171,-1 1 0,-5-8-70,4 1 1,-3-3 19,-3-2 1,0-2-210,1-3 0,5-5 128,0-7 0,8-8-669,-2-4 1,6 2-123,5-2 0,4-2-1191,8-9 1853,0 3 0,8-12 0,2 4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9:46.144"/>
    </inkml:context>
    <inkml:brush xml:id="br0">
      <inkml:brushProperty name="width" value="0.08571" units="cm"/>
      <inkml:brushProperty name="height" value="0.08571" units="cm"/>
      <inkml:brushProperty name="color" value="#0B868D"/>
      <inkml:brushProperty name="inkEffects" value="ocean"/>
      <inkml:brushProperty name="anchorX" value="-1.07391E6"/>
      <inkml:brushProperty name="anchorY" value="-385772.9375"/>
      <inkml:brushProperty name="scaleFactor" value="0.5"/>
    </inkml:brush>
  </inkml:definitions>
  <inkml:trace contextRef="#ctx0" brushRef="#br0">1 260 8008,'10'0'-94,"5"0"445,-13-8 0,6 4-125,-8-7 0,1 1-83,5-1 0,-4-5 84,4 5 1,2-5-185,-3-1 0,9-6 42,-3 0 0,-1 0-168,2 6 1,-1-1 0,6 1 1,1 2-68,-1 3 0,0 4 103,1 8 1,-1 0-118,0 0 1,0 0 60,1 0 1,-1 8 84,0 4 0,-1 3-24,-5 2 1,3 1 84,-9-1 0,1 6 7,-6 0 1,0 2-14,0-2 0,-2-2 110,-4 8 0,-3-8-61,-8 2 1,-1 2 25,1-2 0,-8 0-71,-4-5 0,2-9 18,-2-3 1,6-4-122,-5-2 1,6-10 113,-1-7 0,4-10-1343,2-13 1290,7 3 0,-5-13 0,5 6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9:50.140"/>
    </inkml:context>
    <inkml:brush xml:id="br0">
      <inkml:brushProperty name="width" value="0.08571" units="cm"/>
      <inkml:brushProperty name="height" value="0.08571" units="cm"/>
      <inkml:brushProperty name="color" value="#0B868D"/>
      <inkml:brushProperty name="inkEffects" value="ocean"/>
      <inkml:brushProperty name="anchorX" value="-1.12774E6"/>
      <inkml:brushProperty name="anchorY" value="-422461.84375"/>
      <inkml:brushProperty name="scaleFactor" value="0.5"/>
    </inkml:brush>
  </inkml:definitions>
  <inkml:trace contextRef="#ctx0" brushRef="#br0">52 500 7440,'-11'0'-466,"-1"0"1347,8-7-807,-11 5 53,13-14 0,-6 7-126,8-9 0,0 1 84,0 0 0,8-2-38,3-4 0,5 1 66,1-6 1,2-1-25,4-6 0,-3 6-37,3 1 1,-4 1 50,-2-2 0,0 2-153,1 4 1,1 6 136,4-1 0,-4 1-123,4 5 0,-9 5 62,-3 1 1,1-2-15,5 3 1,-1 1 24,-5 10 1,4-3-15,-3 9 0,-2-1-23,1 7 0,-5 1 29,5 4 0,-7-4-53,2 4 0,2-4 55,-3-1 0,1 1 1,-6 4 1,0-4-3,0 4 0,0-3-5,0-3 0,0 0-16,0 0 0,-8 1-1,-3-1 0,-4 6-7,-3 0 1,-1 0 19,-4-6 0,4 1 8,-4-1 1,-4-2-9,-2-3 1,2 1-217,-2-7 0,2 0 122,-1-6 1,-3 0-439,8 0 0,0-8 14,5-3 497,1-12 0,8-4 0,1-8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9:51.688"/>
    </inkml:context>
    <inkml:brush xml:id="br0">
      <inkml:brushProperty name="width" value="0.08571" units="cm"/>
      <inkml:brushProperty name="height" value="0.08571" units="cm"/>
      <inkml:brushProperty name="color" value="#0B868D"/>
      <inkml:brushProperty name="inkEffects" value="ocean"/>
      <inkml:brushProperty name="anchorX" value="-1.14233E6"/>
      <inkml:brushProperty name="anchorY" value="-424647"/>
      <inkml:brushProperty name="scaleFactor" value="0.5"/>
    </inkml:brush>
  </inkml:definitions>
  <inkml:trace contextRef="#ctx0" brushRef="#br0">139 275 7963,'0'9'-10,"-7"-1"216,5-8-19,-6-8 0,8 5-58,0-9 0,0 1 0,0-7 1,0 1-41,0 0 1,6-1-127,0 1 0,1 0 96,-1-1 1,-2-5-125,7 0 0,-5 2 92,6 10 1,-7-5-135,7 5 0,-6 3-56,5 2 175,1-3 1,5 7-39,0-4 0,-1 6 23,-5 6 0,5 3-136,-5 9 1,-1-1 112,1 0 0,-5 1-9,6-1 0,-7 6 85,7 0 1,-8 6-72,1-6 1,-3 2 139,-2-2 0,0-4-77,0 4 0,0-2 68,0 2 0,-2-3-78,-3 3 1,1 2 136,-8-2 0,3 0-3,-3-6 1,-3-5-25,3-1 0,-9-1-82,-2 1 0,-2 3 7,2-9 0,2 1-444,-8-6 0,2-7 186,-2-5 1,-1-7 190,7-10 0,-8 0 0,4-13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3:47.945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53 260 6844,'-10'0'1902,"-5"0"-1511,13 0 0,-6-2-10,8-4-190,0-3 0,2-8 20,4-1 0,3 1-2,9 0 1,-1-1-55,0 1 1,-3 0 79,3-1 1,-6 1-143,7 0 0,-1 5 52,-5 1 1,3 1-146,2-1 0,1-3-56,-1 8 0,-6 1-27,1 5 0,-1 0 36,7 0 0,-7 2 71,1 3 0,-6 1 8,5 11 1,-7-3-43,2 9 0,-2-2 18,1 2 1,-3 2 9,4 4 0,-4 4 142,-2-5 1,0 3-14,0-2 0,-8 4 95,-3-4 1,1-3-78,-1 3 1,-1-8 115,-5 2 0,-1-3 9,1-3 0,-2-2-124,-4-3 0,4 1-160,-4-7 1,1-2 120,-1-10 0,2-3-786,-8-9 1,8-7-190,-2-4 1,10-3-555,1-3 0,8-7 501,-1-4 901,3 4 0,2-8 0,0 5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9:53.307"/>
    </inkml:context>
    <inkml:brush xml:id="br0">
      <inkml:brushProperty name="width" value="0.08571" units="cm"/>
      <inkml:brushProperty name="height" value="0.08571" units="cm"/>
      <inkml:brushProperty name="color" value="#0B868D"/>
      <inkml:brushProperty name="inkEffects" value="ocean"/>
      <inkml:brushProperty name="anchorX" value="-1.15888E6"/>
      <inkml:brushProperty name="anchorY" value="-440977.84375"/>
      <inkml:brushProperty name="scaleFactor" value="0.5"/>
    </inkml:brush>
  </inkml:definitions>
  <inkml:trace contextRef="#ctx0" brushRef="#br0">52 70 7999,'0'9'-20,"0"-1"-150,0-8 234,0 0-232,0 8 233,0-6 33,0 5 1,-2-7 298,-4 0-303,4 0 0,-5 2 10,7 4 1,-2-2-68,-4 7 1,2-5-2,-7 6 1,7-1 6,-2 6 1,4 6-24,2 1 0,0 4 7,0-5 0,0 6 28,0-6 1,2 6-33,4-6 0,3 0 10,9-6 1,7-7 47,3-4 0,7-4-115,5-2 0,5-10 51,6-7 1,-4-2-37,-1-10 0,-8-6-163,2-5 0,-11 0 79,-6 5 1,-5 6 84,-7 0 1,-5 2-36,-12-1 1,-11-3 1,-12 8 0,-6 6-24,-5 5 0,-2 8-81,-4-2 1,-4 4-186,4 2 1,3 8 340,3 4 0,-4 11 0,0 4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9:54.631"/>
    </inkml:context>
    <inkml:brush xml:id="br0">
      <inkml:brushProperty name="width" value="0.08571" units="cm"/>
      <inkml:brushProperty name="height" value="0.08571" units="cm"/>
      <inkml:brushProperty name="color" value="#0B868D"/>
      <inkml:brushProperty name="inkEffects" value="ocean"/>
      <inkml:brushProperty name="anchorX" value="-1.18113E6"/>
      <inkml:brushProperty name="anchorY" value="-446673.46875"/>
      <inkml:brushProperty name="scaleFactor" value="0.5"/>
    </inkml:brush>
  </inkml:definitions>
  <inkml:trace contextRef="#ctx0" brushRef="#br0">18 139 7945,'0'-17'-216,"0"7"329,0-5 55,0 13 58,0-13-64,-8 13 0,6-8 124,-4 4-288,4 4 91,2-5 226,0 7-285,0 7 15,0 3 1,2 7-61,4 1 0,-4-1 8,4 0 1,-4 0-80,-2 1 0,5-1 78,1 0 1,6 1-61,-7-1-53,9 0 1,-5-1 64,9-5 0,-7 3 5,1-9 30,-1 1 0,7-6 130,-1 0 1,-2-2-34,-3-4 0,1 3 66,-7-9 1,0 0-105,-6-5 0,6-6 14,-1 0 1,1-2 25,-6 2 0,-6 4-1,1-4 0,-9-2-182,3 2 1,-5 0 94,-1 5 1,0 7-489,-1-1 0,1 8-88,0-1 586,-1 3 0,-7 9 0,-1 3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5:28.981"/>
    </inkml:context>
    <inkml:brush xml:id="br0">
      <inkml:brushProperty name="width" value="0.17143" units="cm"/>
      <inkml:brushProperty name="height" value="0.17143" units="cm"/>
      <inkml:brushProperty name="color" value="#0B868D"/>
      <inkml:brushProperty name="inkEffects" value="ocean"/>
      <inkml:brushProperty name="anchorX" value="-2.31048E6"/>
      <inkml:brushProperty name="anchorY" value="-1.28352E6"/>
      <inkml:brushProperty name="scaleFactor" value="0.5"/>
    </inkml:brush>
  </inkml:definitions>
  <inkml:trace contextRef="#ctx0" brushRef="#br0">225 191 7960,'-5'-12'-526,"-1"1"1,-2 7-1,4-4 666,-1 0 0,-3 7 1091,2-5-822,4 4 0,-7-4 64,3 0-74,4 1-163,-13 5 1,5 5-54,-7 1 0,5 6-8,1-7 1,5 9 8,-6-3 1,1 5-91,-6 1 0,5 6-90,0 0 1,9 0 26,-3-6 0,-2 3-124,2 3 1,1-4-55,5 4 0,0-2 87,0 2 0,2-4 59,3 4 0,-1-3-3,8-3 0,-1-2-1,7-3 0,5 3 17,0-3 1,7-5 7,-1-1 1,-2-4 40,2-2 0,-2 0 4,2 0 1,1-2 102,-7-4 0,6 3-94,-6-9 0,0 1 7,-5-7 0,-1-1-49,0-4 0,-1 4 6,-5-4 1,3-2-9,-9 2 1,7 0-10,-6 5 1,-1-7-16,-5-3 1,0 1-125,0-2 1,0 2 110,0-2 1,-7-2 8,-5 8 0,-9-5-141,-2 4 0,-6 1-146,6 6 0,-8 2-264,3 3 0,-5 5 88,-2 7 0,1 1-137,-1 5 1,1 4 597,-1 7 0,0 16 0,1 3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5:31.715"/>
    </inkml:context>
    <inkml:brush xml:id="br0">
      <inkml:brushProperty name="width" value="0.17143" units="cm"/>
      <inkml:brushProperty name="height" value="0.17143" units="cm"/>
      <inkml:brushProperty name="color" value="#0B868D"/>
      <inkml:brushProperty name="inkEffects" value="ocean"/>
      <inkml:brushProperty name="anchorX" value="-2.34124E6"/>
      <inkml:brushProperty name="anchorY" value="-1.29881E6"/>
      <inkml:brushProperty name="scaleFactor" value="0.5"/>
    </inkml:brush>
  </inkml:definitions>
  <inkml:trace contextRef="#ctx0" brushRef="#br0">104 295 7919,'-9'9'-130,"-5"1"-257,8-4 739,1-4 580,5 5-424,0-7 0,5-13-252,1-4 0,8-10-75,-3 4 0,4 0 103,3 5 1,-1-5-111,0 0 0,1 0 24,-1 6 1,0-2-214,0-4 0,1 9 132,-1-3 1,0 3-180,1-3 0,-1 7 56,0 5 0,1 3-38,-1 2 1,-6 2 54,1 3 1,-3 13-13,3 11 0,-2 3 43,-5 3 1,-3-1-138,4 1 1,-4 5 117,-2 1 0,0-1 7,0-5 0,-2-1 153,-4 1 0,-3-6-92,-9-1 0,1-1 291,0 2 1,-8-4-129,-4-8 1,-4-1 47,-1-5 1,5 3-98,0-8 1,-5-1-134,-7-5 0,3-7-351,9-5 0,4-9-725,8-2 0,7-10-2382,4-1 3386,4-9 0,10-8 0,2-1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5:33.265"/>
    </inkml:context>
    <inkml:brush xml:id="br0">
      <inkml:brushProperty name="width" value="0.17143" units="cm"/>
      <inkml:brushProperty name="height" value="0.17143" units="cm"/>
      <inkml:brushProperty name="color" value="#0B868D"/>
      <inkml:brushProperty name="inkEffects" value="ocean"/>
      <inkml:brushProperty name="anchorX" value="-2.35806E6"/>
      <inkml:brushProperty name="anchorY" value="-1.30965E6"/>
      <inkml:brushProperty name="scaleFactor" value="0.5"/>
    </inkml:brush>
  </inkml:definitions>
  <inkml:trace contextRef="#ctx0" brushRef="#br0">1 278 7829,'0'-18'177,"0"1"32,0 7-16,0-5 1,0 11 78,0-7 0,0-1-125,0-5 1,6 5-1,-1 1 0,9-1-38,-3-5 1,5 2 57,1 3 0,-2-3-154,-3 3 1,3-1 280,-3 1-370,11-3 0,-4 11-48,4-8 0,-4 9-158,-1-3 217,-1 4 1,0 10 32,1 3 1,-9 4-22,-3 3 0,2 5-122,-3 0 0,1 8 84,-6-3 72,0-3 41,0 8 0,-6-12 147,1 8 0,-3-8-42,2 2 1,-3-4 208,-9-1 0,1-3-100,0-3 1,-3-5 12,-3-7 0,2 0-156,-8 0 1,8-4-251,-2-7 0,6-8-538,5-16 1,-1-1 694,7-5 0,0-11 0,6-9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5:34.259"/>
    </inkml:context>
    <inkml:brush xml:id="br0">
      <inkml:brushProperty name="width" value="0.17143" units="cm"/>
      <inkml:brushProperty name="height" value="0.17143" units="cm"/>
      <inkml:brushProperty name="color" value="#0B868D"/>
      <inkml:brushProperty name="inkEffects" value="ocean"/>
      <inkml:brushProperty name="anchorX" value="-2.38579E6"/>
      <inkml:brushProperty name="anchorY" value="-1.31719E6"/>
      <inkml:brushProperty name="scaleFactor" value="0.5"/>
    </inkml:brush>
  </inkml:definitions>
  <inkml:trace contextRef="#ctx0" brushRef="#br0">104 225 7877,'-2'-15'439,"-3"3"1,3 3-301,-4 3 457,4 4-237,2-13-154,0 5-191,0 0 0,0-5 201,0 3-175,8-3 1,1 3 0,9 1 315,-1-2-358,0-3 0,1 5 1,-1 1 130,0 2-258,0-5 83,1 11 1,-1-6 111,0 8 0,1 8-96,-1 3 0,-2 7-167,-3 5 124,3-4 0,-11 8 0,6-6-137,-3 2 211,-1 8 0,-6-12 0,0 6 51,0 0-46,0-6 0,0 6 0,-2-7 43,-4-1 1,3 0 118,-9 0 1,1-1-29,-7-5-80,-7 5 1,6-14 0,-6 3 78,0-3-275,6-9 1,-14 3 0,6-8 56,0-1-505,2-3 0,8-7 0,0-2 584,0-2 0,-8-1 0,-2-7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5:35.342"/>
    </inkml:context>
    <inkml:brush xml:id="br0">
      <inkml:brushProperty name="width" value="0.17143" units="cm"/>
      <inkml:brushProperty name="height" value="0.17143" units="cm"/>
      <inkml:brushProperty name="color" value="#0B868D"/>
      <inkml:brushProperty name="inkEffects" value="ocean"/>
      <inkml:brushProperty name="anchorX" value="-2.40462E6"/>
      <inkml:brushProperty name="anchorY" value="-1.31955E6"/>
      <inkml:brushProperty name="scaleFactor" value="0.5"/>
    </inkml:brush>
  </inkml:definitions>
  <inkml:trace contextRef="#ctx0" brushRef="#br0">52 312 7729,'-9'0'-56,"1"0"1,8-2 261,0-4 0,0 2 336,0-7 0,0-1-63,0-5-109,0 0-163,0-1 0,8-1-93,3-4 1,-1 4 7,1-4 1,1-2-97,5 2-108,-7 0 206,5 6 1,-5 5-66,7 0-79,0 1 29,-7 1 1,5 3-282,-3 7 248,3 0 1,3 2-71,-1 3 1,-7 5 101,-5 7 0,3 1-4,-2-1 0,1 2 0,-1 4 1,-4-2 7,4 8 1,-4-6 2,-2 6 1,-6-6 34,0 6 1,-7-8 3,1 2 0,-3-2-20,-2 2 173,-1-11-96,1 11 0,-6-16-126,0 5 1,-6-4-108,6-8 1,-6-8-1056,6-4 542,0-11 410,13-3 0,-3-11 225,7-3 0,1 3 0,5-5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5:36.842"/>
    </inkml:context>
    <inkml:brush xml:id="br0">
      <inkml:brushProperty name="width" value="0.17143" units="cm"/>
      <inkml:brushProperty name="height" value="0.17143" units="cm"/>
      <inkml:brushProperty name="color" value="#0B868D"/>
      <inkml:brushProperty name="inkEffects" value="ocean"/>
      <inkml:brushProperty name="anchorX" value="-2.4238E6"/>
      <inkml:brushProperty name="anchorY" value="-1.33801E6"/>
      <inkml:brushProperty name="scaleFactor" value="0.5"/>
    </inkml:brush>
  </inkml:definitions>
  <inkml:trace contextRef="#ctx0" brushRef="#br0">122 87 6933,'-12'6'-942,"1"-1"1806,7 1-144,-4-6 52,1 0-299,5 8-174,-6-6 52,8 5 283,0-7-418,8 0 1,-4-2-84,7-3 1,1 1-32,5-8 1,-6 3 52,1-3 1,1-1-102,10 7 1,-9-6-138,3 7 1,-3-7 83,3 6 0,0-1-100,1 1 0,-1 4-24,0-4 0,0 4-9,1 2 0,-1 0 104,0 0 1,-5 8-94,-1 4 1,-5 3 56,6 2 1,-7 2 9,7 4 1,-8-3 27,2 3 1,-5 2-11,-1-2 1,-1 6 129,-5-6 1,-2 0 29,-3-6 0,-5 0 134,5 1 1,-7-3-99,-5-3 1,4 1 117,-4-7 0,-4-1-170,-2-5 1,2-1-25,-1-5 1,-1-4-338,-6-7 0,6-8 167,1-4 1,6-4 85,-1-1 0,4-8 0,2-3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5:38.150"/>
    </inkml:context>
    <inkml:brush xml:id="br0">
      <inkml:brushProperty name="width" value="0.17143" units="cm"/>
      <inkml:brushProperty name="height" value="0.17143" units="cm"/>
      <inkml:brushProperty name="color" value="#0B868D"/>
      <inkml:brushProperty name="inkEffects" value="ocean"/>
      <inkml:brushProperty name="anchorX" value="-2.45385E6"/>
      <inkml:brushProperty name="anchorY" value="-1.34209E6"/>
      <inkml:brushProperty name="scaleFactor" value="0.5"/>
    </inkml:brush>
  </inkml:definitions>
  <inkml:trace contextRef="#ctx0" brushRef="#br0">52 278 7789,'0'-10'153,"0"-5"1,0 11 54,0-8 0,0 6 208,0-5-249,0 7 1,0-11 12,0 3 1,6 3-103,0-3 1,7 1 42,-1-7 0,3 1-88,2 0 1,1-1 54,-1 1 1,6 6-20,0-1 1,0 2-40,-6-1 0,6-3-82,0 9 1,1-1 132,-7 6-223,0 0 84,0 8 1,-1 1-18,-5 9-34,-3-1 123,0 8 0,-6 0-114,3 4-22,-3 3 107,-2-5 1,-2 2-1,-3 0 0,1-6 64,-8 6 1,1-8 139,-7 2 1,1 0-73,0-6 0,0 4 188,-1-9 0,-5 1-87,0-1 1,-6-4 0,4-8 72,-2 0-555,6-8 1,-9-2 17,7-7-435,-1-8 477,7 6 1,2-20 23,3 5 180,-3-5 0,13-3 0,-6-2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5:39.305"/>
    </inkml:context>
    <inkml:brush xml:id="br0">
      <inkml:brushProperty name="width" value="0.17143" units="cm"/>
      <inkml:brushProperty name="height" value="0.17143" units="cm"/>
      <inkml:brushProperty name="color" value="#0B868D"/>
      <inkml:brushProperty name="inkEffects" value="ocean"/>
      <inkml:brushProperty name="anchorX" value="-2.47856E6"/>
      <inkml:brushProperty name="anchorY" value="-1.34426E6"/>
      <inkml:brushProperty name="scaleFactor" value="0.5"/>
    </inkml:brush>
  </inkml:definitions>
  <inkml:trace contextRef="#ctx0" brushRef="#br0">87 258 7789,'-17'0'493,"7"8"-172,3-6 26,-1 5-142,6-7 0,-4-5-13,12-1 1,-2-8 107,7 3 1,1-4-83,5-3 1,0-5-3,1 0 1,-1 0 1,0 6 0,1-1-107,-1 1 1,0 0-51,0 0 0,1 1-124,-1 5 0,0 1 30,1 4-153,-1 4 1,0-3-68,1 10 1,-7 1 88,1 11 0,-9-3 44,3 9 1,2 2 55,-2-2 1,-1 6 25,-5-6 0,-1 6 76,-5-6 1,2 2 153,-8-2 0,1-4-54,-6 4 1,-1-4 129,1-1 0,-6-7-60,0 1 0,-6-7-67,6 7 1,-6-8-410,6 2 0,-6-10 184,6-2 0,-6-8-310,6 3 0,6-6-260,6-6 1,1-4 653,-2-8 0,5-7 0,7-2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3:49.475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121 294 8328,'0'-10'715,"0"-5"0,0 11-287,0-7-219,0-1 1,6-5 30,0 0 1,7 1 22,-1 5 0,-3-5-27,3 5 1,-3-5-77,3-1 1,3 6 23,-3-1 0,1 0-170,-1-5 0,3 6 67,-3-1 0,3 6-130,2-5 1,-5 5 32,-1-5 1,1 7-53,5-2 1,-5 4-11,-1 2 11,1 0 0,3 8 10,-3 3 0,-5 5 1,-7 1 0,6 0 53,0 0 0,0 3-7,-6 3 0,0-2-199,0 8 0,0-6 57,0 6 1,0-6 166,0 5 0,-2-4-11,-4 4 0,2-5 11,-7 6 0,5-8 21,-6 2 1,3 2 127,-3-2 1,-3 1 19,3-7 1,-1 0-90,1 0 0,-3-5 121,3-1 1,-3-1-81,-2 2 0,-1-5 122,1-7 1,-6 0 35,0 0 0,-2 0-101,2 0 1,2-2-135,-8-3 0,8-7-161,-2-11 0,4 4-1080,1-4 1,9-4 618,3-2 1,4-9 562,2-3 0,8-7 0,1 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5:40.265"/>
    </inkml:context>
    <inkml:brush xml:id="br0">
      <inkml:brushProperty name="width" value="0.17143" units="cm"/>
      <inkml:brushProperty name="height" value="0.17143" units="cm"/>
      <inkml:brushProperty name="color" value="#0B868D"/>
      <inkml:brushProperty name="inkEffects" value="ocean"/>
      <inkml:brushProperty name="anchorX" value="-2.50423E6"/>
      <inkml:brushProperty name="anchorY" value="-1.36082E6"/>
      <inkml:brushProperty name="scaleFactor" value="0.5"/>
    </inkml:brush>
  </inkml:definitions>
  <inkml:trace contextRef="#ctx0" brushRef="#br0">18 312 7789,'9'0'641,"1"0"-346,-4 0 0,-5-2-74,5-4 0,2 2-42,-2-8 0,5 1 25,-5-6 1,7-6-79,-1 0 1,5-8 78,6 2 1,-4 2-36,5-2 0,1 8 35,-2-2 1,5 4-120,-5 2 0,2 7-78,-2 4 1,-3 4-73,3 2 1,-4 14-95,-2 3 0,1 14 121,-1 3 0,0 1-116,0 5 1,-7 3 48,-4-3 0,-4 2 78,-2-2 0,0-1 16,0 7 0,-2-8 96,-4 3 1,-4-10 60,-7-3 1,-8 1 180,-4 6 1,-3-6-38,-3-1 1,1-8 145,-1-3 1,0-2-461,1-9 0,-1-2 79,1-10 1,1-5-1071,4-12 1,4-12 182,8-11 1,7-4 830,4-2 0,-3-8 0,-1-1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5:41.307"/>
    </inkml:context>
    <inkml:brush xml:id="br0">
      <inkml:brushProperty name="width" value="0.17143" units="cm"/>
      <inkml:brushProperty name="height" value="0.17143" units="cm"/>
      <inkml:brushProperty name="color" value="#0B868D"/>
      <inkml:brushProperty name="inkEffects" value="ocean"/>
      <inkml:brushProperty name="anchorX" value="-2.5251E6"/>
      <inkml:brushProperty name="anchorY" value="-1.3768E6"/>
      <inkml:brushProperty name="scaleFactor" value="0.5"/>
    </inkml:brush>
  </inkml:definitions>
  <inkml:trace contextRef="#ctx0" brushRef="#br0">156 122 7789,'-10'0'94,"-5"0"776,13 0-174,-6 0-557,8-8 0,0 4-18,0-7 0,6 5-8,0-6 0,7 7 27,-1-7 1,3 2-99,2-1 0,1-2 24,-1 7 1,0-2 83,1 2 0,-1 4-68,0-3 0,-5 3 23,-1 2 1,-5 2-26,5 3 0,-1-1-33,2 8 0,1-1-128,-7 7 1,0-1 85,-6 0 0,5 0-166,1 1 1,0 5 24,-6 0 0,0 0 90,0-6 0,-8 6 158,-3 0 1,1 2-91,-1-2 1,-1-3 206,-5 3 0,-1-4-12,1-2 0,-6-5 4,0-1 0,-2-7-82,2 2 0,4-4 3,-4-2 0,-2-2-549,2-4 1,0-4 242,5-7 0,1-6-1128,0 0 0,5-8 1292,1 2 0,7-3 0,-4-3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5:46.478"/>
    </inkml:context>
    <inkml:brush xml:id="br0">
      <inkml:brushProperty name="width" value="0.17143" units="cm"/>
      <inkml:brushProperty name="height" value="0.17143" units="cm"/>
      <inkml:brushProperty name="color" value="#0B868D"/>
      <inkml:brushProperty name="inkEffects" value="ocean"/>
      <inkml:brushProperty name="anchorX" value="-2.58512E6"/>
      <inkml:brushProperty name="anchorY" value="-1.40575E6"/>
      <inkml:brushProperty name="scaleFactor" value="0.5"/>
    </inkml:brush>
  </inkml:definitions>
  <inkml:trace contextRef="#ctx0" brushRef="#br0">208 156 7398,'0'-9'799,"0"1"-649,0 0 0,0 4 122,0-7 28,0 7-92,8-11 1,1 7-58,9-4 1,-1-1 143,0 7-138,0-7 1,1 5-159,-1-4 0,0 3 54,1 3 1,-7 4 23,1-4 0,-1 5-7,7 1 0,-7 0-130,1 0 0,-1 1-1,6 5 1,-5-2 63,-1 8 0,-5-1-85,6 6 0,-6 1 107,5-1 0,-7 2-20,2 4 1,-4-4 9,-2 5 1,0 1-5,0-2 1,0 5-2,0-5 0,-6 2 4,0-2 1,-7-3-9,1 3 1,-3-4 12,-3-2 1,5 1-10,-4-1 1,3 0 5,-9 0 0,4-1 26,2-5 0,-1 3-12,1-8 0,0-1 2,-1-5 1,-5 0 44,0 0 1,-2 0 8,2 0 1,4-7-27,-4-5 1,-2-3-13,2-3 1,0 1-132,6 0 0,1-2 123,5-4 0,-3 3-421,9-3 0,-7-2-121,6 2 0,0-6-908,6 6 1410,8-7 0,9 3 0,10-8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5:50.028"/>
    </inkml:context>
    <inkml:brush xml:id="br0">
      <inkml:brushProperty name="width" value="0.17143" units="cm"/>
      <inkml:brushProperty name="height" value="0.17143" units="cm"/>
      <inkml:brushProperty name="color" value="#0B868D"/>
      <inkml:brushProperty name="inkEffects" value="ocean"/>
      <inkml:brushProperty name="anchorX" value="-2.6168E6"/>
      <inkml:brushProperty name="anchorY" value="-1.41537E6"/>
      <inkml:brushProperty name="scaleFactor" value="0.5"/>
    </inkml:brush>
  </inkml:definitions>
  <inkml:trace contextRef="#ctx0" brushRef="#br0">52 122 8024,'-10'0'705,"3"0"-275,7-8-322,0 6 671,0-6-382,0 1-20,0 5 0,0-8-87,0 4-146,0 5 0,2-9 22,3 4 1,-3 2 117,4-7-426,4 7 117,-1-11-46,9 13 0,-7-8 1,1 6-367,1-2 185,-5 1 0,7 5 55,-3 0 86,3 7 1,-3-3-1,-3 8 40,-1 1 1,3 3 39,-5 1 1,2 0 61,-2 0-62,-4 1 1,5-1 0,-7 0 222,0 1-54,0 7 0,0-6 0,0 4 444,0-4-409,-7-2 1,3-1 0,-8-3 532,-1-1-519,5-8 1,-7 9-1,3-7 196,-3-2-341,-2-2 0,5-2 0,0 0 45,-1 0-511,-2-8 1,-3-8 0,3-8-1213,3-3 1636,-3 5 0,5-10 0,-7 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4:03.531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779 18 7887,'10'0'0,"-3"0"-553,-7 0-70,0 0 693,8 0 38,-6 0-2,6 0 0,-8 0 462,0 0-300,0-8-58,0 6-89,0-6 1,-2 8 62,-4 0-94,4 0 1,-8 0-42,5 0 47,3 0 0,-14 0-59,14 0 41,-13 0 0,11 0-25,-7 0 0,5 0 43,-6 0-12,1 0 0,-6 0-12,-1 0 0,7 0 4,-1 0 0,1 2 3,-7 4 1,3-2-10,4 7 1,-5-7-22,5 2 1,-5 2-46,-1-3 1,0 9 29,-1-3 0,3-1-22,4 2 0,-5-7-625,5 7 1012,-5-1-230,-1-1 1,0 5-25,-1-3-92,9 3 36,-7-5-67,7 5 26,-9-5-11,1 7 1,6-5-26,-1-1 31,8 1-35,-11-3 0,11 7 5,-7-5 1,5-1 53,-6 1-110,8 1 66,-11 5 1,11 0 2,-7 1 0,1-1 0,-1 0 1,-3 1 41,8-1-43,-7 8 2,3-6 1,-1 6 42,-1-8-40,1 1-1,1-1-61,2 8 55,1-6 0,3 6 30,-8-8-8,8 8-24,-11-5 0,13 5-3,-4-8 0,-1 0 0,1 1 0,0-1-9,6 0 24,0 0 28,0 1-41,0-1 1,0 0 15,0 1 44,0-1-60,0 0 1,0-5 28,0-1-72,0 1 62,0 5 1,8 0-65,-6 1 61,13-1 18,-13 0-33,6 1 3,-1-1-7,-5 0-2,14-7 0,-14 5 15,3-3-60,5-5 59,-8 9 0,13-7-12,-5 9-3,0-1 1,5-6 13,-4 1 25,-3-8-41,8 11 1,-7-7 3,8 3 0,1 3 10,-1-8 3,-7 7-14,5-3 0,-5 1 15,7 1 0,0-8-14,-7 11 0,5-11 16,-3 7 0,-5-7-2,9 11 0,-7-13 3,9 14-17,-1-14 0,0 7 30,1-3-29,-9-4 0,7 6 6,-5-8 0,4 5 0,3 1 1,-1 0-5,0-6 1,1 6 4,-1-1 0,0 3 15,0-2 0,-1-2-16,-5 7 0,5-7-26,-5 2 0,5 2 7,1-3 0,0 9-2,1-3 1,-7-1 10,1 1 0,-1-5 11,6 6-21,1-1 0,-7 1 3,1-1 0,-1-5 5,7 6-52,-1-1 45,-8-1 1,7 5-32,-5-3 32,5-5 0,-1 9-7,-3-5 0,1-1-2,-7 1 0,7-1-2,-1 2 1,-3 3 5,3-4 0,-2-1-2,1 2 1,3-7 0,-9 7 1,9-1 0,-5 7 0,7-1 37,-5 0 0,3-5-26,-9-1 0,3 1 2,-2 5 1,-4 0-17,4 1 0,1-1 10,-1 0 1,0-5-8,-6-1 1,6 1 8,-1 5 0,1 1-41,-6-1 1,6 0 33,0 0 1,1 1-38,-1-1 1,-4 0 21,4 1 0,-2-1-3,1 0 1,-3 0-20,4 1 1,-2-1 12,2 0-18,-4 1 0,5-1 25,-7 0 1,6 0-34,0 1 36,0-1 1,-6-5 19,0-1-24,0 1 1,0-3 1,2 5 66,3-9-75,-3 9 35,6-4 1,-8 7-21,0 0 0,0-5 22,0-1 0,0 1-16,0 5 0,0 0 7,0 1 0,0-1-4,0 0 0,0 0-1,0 1-1,0-9 0,0 7-62,0-5 60,0 5-3,0 1-1,0-7 3,0 5 0,-6-5-4,0 7 25,1 0-23,5-7 1,-2 5 3,-4-3 0,4 3 0,-4 2 1,-1-5-6,1-1 31,0 1-23,-2 5 0,4 0 6,-7 1-7,7-9 0,-5 7 2,3-5-2,4-3 0,-12 7 0,9-3 0,-1-4 0,-2 7 0,4-5 0,-7 7 0,-1-8 0,3 7 0,-5-7 0,8 9 0,-7-3 0,1-3 0,3 3 0,-3-4 0,7 3 2,-7-3 1,2 5-1,-1-5 0,-4-1 9,3 1 1,2-5 0,-1 6 1,-1-6-9,-5 5 103,7 1-101,-5-3 0,5 7 7,-7-5 46,0 4-48,7-5 0,-5 5 70,3-3-52,-3 3-11,-2 3-68,-1-9 64,9 7 1,-7-9 15,5 5-56,-4 3 37,-3-5 0,7 1 10,-1 1-72,1-1 58,1-1 0,-5 3 4,3-7-29,4 8 42,-7-12-11,5 13 0,-7-5-4,0 7 44,7-8-47,-5-1 0,7 0 8,-3 3-37,-5-3 30,7 7 0,-3-11 7,1 8-46,-1-1 38,3-1 1,-7 5 6,5-3-45,-5-4 35,7 7 0,-5-11-10,8 7 3,-7 1 3,3-3 1,-1 5-8,-1-8 5,8 7 1,-11-3 1,11 1-1,-7 1 1,5-6-7,-6 5 3,1 1 1,-6 5 3,-1 0 1,7-5 0,-1-1 0,6 1 51,-5 5-51,-1-7 1,1 5 8,-1-3-7,9 3 0,-11 2-1,8 0 0,-7-5 2,1 0 1,5-1 7,1 6-27,-4 1 19,8-1 0,-7-6-6,3 1-42,4 0 45,-6 5 0,3 0-8,-1 0 6,0 1-1,-2-1 1,6 0 0,-3 1 0,1-7-4,-2 1 16,4-1-12,-5 6 0,5 1-3,-4-1 16,4 0-12,-6 1 0,8-1 38,0 0 0,-2 1-33,-3-1 1,3 0 8,-4 0-8,4 1-6,2-1 1,0 0 0,0 1 3,0-1 1,0 6-2,0 0 0,0 0-4,0-6 0,0 1-2,0-1 1,0 0-3,0 1 0,0-1 5,0 0 1,6-5-2,-1-1 2,1 1 0,-6-3-70,0 7 68,0-7 0,6 3-28,0-1-6,0-7-41,1 12-14,-5-7-21,13 8 94,-13 1 1,6-9 0,-2 7-9,0-5 1,1 3 24,-1-3 0,-4 5 11,4-5-48,3 4 72,-7 3-46,6-1 1,-2 0 21,0 1 1,1-7 3,-1 1 0,-4-1 27,4 7-46,3-9 12,-7 7 0,8-13-4,-4 9 0,-3-2-3,9 1 0,-8 4 0,11-5 0,-11 2 0,7-1 0,-7 1 0,12-3 0,-9 7-2,5-5 1,1-1-1,-7 1 1,6 1-51,-7 5 50,9-7-1,-12 5 1,11-11-9,-7 7 5,7-7 2,-11 12 17,14-14-17,-14 13 1,11-11-6,-7 7-7,7-7 13,-3 12 0,1-15-7,1 5 0,-6 2-9,5-2-61,1 7 71,5-3 2,-7-1 0,3 1-122,-7-4 108,7-4 6,-3 5 33,0 1-33,5-6 0,-11 8 12,7-5 1,-1-1 5,1 8 1,3-7-28,-8 7 72,7-8-57,-11 11 1,12-11-54,-9 8 59,9-1 0,-10 1 4,7-1-121,1 1 110,-3-3-1,7 7-82,-14-14 76,13 5 1,-11 1 6,7 3 1,-1-1-2,1 2 1,3-7-26,-8 7 76,7-8-54,-11 11 0,11-11 1,-7 7 0,6-5 4,-6 6 1,5-6-10,-5 5 13,7 1-6,-11-3 49,14 7-46,-15-15 1,13 15 5,-8-5 0,5-1 1,-5 1 0,6-5-11,-7 6 42,9-1-37,-12 7 25,13-1-19,-5 0-1,-1 0 1,5 1 5,-9-1-1,1 0-3,2 1-21,-6-1 20,6 0 0,-3 1 0,1-1 2,0 0-2,1-7 0,-5 5-2,4-3 7,-4 3-6,6 2 1,-6 1 6,3-1-6,-3 0-1,6 0 1,-6 1 3,4-1-3,-4 0 0,-2 1-68,7-1 67,-5-7 0,6 5-3,-8-4 10,0 5-12,0 1 125,0 0-120,0 1 1,0 7 1,0-6 73,0 4-66,0-4-2,0-2 1,0 3 8,0 3-5,0-4-5,0 6 0,0-6 5,0 4 1,-2-4 2,-4 4 1,4-3-7,-3-3 0,1 0 0,-2 1-38,4-1 33,-6 8 0,3-6-21,-1 4 24,0-4-1,-2-1-8,6-1 7,-13 8 0,13-6 15,-4 4 0,-1-4 1,1-1 0,-6-1-15,7 0 0,-1 1 1,-2-1 0,4 0 9,-7 0-31,7 1 23,-11-9 0,11 7-22,-8-5 22,8-3-1,-11 7 0,11-5 38,-7 7-38,7 0 1,-12-7 0,13 5 2,-9-3 1,6 3 0,-5 3-12,-1-1 9,3 0 1,-5 1-50,8-1 49,-7 0 4,11 0-1,-13 1-153,5-1 155,0 0 1,-5 1-2,4-1 1,1 0-10,-2 0 1,3 1 4,-3-1 0,-3 0-6,3 1 0,3-1 4,-3 0 4,1 1-155,-7-1 148,1 0 1,6 0 9,-1 1-13,8-9-6,-11 7 0,11-9 6,-7 5-4,-1 3-6,2-13 17,3 14-19,-1-15 10,-2 15 1,-5-7 3,4 9 0,-3-7 10,8 1-14,-7-1 3,11-1 0,-12 5 19,9-3-20,-9-4-1,12 7 24,-13-6-21,13 9 0,-11-7 3,7 1 11,-8-1-12,12-1 1,-11 5 0,7-3 6,-7-4-6,11 7 0,-8-5 2,5 7 0,-3-6-2,-4 1 1,-1-1-78,7 7 75,-7-1-4,11-7 1,-14 5-20,5-3 17,3 3 4,-7 2-52,13-7 48,-14 5 1,13-7-9,-9 3 0,6 5-1,-5-5 0,5-1 16,-5 1-11,7 1 4,-12-2 0,14 5 17,-3-4-24,-5 5 6,8 1 1,-8-5 48,5-1-48,3 1-1,-6 5 47,0 0-42,6 1 1,-5-7 0,7 1-11,-8-1 11,6 6 1,-5-5 2,7 0 1,0-1-2,0 6 0,-6 1 6,0-1-8,0-7 1,6 5 0,0-6-24,0 9 22,0-1 1,0 0 12,0-7-12,0 13 1,-6-17-2,1 11-25,-1-3 25,6 3 0,0 0-16,0 0 15,0 1 1,0-1-2,0 0 1,0 1 0,0-1 1,0 0-75,0 0 67,0 1 14,0-1 0,0-3-2,0 3 1,2-10-14,4 11 51,-4-5-45,5 5 1,-7-1-6,0 0 44,8 0-36,-6 1 0,7-3 30,-3-3-27,-4 3 0,6-5 1,-2 7 38,-1 0-38,9 0-2,-12 1 1,11-1 1,-7 0 0,5 1 3,-5-1 6,8 0-8,-5-7 0,3 5 4,-1-3-19,1 3 15,5 2 0,-5-1-14,-1-5 14,-7 5-1,11-14-7,-5 13 4,7-5 2,1-1 0,-3 7-6,-3-5 5,3 4 1,-6 3-5,9-1 4,-1 0 0,0 1-1,1-1-47,-1 0 46,0 0 1,1 1-78,-1-1 72,0 0 1,8 8 1,-4-5-310,8 3 148,-8-4-57,12-2 1,-12 0-140,8 1 0,-6-3 70,6-3 293,-16-5 0,10 1 0,-13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4:08.176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605 1 11151,'12'0'316,"-1"0"1,-5 0 61,6 0-325,-1 0 0,7 0 87,-1 0 0,-6 0-95,1 0 1,-1 0 85,7 0 1,-7 5-89,1 1 1,-1 0 46,7-6 1,-1 6-6,0-1 0,0 7 19,1-6-4,-1 7 0,0-5-93,1 3 1,-7 5 189,1-5-244,-1 5 1,5 1 52,-5 0 1,4-5 0,-3-1 0,-2 1 25,1 5 0,-5-5 57,5-1-44,-7 1 0,10 5-12,-9 0 0,7 0 10,-6 1 1,1-3 1,-1-3 0,-4 3-86,4-3 1,2 3 56,-3 2 0,3 1-7,-2-1 0,-4-6-49,4 1 1,-3-1 55,3 7 1,-2-3-28,7-3 0,-7 3 14,2-3 0,-2-3-13,2 3 1,-4-1 13,3 6 1,3 1 56,-2-1 1,0-5-50,-6-1 1,0 1 2,0 5 0,2 0-27,3 1 0,-3-1 26,4 0 0,-4 0-47,-2 1 0,0-1 42,0 0 0,0 1-23,0-1 1,0 6 10,0 0 1,0 0-10,0-6 0,0 1 9,0-1 0,0 2 1,0 4 1,0-4 1,0 4 1,0-3 0,0-3 1,-2 0 1,-4 1 1,4-1-4,-3 0 0,1 0 1,-2 1 0,4 1 0,-4 4-1,-3-4 0,5 6 0,-8-8 0,8 1 0,-1-1 0,-5 0 0,6 1 0,-7-1 0,5 0 0,-6 1 0,7-7 0,-7 1 0,6-1 0,-5 6 0,5-3 0,-6 3 0,7-9-17,-7 9 0,6-5 5,-5-1 1,1 5-3,-1-5 1,-5 3 16,5-3 0,1 4-14,-1-3 16,-1 3 0,-5 3-10,0-1 1,5-2 10,1-3 0,-1 3-8,-5-3 0,1 3 4,5 2 1,-5-5-2,5-1 1,1 1 0,-1 5 0,-1 1-5,-5-1 0,5-6 2,1 1 1,1-1-6,-1 7 0,-5-7 5,5 1 0,1-3 1,-1 3 1,1 3-3,-1-3 1,-5-3 1,5 3 0,1-6-1,-1 5 2,-1 1 1,-5 5 0,-1 0-3,1 1 1,6-3 1,-1-3 0,6 3-1,-5-4 1,5-1-1,-5 2 0,-1-1 0,-5 6 0,-1-1-1,1-5 0,6 3-5,-1-8 0,6 5 0,-5-5 0,5 5 3,-6-5 0,3 8 1,-3-3 1,-3-1 1,3 1 0,3-1-21,-3 1 1,3 5 18,-3-5 0,-1-1 4,7 1-4,-7 1 0,3 5 0,-7 1 1,5-7 4,1 1 1,5-3-7,-6 3 1,6 3 9,-5-3-7,7 3 0,-9 2 5,7 1-5,-8-1 0,7 0 19,-5 0 1,3 1 11,3-1 1,4 0-29,-4 1 1,-1-1 0,1 0 4,0 1 0,0-1-14,0 0 0,1 0 14,5 1 0,-6-1-17,0 0 1,0 1 13,6-1 1,0 0-13,0 0 0,0 1 8,0-1 1,-2-2-1,-3-3 1,3 3 11,-4-3 1,4 3-10,2 3 38,0-1 1,0 0-37,0 0 1,0 1 35,0-1 0,0 0-34,0 1 0,0-1-10,0 0 0,0 0 3,0 1 0,0-1-4,0 0 1,2 1-12,4-1 1,-4 0 20,3 0 0,-3 1 12,-2-1 1,0-5-19,0-1 0,6 1 19,0 5 0,2 0-11,-3 1 1,-3-7 2,4 1 1,2-1 21,-2 6 1,5 1 2,-5-1 0,5 0-34,-5 1 1,6-1 13,-7 0 1,7 0-23,-6 1 21,7-1 1,-3 0-40,7 1 1,-5-3 31,-1-3 0,-1 3-28,1-4 0,5-1 19,-5 2 0,-1-3 4,1 3 0,-1 3-5,1-3 0,5-3 1,-5 3 0,-1-6 0,1 5 0,-1-5 2,2 5 1,3-5-7,-4 6 1,-1-9 6,2 3-6,-1 4 0,6-2 2,1 3 1,-7 3-2,1-9 2,-1 9 0,7-7 0,-1 5 0,-6 1 0,1-7 0,-1 8 0,7-7 0,-1 5 0,-5 3 0,-1-3 0,-1-3 0,1 3 0,5-6 0,-5 5 15,5 1 1,1 5 2,0 0 0,-2 1 2,-3-1 0,3-6-22,-3 1 0,1-1 9,-1 7 0,3-7-35,-3 1 0,-3-3 34,3 3 1,-1 3-85,7-3 0,-7-3 72,1 3 1,-1-6-7,7 5 0,-7-1-9,1 1 0,-1 5-3,7-5 0,-7-1 38,1 1 1,-7-5-30,7 6 1,-3-1-21,3 7 0,1-7 26,-7 1 1,8-1-12,-3 6 0,-1-5 8,1-1 1,-5-1-4,6 2 0,-7 3 14,7-3 0,-6 1 2,5-2 1,-5 5 30,5-5-43,-7 5 1,10 1 16,-8 0 1,5 1-9,-5-1 0,0 0 8,-6 1 0,5-1-33,1 0 14,8 0 0,-12 1-22,3-1 0,3 0-5,-2 1 0,-1-7 40,-5 1 0,0-1-33,0 6 42,8 1 1,-6-1-24,4 0 1,-2 1-7,1-1 1,-3 0 14,4 0 1,-4-5 4,-2 0 0,0-1 5,0 6 0,0 1-1,0-1 0,0-6 13,0 1 0,0 0-22,0 5 0,0 0 12,0 0 1,0-5-8,0-1 0,0 1 8,0 5-6,0 1 1,-6-1-3,1 0 1,-1 0 11,6 1-7,-8-1 1,6 0 5,-4 1 0,3-7-6,-3 1-7,4-1 1,-8 7 4,5-1 1,3-6 119,-4 1-69,-4-1 0,6 5 6,-7-5 0,7 5-28,-2-5 0,-1-1 38,1 1-108,-8 1 106,5 5-102,-9 0 1,3 1 55,4-1 1,1-5-59,4-1 1,-2-5 44,-3 5-32,-4 1 0,5 5 18,-7 1 1,5-1 0,1 0 1,1-5-4,-2-1 1,-3 1 5,4 5 1,1-5-40,-2-1 1,3-5 35,-3 5 0,-1-5-34,7 6 0,-7-7 36,1 7 0,3-6 0,-3 5 0,2-5-5,-1 5 1,-5-5 1,5 6 0,1-6 19,-1 5 1,1-5-22,-1 5 1,-5 1 49,5 5 0,1-5-36,-1-1 0,-1-1 25,-5 1 1,1 5-32,5-5 1,-4-1 0,3 1 1,-1-5-12,1 6 0,-3-7-4,3 7 1,3-6 2,-3 5 0,0-5 9,-5 6 1,6-9-10,-1 3 1,3 4 2,-3 1 0,-3-1 3,3 1 0,2-1-14,-1 2 0,-1 1-2,-5-7 1,6 7 14,-1-1 0,2-3-2,-1 3 0,-4-6 7,3 5 0,2-1-9,-1 1 0,1 5 19,-1-5 1,1-1-17,4 1 0,-1 1-20,-5 5 28,-3 1 0,11-1 0,-8 0 0,7 0-3,-7 1 1,6-1 0,-5 0 0,5-5 3,-5-1 1,5-1-7,-6 1 1,6 5 3,-5-5 1,7-1-1,-2 2 0,3-1-29,-3 6 1,4-5 15,-4-1 1,-2 1-17,3 5 2,-1 1 0,0-1-5,0 0 1,1 0 76,5 1 1,0-7-58,0 1 1,-2-3 23,-4 3 1,4 3-11,-4-3 0,4-3 6,2 3 1,0-1-6,0 7 0,0-7 2,0 1 1,0-1-4,0 7 0,0-7-3,0 1 1,0-1-8,0 6 0,0-5 6,0 0 1,0-1-16,0 6 15,0 1 0,0-1 0,0 0 1,0 1 0,0-1 0,0 0-1,0 0 1,0 1 1,0-1 1,0 0-3,0 1 1,6-1 16,0 0 1,1 0-16,-1 1 34,-4-1 1,8 0-30,-4 1 1,-3-1 43,9 0-40,-8 1 0,9-1 35,-7 0 1,2-2-42,-3-3 0,-1 3-2,8-3 0,-8-2-35,1 1 52,5 1-10,0 5 4,7 0 51,0 0-35,0 1 6,1-1-13,-1 0 1,-2-5 2,-3-1 1,1-5-31,-7 6 1,8-7 21,-3 7 0,-1-6-30,1 5 1,-5-7 36,6 2 1,-1 3 1,6-1-22,1 4 0,-7 1 0,1-7 0,-6 5-10,5-5 6,1 8 1,5-7-20,0 5 1,-5 3-30,-1-3 38,1 3 0,3 2 4,-3 1 6,3-1 0,-7 0-5,3 1 1,5-7 2,-5 1 1,-3-1 8,-2 6 1,1-5-10,-1 0 1,6-7 12,-7 7-9,9-1 0,-7 7-3,5-1 1,-2-6 0,-5 1 0,-1 0-8,8 5 1,-6-6-20,5 1 1,-7-6-34,2 5 33,3 1 10,1 5 0,1-2-19,1-3 0,-6 3 20,5-3 0,-7-3-101,2 3 93,3-1 1,-1 7 19,4-1 1,1-5-20,-7-1 1,2 1 2,-3 5 0,-1-6 12,8 1 0,-8-6 0,1 5 1,-1 1 33,2 5 1,-2-5-39,7-1 0,-7 1 49,2 5 1,-2-5-43,1-1 1,-3 1 16,4 5 1,2 0-10,-2 0 1,-1 3-3,-5 3 1,6-10-10,0 4 0,0-3-2,-6 3 0,2 0 7,3 1 0,-3-1 0,4 0 0,-4 1 3,-2-1 0,6 0-4,-1 1 0,1-1 8,-6 0 1,0 0-34,0 1 1,6-1-3,0 0 0,0 1-17,-6-1 0,0 0-9,0 0 0,0 1 15,0-1 1,0 0 14,0 1 0,0-1-19,0 0 1,0 1 8,0-1 1,0 2-46,0 4 1,0-4 41,0 4 0,0-3 10,0-3 1,0 0 73,0 0 1,0 1-78,0-1 1,0 0 71,0 1 1,0-1-61,0 0 1,0 1 30,0-1 1,-6 6-15,0 0 1,-6 2 46,7-2 1,-3-2-8,2 8 0,-1 0 4,-5 5 1,-3-5-28,3 0 1,-3 0 4,-2 5 1,-7 1-436,1 0 1,-5-1 182,5 1 0,-8-3-394,2-3 0,-6 8 61,-5-8 567,3-1 0,-12-3 0,4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2:55.93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04995E6"/>
      <inkml:brushProperty name="anchorY" value="-1.14758E6"/>
      <inkml:brushProperty name="scaleFactor" value="0.5"/>
    </inkml:brush>
  </inkml:definitions>
  <inkml:trace contextRef="#ctx0" brushRef="#br0">58 1021 7892,'-11'6'0,"-1"-1"-66,-1-1 0,3 4-5,-1-2 232,15-1 13,-3-12 1,17 3-75,-1-8 0,0 7 40,1-7 1,-7 0-47,1-5 1,-1 6-38,6-1 0,1 3 33,-1-3 1,0-1-13,1 7 0,-7-8-11,1 3 0,-1 1 0,7-1 1,-1 5 147,0-6-142,0 1 0,1-5-45,-1 5 0,6-4-2,0 3 1,0 2-6,-6-1 0,1 5 20,-1-5 1,6 1-19,0-2 1,2-3-17,-2 4 0,-4 1-4,4-2 0,2 1-18,-1-6 1,-1 5 34,-6 1 0,6 7-28,0-2 0,0-2 26,-6 3 1,1-3 20,-1 2 0,0 4-6,0-4 0,1 3-1,-1-3 0,0 4-4,1-4 1,-1 2 35,0-2-52,1 5 1,-1-9 15,0 4 0,0 4-10,1-3 1,-1 3 26,0 2-23,1 0 1,-1 0-1,0 0 1,0-2-1,1-4 0,5 4 4,0-4 1,0 4 1,-6 2 1,1 0 14,-1 0 1,6 0-1,0 0 50,-2 0-63,6-7 0,-8 5 2,4-4 1,-2 4 7,2 2 0,-3 0-3,3 0 0,2 0-59,-2 0 1,0 0 43,-6 0 1,6 0-9,0 0 0,0 0 1,-4 0 65,5 0-58,-5 0 0,6 0 0,-8 0 73,0 0-78,1 0 1,1 0 42,4 0 1,-4 6-30,4 0 0,-4-1 0,-1-5 42,-1 0-65,0 0 1,2 6-1,3 0 30,1-2-7,0-2 1,-6-2-2,0 0 0,3 5-23,3 1 1,-4 0 0,4-4 38,-4 4-30,-2-5 0,1 7 0,-1-6 32,0 4-32,1-4 1,-1 7 0,0-5 41,0 2-39,1 7 0,-1-11-3,0 4 0,1 2 0,-1-2 0,0 1 0,2-3-1,4 2 0,-3 0 1,5-1-20,-8 1 0,0 2 16,1-2 0,-1-4-3,0 3 1,6 3-11,0-2 1,0 5-1,-5-3 7,-1 2-12,0 1 1,6 1 1,0-1 0,2-1 0,-2 1 0,-3 5 8,3-5 1,-2-1-14,2 1 1,-4-5 0,4 4 4,-4-3 2,-1-1 1,5 0-1,0 0-94,-2-2 92,-2 5 0,-2-7 1,1 4 12,-1-4-14,0 5 0,0-3 6,1 8 0,-1-6-6,0 5 0,-5-7 14,-1 2 0,1 1-11,5-1 1,1 6 0,-1-5 4,0 3-23,0-6 1,1 5 16,-1-3 1,0-4 4,1 4 1,-1 2 0,0-3-12,0-1 213,1 6-197,-1-8 1,6 11 4,0-7 1,0 0-5,-6-6 0,3 5 4,3 1 1,-4 0 0,6-6-43,0 0 40,-6 0 1,6 0-30,-8 0 0,6 0 20,1 0 1,-1 0-1,-6 0-22,0 0 21,8 0 0,-6 0-4,4 0 1,-3 0 5,-3 0 0,0 0 0,2-2 0,5-4-2,-5 4 1,8-5-1,-4 7 1,-4-6-1,4 0 1,-2-2 0,0 5 1,2-3-4,8 0 1,-10 0 1,8 1 0,-6-7 0,6 6 0,-2-1-1,2 1 1,1 2 0,-7-8 0,6 7-1,-6-7 1,6 8-3,-6-1 1,6-3-1,-4 0-13,2-1 15,-6 5 0,12-12-19,-5 5 0,-1 1 1,2-1 0,-6 1-3,6-1 1,-2-5 7,2 5 0,3-5-3,-3-1 0,-2 5-2,2 1 0,-8 1-1,2-1 0,2-5 18,-2 5 1,6 1-1,-4-1-6,2-3 29,-6 7 1,4-7-30,-8 8 0,6-7 23,0 1 0,6-1-13,-6 1 0,2-3 0,-2 4 0,-1 1 0,4-2 1,-1-1-4,-2 5 1,-5-7 1,-1 3 0,2 3-1,4-3 0,-3 8-14,3-1 1,-4-3 12,-2 2 0,0-2 0,1 5 1,-1-3 0,-7 0 0,5 6 0,-4 0 1,5-6-2,1 1 0,0-1 1,1 6-2,-1 0 13,0-8 1,1 6-11,-1-4 0,0-1 0,0 1 1,1 0-1,-1 6 1,-3-6-3,3 1 0,-10-1 1,11 4 2,-3-4 7,1 4 0,-5-5-4,1 7 1,-1 0 5,6 0 11,1-8 0,-1 6-16,0-4 0,1 4 17,-1 2 1,0 0-9,0 0 0,1 0 0,-1 0 17,0 0-26,1-7 0,-1 5 3,0-4 1,1 4-3,-1 2 0,0 0-2,0 0 0,1 0 1,-1 0 1,0 0-2,1 0 1,-1 0-21,0 0 0,6 0 19,0 0 1,0-6-16,-5 1 0,-1-1 33,0 6-14,0 0 0,1 0 0,-1 0 84,0 0-88,-7 0 1,5 0 31,-3 0 0,-3 0 6,3 0 1,0 0-20,5 0 1,-6 0 30,1 0-43,-1 0 0,7 0-12,-1 0 0,-5 0-2,-1 0 0,1 2-6,5 3-2,0-3 0,0 6 7,1-8 0,-1 0 1,0 2-5,1 4 14,-1-4 0,0 5 14,1-7 1,-1 0 1,0 0 1,0 6-17,1 0 1,-1 0 44,0-6 1,6 5-30,0 1 0,0 0 3,-5-6 0,-1 6-10,0-1 1,1 7 3,-1-6 0,0 1 4,0-1 1,1-4-26,-1 4 0,6 2 0,0-3 1,-2-1 3,-1 6 0,-3-8 2,0 3 0,0 3-8,1-2 1,-1 2 7,0-3 1,1-1-6,-1 8 1,0-6 0,0 3 10,1-1-3,-1 5 0,0-9-4,1 8 1,-1-9-2,0 3 0,1 2 0,-1-2 17,0-2-14,0-3 0,1 5 10,-1 0 1,0 2 0,1-3 1,-1-3 4,0 4 0,0 2-11,1-2 1,-1 1-24,0-1 20,1-4 0,-1 11 1,0-7 8,1-2-10,-1 6-2,0-8 1,0 11 19,1-7 0,-7 5 2,1-5 0,-3 2 12,3-3-25,3 5 1,-7 2-24,3-1 1,3-5 26,-8 5-9,7 1 0,-3 3-13,7-3 10,-7 3 0,3-11-19,-7 8 5,7-9 4,-3 13-1,7-7 11,0 9 0,1-7-5,-1 1 1,0-3 0,1 3 0,-7 1 0,1-7 0,-1 6 0,7-7 0,-1 7-23,0-6 0,2-1-5,4-5 1,-3 6-40,3 0 0,-4 2 54,-2-3 1,0-3 10,1 4 0,5-4 0,0-2-32,-2 0 52,-2 0 1,-1 6-28,-1 0 0,6-1 3,0-5 1,0 0-1,-6 0 0,6 0 2,0 0 0,0 0-17,-5 0 1,1 0 7,4 0 0,-4 0 0,4 0-58,-3 0 62,-3 0 0,2-5-19,4-1 0,-4-2 19,4 2 1,-2 3 2,3-9 0,-5 8-5,4-2 1,-4-1 0,-2 1 0,3-6 24,3 7 0,-4-3-24,4 2 1,-2 4 25,2-3 1,-4-3-21,4 2 0,2 0 9,-2 6 0,2-5 1,-4-1-86,3 2 76,6 2 1,-11-4-6,5 0 1,1-1-3,-2 1 1,5 2 4,-5-7 1,6 5-6,-6-6 1,2 7 18,-2-7 0,-1 2-18,6-1 1,-5-2 20,6 7 1,-8-8-28,2 3 1,2 1 1,-2-1 0,6 1 13,-6-2 1,6-3-3,-6 4 1,2 1-1,-2-2 1,2 1 0,4-4-13,-6 3 17,4-3 1,-2 5-9,4-7 0,2 1 8,-8 5 0,2-5-3,-2 5 1,-4-2 2,4 1 0,-2-1-2,2 7 0,-4-6-1,4 6 0,-1-5 0,1 5 1,-4-5-1,4 5 0,-4-6 0,0 5 3,4-3-3,-3 6 0,6-5-3,-3 3 1,-3 2-5,3-8 1,2 7-2,-2-7 1,6 3 6,-6-3 0,2 2-1,-2 5 0,-2-3 3,8-4 0,-8 3-4,2 3 1,-2 4-6,2-4 1,-4-1 0,6-1-33,0-2 37,-6 7 0,6-5-4,-7 8 0,5-6 0,0 0 0,0 1 9,-6 5 1,0 0-7,1 0 1,5-6 0,0 0 6,-2 2-7,-2 2 1,-1 2 5,-1 0 0,0 0-1,0 0 0,1 0 0,-1 0 2,0 0 4,1 0 1,-1 0 0,0 0 0,0 0 5,1 0 1,-1 0-11,0 0 1,6 0-6,0 0 1,1 0 0,-7 0 9,0 0-13,0 0 0,6 0 5,1 0 1,-1 6-1,-6 0 0,2 0-28,4-6 1,-4 2-1,4 3 1,-1-3 0,-1 6-23,2 0 40,0-6 0,0 11-1,0-7 0,0 5-4,-6-5 1,2 6 13,5-7 0,-5 9-8,4-3 0,2-1 2,-2 1 0,0-1 11,-6 2 0,6 1 1,0-5-1,-2 1 49,-1 3 0,-3-1-54,0 1 1,1-1 69,-1 7 0,0-7-59,0 1 1,1-1 134,-1 7-127,0-1 0,1 0 2,-1 0 0,0-5 18,0 0 0,-5-7 8,0 7 0,-1-6 12,6 5-39,1 1 1,-3-1 2,-3 1 1,3-8 4,-4 1 1,-1 5-48,2 1 1,-1-1 39,6 2 0,-5-7-51,-1 7 1,1-6 26,5 5 1,-5-5-10,-1 5 1,-1-5-16,1 6 1,5-8 0,-5 3-15,5 1 23,-7-6 0,5 7 8,-8-3 0,7-2 17,-1 8 0,1-7-24,-1 7 29,3-8 0,-6 11-9,9-3 0,-3-3 2,-3 3 0,3-8-2,-3 1 0,3 3 1,2-2-13,1 7 1,-1-11 8,0 4 0,0 2 1,1-3 0,-1 3-1,0-2 1,1-4 0,-1 4-1,0-5-6,0 7 0,1-6-2,-1 4 1,0 2-4,1-3 0,-1 3-1,0-2 0,6-4-61,0 3 1,2-3 59,-2-2 0,-1 2-24,6 4 0,-5-4 1,4 4-17,-2-4 56,6-2 1,-10-2-4,8-4 1,-2 4 5,2-4 0,1 2-10,-6-1 0,6 3 6,-1-4 0,-2 4 17,2 2 0,-6-6-21,6 1 1,-2-1-5,1 6 1,5-2 4,-4-4 0,-2 4-15,2-4 1,-3-1 0,3 1 1,4-2-4,-4 3 0,-2 1 18,2-8 1,-1 6 0,7-3-7,0 1 11,-9-5 0,7 9-13,-4-8 1,4 3 21,1-3 1,-5 3-16,0 3 0,-2 2 10,2-8 1,7 3-18,-7-3 0,7-1-1,-7 7 1,-2-7 8,2 1 0,0-1-1,5 1 1,-1-3 0,-4 3 1,3-1-4,-3 1 0,2-3 8,-2 3 1,4-3-5,-5-2 1,3 5 0,-2 1 1,4-1-5,-5-5 1,5 5 0,2 1 0,-3-1-1,-3-5 1,4 5-2,-4 1 0,1-1 4,-1-5 0,4 2 1,-4 1-5,3 3 4,-5-1 1,6-5-1,-4 0 0,1 5 0,-1 0 0,4 1-1,-4-6 0,-2 5 0,1 1 1,-4 5 0,4-4-2,3 3 1,-6 1 0,6 0 0,-8 0 0,2-1 0,-2 1 0,-2 2 0,6-6-1,-2 3 1,-2 1 0,0 0 0,0 0 0,0-1 10,-6 1 0,3 4 0,3-4 1,-4-1 12,4 1 0,-4 0-19,-1 6 1,5-6 27,0 0 0,0 1 0,-4 5-12,4 0-18,-4-8 1,6 6 4,-8-4 0,3 4 1,3 2 0,-2-5-10,8-1 1,-8 0-6,2 6 1,-2-2-16,2-4 1,-2 5 22,8-5 1,-8 4-1,2 2 1,-2-2-4,2-4 1,-3 4 61,3-4 0,-2 5-50,2 1 0,-4 0 0,4 0 12,-4 0-5,6 0 0,-5 0 3,3 0 1,2 1-32,-2 5 0,5-4 25,-4 4 0,0-4-32,0-2 1,-5 0 24,4 0 1,2 2-24,-2 4 1,0-5 13,-6 5 0,6-4 0,0-2 1,2 2 0,-4 2-1,3 2 2,-1-1 0,0-3-59,0 4 1,5-4 54,-4 4 0,4-2-27,-5 1 0,2-3 26,-2 4 0,-3 2 1,5-1 6,0 3 0,-6-6 0,8 9-1,-4-7 1,-4 8-6,4-3 1,2-1 2,-2 1 0,2-5 12,-2 6 1,-4-1-12,4 6 0,-3-1 5,-3-5 1,6 5-4,0-5 1,0-1-22,-6 1 1,1-1 0,-1 3-41,0-1 55,1-8 1,-1 9-4,0-7 1,0 5-2,1-5 0,-1 2 16,0-2 0,1-2-17,-1 7 1,0-7 81,1 2 0,-1-2-71,0 1 27,0-3 0,1 12-24,-1-9 1,0 1 0,1-6 13,-1 0-10,-8 8 0,7-6 9,-5 4 1,5-5-42,1-1 1,-5 6 24,-1 0 0,-1 2-17,1-3 1,5-1 13,-5 8 1,4-6 18,3 5 0,-7-5-13,1 5 0,-1-5 0,7 6 0,-1-7 0,0 7 4,1 1-4,-1-5 0,6 7-9,0-3 0,0-2 8,-6 1 1,1-5-5,-1 5 0,6 1 7,0 5 0,2-5 1,-4-1 25,2 3-25,8 1 0,-10-3 2,8-1 1,-8-1-18,2 1 1,4 5 0,2-7 2,3 1-76,-5-2 1,6-3 78,-4 1 1,-2 0-30,2-6 0,-1 6 17,7-1 1,-6 1-19,0-6 0,-1 6 1,7 0-38,0-2 51,-1-3 1,1-1 10,-1 0 1,1 0 0,0 0 0,-1 0-18,1 0 1,-1-1 1,1-5 1,-1 2-21,1-8 0,3 7 23,-3-7 1,3 3-3,-9-3 0,4-3-4,2 3 1,-3-1-1,-1-1-35,-2 3 62,0-1 0,-1 1-9,1-1 1,-2 6 10,2-5 1,-2 5 4,-4-5 1,-4 7 3,4-2 1,2-2 0,-2 2-20,-2 3 13,6-7 1,-8 8-7,5-4 0,-5-1 5,-2 1 1,0-6 0,1 7-16,-1 1 8,0 2-10,8-6 0,0 4-2,4-7 1,-4 7 1,-8-2 0,1-2 6,-1 3 0,6-7-5,0 6 0,0-1 1,-6 1 1,6-2 10,0-3 1,2-3-8,-2 9 0,-3-7-1,3 6 1,2-5 7,-2 5 0,6-6-1,-6 7 1,2-7 1,-2 6 1,-4-5 0,6 5-8,0 2 8,-6-5 1,8 5-5,-4-8 0,-2 6 1,8-5 0,-8 5 0,2-5 1,-2 5-2,2-6 0,-3 9-2,3-3 1,2-2-1,-2 2 0,2-1-1,-2 1 1,-4 2 0,4-8 1,-4 9-1,0-3-6,5 4 7,-5-6 0,8 4-1,-4-7 1,-4 5 0,4-5 0,2 5 0,-2-6 1,6 7-1,-6-7 1,6 6 0,-6-3-1,-2 1 1,6-5 1,-6 5-2,8-4 0,-8-1-11,2 7 1,-2-2 9,2 3 0,-4 1 1,4-8 0,2 6-1,-2-5 0,2 5 0,-2-5 0,-3 7 1,3-2 0,-2-2 1,2 3 0,-2-7 10,8 6 1,-8-1-11,2 1 0,2 4 19,-2-4 0,2 4-15,-2 2 0,2-6 1,6 1 10,-2 1-6,-8 2 1,10 0 1,-8-4 0,5 4 0,-4-3 0,4 3 1,-5 2 0,8 0 17,-2 0 1,-2-2-19,2-4 0,0 4 5,5-4 0,-5 4-15,0 2 1,0 0-2,5 0 0,1-2-2,-1-3 1,1 3-4,-1-4 1,1 4 0,0 2 1,-1 0 3,1 0 1,1-2-11,5-4 1,-11 4 7,5-3 1,-4 3 0,3 2-7,1 0 7,7 0 1,-11-2-1,4-4 0,-5 4 0,5-4 1,-1 4-1,1 2 1,-6 0-1,0 0 1,-2 0-1,1 0 1,5 0-1,-4 0 0,2 0 0,-3 0 1,3 0-1,-8 0 1,6 0-1,-6 0 1,2 6-1,-2 0 1,-4 0 1,4-6 1,2 0 0,-2 0 0,2 6 16,-1-1 0,-5 1-17,4-6 0,2 2 10,-2 4 1,0-4 2,-6 3 0,6-1 2,0 2 1,6-4-10,-6 4 1,6-4 1,-6-2 1,6 5-9,-6 1 0,6 0-2,-6-6 0,2 6-3,-2-1 0,-2 3 10,8-2 1,-6-4-2,6 4 0,-8 1 7,2-1 0,-4 2 0,-2-2 0,6-3 3,0 9 0,1-6 2,-7 5 1,0-1 5,0 1 0,6 5 1,1-5 1,-1-1-29,-6 1 1,6-5 17,0 6 0,2-3-33,-2 3 0,-4 1 8,4-7 0,-2 2-3,3-3 1,-5-1 1,4 8 1,-2-8-7,2 1 1,-4 3 12,4-2 1,-4 5-3,-1-5 0,-1 2 12,0-2 1,3-3-13,3 9 1,-4-8 14,4 2 0,-4 1-11,-2-1 1,1 6 7,-1-7 0,0 1-12,1-6 1,-1 6-2,0 0 1,0-1 4,1-5 0,-1 2 0,0 4 0,1-4 5,-1 4 0,0-4-5,0-2 0,1 5 6,-1 1 1,0 0-4,1-6 0,-1 2 1,0 4 0,6-4-1,0 3 1,0-3-1,-5-2 0,-1 6-20,0 0 0,1 0-3,-1-6 0,6 0 10,0 0 0,0 0 5,-6 0 1,1 2 2,-1 3 1,0-3-3,1 4 0,5-4 1,0-2 0,0 0 2,-6 0 1,0 0 0,1 0 1,-1 0 1,0 0 1,0 0 0,1 0-29,-1 0 0,0 0 23,1 0 1,-1 0 10,0 0 0,-5 0-12,-1 0 1,1 0 21,5 0 0,0-6-9,1 0 0,-1 1 1,0 5 1,1 0-9,-1 0 0,2-2 4,4-4 0,-4 4 50,4-4 0,-3 4-46,-3 2 1,0-5-12,0-1 1,3 0 11,3 6 1,-8-2-20,8-4 1,-13 4-18,7-3 1,-3 1-4,3-2 0,0 4 25,0-4 1,-5-1-2,-1 1 0,-1-2-7,2 2 0,3 3-1,-3-9 0,-3 8-20,3-2 1,-7-1 19,7 1 0,-6-2-108,5 3 1,-5 3-62,6-4 0,-9 2-478,3-2 205,-4 4 244,-2-5 1,-8 22-1,-1 4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1:56.53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87 1107 7940,'-10'0'-509,"-5"0"413,5-7 0,-2 5-148,1-4 204,7 4 49,-4 2 94,1 0 10,5 0-34,-6 0 1,10 0-33,4 0 1,-2-6 56,7 1-48,-7-9-39,11 5 0,-7-9 47,4 1 1,1 5 66,-7 1 12,7-1 1,-3-5-92,7 0 1,-5-1 27,-1 1 1,-1 0-17,1 0 0,5-1 0,-5 1 0,5 0-37,1-1 0,2 1 2,4 0 0,-2 0 11,8-1 1,-6 1-10,6 0 1,0-1-50,5 1 1,1 0 56,0-1 0,-1 1-42,1 0 0,-1 0 44,1-1 0,0 1-4,-1 0 0,-5-1-14,0 1 1,-2 6 1,1-1 0,5 2-4,-4-1 0,-4-2 2,-2 7 0,-4-6 36,-1 6 1,5-1-30,0 1 0,0 4 31,-6-4 1,0 4-29,1 2 1,5 0-5,0 0 1,0-5-4,-6-1 0,8 0 2,4 6 0,2 0 0,-3 0 0,3 0 5,-8 0 0,6 0-10,-6 0 1,8 0 3,-2 0 1,1 0-13,-1 0 1,4 0-5,-4 0 0,1 0-4,-1 0 1,4 6 22,-4 0 0,-2-1 3,1-5 0,1 6-6,6 0 1,-6 2 0,0-3 1,-6-1 77,5 8 1,-5-6-77,6 5 0,-8-5 61,2 5 1,2-1-45,-1 1 1,4 5-47,-5-5 0,6 3 22,-6-3 1,6 3-1,-6-8 0,8 5-17,-2-5 1,3 2-11,3-3 1,-6-3-30,0 4 1,-1 2 27,7-3 1,0 7-27,-1-6 0,-5 5 34,0-5 0,0 6-14,5-7 0,1 9 13,-1-3 1,-3-1-1,4 1 0,-10 1-3,9 5 1,-3-5 1,4-1 1,-7 1-3,1 5 0,0-5 3,6-1 0,-6-1 8,-1 1 0,1 5-7,6-5 0,-3-1 22,-3 1 0,4-7-10,-4 2 0,5 2 2,7-3 0,-5 1-8,4-6 1,3 0 4,-3 0 0,8 0-16,-2 0 0,-2 0 11,3 0 1,-7 0-13,6 0 1,-6-2 5,7-4 1,-9 5-2,2-5 0,3-2-11,-3 2 1,8-5-3,-2 5 1,-2-5 6,2 5 1,-5-8-3,5 3 0,-6-5-33,6-1 0,-5 0 32,5 0 0,-8-1 6,3 1 0,-3 0-6,2-1 0,-5 1 8,-1 0 0,1-1-18,-6 1 1,5 0-1,7 0 1,-7-1 6,1 1 0,0 0-1,-7-1 1,3 7 2,-2-1 0,2 3-1,-8-3 0,0-3 8,-6 3 1,6 3-11,0-3 1,0 3 23,-5-3 0,-1-3-13,0 3 0,0 3 3,1-3 0,-1 6-12,0-5 1,1 5-2,-1-6 0,0 7 6,1-7 1,-3 6-1,-4-5 0,5 5 4,-5-5 1,5 5-6,1-6 0,0 7 3,1-7 0,-1 6-5,0-5 1,0 5 0,1-6 1,-1 9 6,0-3 0,1-2 0,-1 2 0,2-1-1,4 1 1,-4 4-4,4-4 0,-3 2 7,-3-1 1,0 3-4,1-4 0,5-2 0,0 2 1,0-1-2,-6 1 1,6 4 0,0-4 0,0-1-1,-6 1 1,7 0-1,-1 6 0,0-2 0,-6-4 0,6 5 0,0-5 0,2 4 0,-2 2 0,-2-2 0,8-4 0,-8 4 13,2-4 1,2 5-4,-2 1 1,6 0 1,-6 0 0,2 0 15,-2 0 0,-2 0-4,8 0 1,-6 0 16,6 0 0,-6 0-28,6 0 1,-6 0-2,6 0 0,-6 1 6,6 5 0,-6-4 23,6 4 0,-6-2-16,5 2 1,-4-5-2,4 5 0,-1-2 2,2 2 1,2-4 1,-8 3 1,8-1-4,-3 2 0,-1-4-3,2 4 0,0-2-3,6 1 0,-7-1 2,1 8 1,-2-6-1,2 5 0,4-7 14,-5 2 0,5 1-1,2-1 0,-7 6-7,1-7 1,-2 7 3,2-6 1,8 1-21,-9-1 0,9-4 14,-8 4 0,3 2-23,3-3 0,0 3 22,-1-2 1,-5-2-2,0 7 0,0-5-5,5 5 0,1-5-3,-1 6 1,1-3-10,-1 3 1,1 1 2,0-7 0,-1 7-26,1-1 0,-1-2 30,1 1 0,-2-5-30,-5 5 0,9-1 24,-8 2 0,7 1-21,-7-7 1,4 5 13,1-5 1,1 8-2,0-3 0,-1 4-40,1 3 1,-1-7 38,1 1 0,5-3-61,1 3 1,-1 1 51,-5-7 1,1 6-43,4-7 1,-3 7 33,3-6 0,-3 5 35,-3-5 0,-5 6-27,0-7 1,-2 7 3,2-6 1,3 5 12,-3-5 1,0 5 6,6-5 0,-10 6 8,9-7 1,-3 1-21,4-6 1,1 0 7,4 0 1,-3 0-8,3 0 0,-9-6-3,-2 1 1,0-3-10,5 2 1,1 4-2,-1-3 1,-5-3-1,0 2 1,0-2-2,5 3 0,-5 1-47,0-8 0,0 7 48,5-7 0,-3 0-9,4-5 1,-10 6 2,9-1 1,-3 1 32,4-7 0,-1 1-16,1 0 1,-2 5 5,-5 1 0,3 1-11,-8-1 1,8-3 3,-2 8 0,-2-5-30,1 5 0,-6-5 28,1 5 1,4-6-30,1 6 0,-3-5 23,-2 5 0,2-7 3,-2 1 1,2 3 0,-2-3 0,-1 1 1,6-7 0,-6 3 7,1 3 0,2-3-10,-2 3 0,0 3 24,-6-3 1,6 7-21,0-7 1,0 6 12,-6-5 1,1 5-11,-1-6 1,0 3 4,1-3 1,-1-3-4,0 3 0,1 3-1,-1-3 1,0 6-1,0-5 0,1 1 0,-1-1 0,0-5 0,1 13 0,-1-9 5,0 8 1,0-5-6,1 3 0,-1 4 1,0-12-1,1 9 1,-1-3-2,0 2 1,-5 4 0,-1-3 0,1 3-1,5 2 1,0 0 0,1 0 0,-7 0 0,1 0 1,-1 0-1,7 0 6,-1 0-6,0 0 0,6 0 3,0 0 0,0 0 1,-5 0 1,-1 0 0,0 0 0,6 0 35,0 0 0,0 0-36,-5 0 1,5 0 43,0 0 0,0 2-36,-6 3 0,2-3 15,4 4 1,-3 2-21,3-3 1,2 3 2,-2-2 1,2-4-2,-2 4 0,-4 1-3,4-1 1,2 6 23,-2-7 1,6 3-19,-6-2 0,2-2 56,-2 7 0,-2-7-50,8 2 0,-6 1 25,6-1 1,-2 0-7,2-6 1,1 6 9,-7 0 0,8 1-13,-2-1 1,-2-4 1,2 4 0,-8 1-37,2-1 1,4 6 29,2-7 1,-4 9-22,-2-3 1,2 5 16,-2 1 0,7-5 1,-1-1 0,-2 1-10,2 5 0,-6 0 0,6 1 1,0-1 17,5 0 0,1 0 3,-1 1 1,1-1-5,0 0 1,-1 6-9,1 0 1,-1-1-22,1-11 1,5 4 23,1-3 0,5 3-57,-6 3 0,0-7 40,-5 1 1,5-3-1,1 3 0,5 3-20,-6-3 0,6-3-3,-5 3 1,7-3 6,-2 3 0,-2 1 7,2-7 0,-6 6-10,7-7 1,-7 3 9,6-2 0,0-4-6,6 4 1,-6-4 3,0-2 0,-5 1-1,5 5 1,-2-4-7,2 4 0,4-4-2,-4-2 1,4 0-3,2 0 0,-6 0 8,0 0 1,-6 0-14,7 0 1,-7 0 9,6 0 1,-2 0-2,2 0 0,-1 0 3,-5 0 0,-2 0 0,8 0 1,-5-6-13,5 0 1,-2-1-1,2 1 0,4-4 5,-4-7 0,2 5 3,-2 1 1,-1-1-25,-5-5 0,-2 0 20,9-1 0,-9 3-5,2 4 1,-5-5-5,-6 5 1,5-3-1,1 3 0,-6-5 9,5 5 1,-3 1-1,4-1 0,-1-1 22,1-5 1,-1 0-24,1-1 1,-2 1 30,-5 0 1,7-6-27,0 0 0,-3-2 22,3 2 1,-1 3-12,-5-3 0,4-2 1,2 2 0,-3 0-16,-3 6 1,2 5-4,-8 1 0,2 7 1,-2-2 1,-4-1-4,4 1 1,2 0-14,-2 6 1,2 0 18,-2 0 1,-4-2 17,4-4 0,2 4-8,-1-3 0,0-3 3,0 2 0,-5 0 4,4 6 0,-4-5 5,-2-1 0,3 0 11,3 6 1,-4 0-20,4 0 1,2 0 19,-2 0 1,2 0-18,-2 0 1,-2 0-11,8 0 1,-8 0 15,2 0 1,2 0-1,-2 0 1,6 0 27,-6 0 1,6 0 3,-6 0 1,6 0 35,-6 0 1,2 0-60,-2 0 0,-2 0 43,8 0 1,-6 0-30,6 0 0,-6 2 27,6 4 0,-6-4-17,5 3 1,-1 3-4,2-2 0,2 0-10,-8-6 0,8 5 2,-3 1 0,-1 2-35,2-2 0,-2-2 34,2 7 1,2-5-20,-8 5 0,7-5 13,-1 6 0,4-7-33,2 7 0,-7-6 5,1 5 0,0-1-8,6 1 1,-1 5 7,1-5 1,-6-1-3,-1 1 1,1 1-16,6 5 0,-1-5 24,1-1 0,0 1 17,-1 5 0,1-2-20,-1-3 0,-1 3-6,-4-3 1,9 3 1,-3 3 1,3-1-1,-3 0 1,-1 0-1,1 1 1,5-1-1,1 0 1,-1-1-5,-5-5 0,-1 5 6,1-5 1,1 3 27,5-3 0,-5 4-27,5-3 0,-5-2 21,-1 1 1,-1-5-2,1 5 1,-1-1 3,1 2 0,0 3-10,-1-4 1,1-1 4,-1 2-1,7-3-20,-1 3 0,0 1 15,-5-7 0,0 2 1,-1-3 1,3-3-4,3 4 0,-3-4-17,3-2 1,-4 6-1,-1 0 1,5-1-3,1-5 0,-1 0-7,-5 0 1,5 0-5,0 0 0,6 0-28,-5 0 0,-1 0 41,-5 0 1,-1 0-17,1 0 1,-1-5 8,1-1 1,0-2-8,-1 2 0,1 2 10,-1-7 1,1 1 1,0-1 1,-1-6 6,1-1 1,5 1 4,0-6 1,3 4-13,-3 1 1,-3 1 1,3 0 0,-4-1-16,-1 1 0,0 0 16,-1 0 0,-1-1-16,-4 1 1,5 2 13,1 3 1,-6-3-1,5 3 0,-3-1 4,4 1 0,-1-3 3,1 3 0,-3 3 11,-3-3 0,4 3-16,-4-3 0,3 2 13,3 5 0,-2 1-7,-5-8 1,5 8-2,-4-1 1,4 3-2,1 2 1,-5 0-1,0 0 0,-6 0 0,6 0 1,-6 0-1,6 0 0,-3 0 0,3 0 0,2 0 0,-8 0 0,8 0 0,-2 0 0,-2 0 0,1 0 0,-5 0 0,6 0 0,0 0 0,6 0 0,-6 0 0,-1 0 0,-5 0 0,6 0 1,-6 2-1,6 3 1,-6-1 31,6 8 0,-8-8-29,2 1 1,4 3 18,2-2 1,-2 5-22,2-5 0,-6 6 0,5-6 0,-4 1 8,4-1 1,-1-2-2,2 7 0,2-5 1,-8 6 1,8-7-2,-3 7 1,-1-6-1,2 5 1,-6-1-3,6 1 0,0 5 6,5-5 1,-5 3-12,0-3 0,0 3 0,6-9 0,-1 9 3,1-3 1,-3-3-2,-3-2 1,10 2 7,-5-3 0,5 1 0,-5-6 1,7 2-13,-1 4 1,2-4 6,-1 3 0,1-3-11,4-2 1,2 0 10,-8 0 0,8 0-13,-2 0 0,4 0 10,2 0 1,-2 0-15,-4 0 0,4-2-5,-4-3 0,2 1-2,-1-8 0,1 7 11,-8-7 1,6 2-3,-6-1 0,1-4 2,-7 3 0,1 2-1,0-1 0,-7 1 15,1-1 0,-2-5-7,2 5 1,-2-3 1,-4 3 1,-4-5-63,4 5 1,-4-3-118,-1 3 0,-7-2-861,1 7 377,-8 0-187,3 6 165,-7 0 0,2 0 683,4 0 0,11 8 0,10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12.969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5515.88086"/>
      <inkml:brushProperty name="anchorY" value="-9099.46387"/>
      <inkml:brushProperty name="scaleFactor" value="0.5"/>
    </inkml:brush>
  </inkml:definitions>
  <inkml:trace contextRef="#ctx0" brushRef="#br0">139 0 7930,'-27'8'479,"-4"0"589,8 3-1068,0 4 0,6-5 0,-1 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13.501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6428.26172"/>
      <inkml:brushProperty name="anchorY" value="-12356.7793"/>
      <inkml:brushProperty name="scaleFactor" value="0.5"/>
    </inkml:brush>
  </inkml:definitions>
  <inkml:trace contextRef="#ctx0" brushRef="#br0">18 1 8143,'0'17'-126,"-7"0"-873,5 1 363,-6-9 636,8-1 0,8 0 0,1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13.894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21350.54883"/>
      <inkml:brushProperty name="anchorY" value="-19157.08984"/>
      <inkml:brushProperty name="scaleFactor" value="0.5"/>
    </inkml:brush>
  </inkml:definitions>
  <inkml:trace contextRef="#ctx0" brushRef="#br0">87 1 7718,'-10'8'0,"-9"-5"205,7 9 1,-7-2-316,8 1 0,3-1-1493,2-5 1603,4-3 0,2 14 0,0-7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3:37.858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69 277 8326,'0'10'701,"0"-2"-310,0-8-54,0 0-167,0-8 1,0 4 46,0-7 0,0 5 113,0-6-152,0 1-3,0-6 1,0 5 8,0 1-8,0-1-21,0-5 0,2-1 162,4 1-247,-4 7-8,6-5 1,-3 6 49,1-9-67,8 9 1,-13-7-8,5 5 1,2 1 41,-2-1 1,7 7-191,-1-2 0,-3 2 150,3-2-155,-1 4 0,7-5 31,-1 7 0,0 7 39,0 5 0,-1-2 14,-5 1 1,5 1-12,-5 5 1,3 0 31,-3 1 0,5 5 3,-5 0 0,-1 0 19,1-6 1,-7 0-18,2 1 0,2 1 159,-3 4 0,1-4-141,-6 4 0,0-4 149,0-1 1,0-1-73,0 0 0,0 0 124,0 1 1,-8-3 77,-3-3 0,-4 3-67,-3-3 0,1-3-9,0 3 1,-6-8-57,0 1 0,-8 3-257,2-2 1,2-2 109,-2-10 1,6-4-875,-6-7 0,8-8-189,-2-4 1,6-11-1771,5-6 2820,-3-4 0,5-10 0,-7-1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14.208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26983.92578"/>
      <inkml:brushProperty name="anchorY" value="-22414.4043"/>
      <inkml:brushProperty name="scaleFactor" value="0.5"/>
    </inkml:brush>
  </inkml:definitions>
  <inkml:trace contextRef="#ctx0" brushRef="#br0">0 35 7764,'12'0'125,"0"0"0,-7 0-189,7 0 43,-8 0-1424,11 0 1445,-5 0 0,7-8 0,0 6 0,-7-13 0,-3 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14.568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35105.42188"/>
      <inkml:brushProperty name="anchorY" value="-29992.90234"/>
      <inkml:brushProperty name="scaleFactor" value="0.5"/>
    </inkml:brush>
  </inkml:definitions>
  <inkml:trace contextRef="#ctx0" brushRef="#br0">36 0 7684,'0'23'139,"-2"0"346,-4-2-277,4-2-1063,-6-1 478,1-1 0,5-5-140,-4-1 503,4-7-444,2 4 415,0-8 0,8-16 0,1-3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15.654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43384.63281"/>
      <inkml:brushProperty name="anchorY" value="-35065.98438"/>
      <inkml:brushProperty name="scaleFactor" value="0.5"/>
    </inkml:brush>
  </inkml:definitions>
  <inkml:trace contextRef="#ctx0" brushRef="#br0">87 1 7992,'-7'17'266,"5"-7"1,-14 3-324,5-7-714,3 7 707,-7-11 256,5 6-305,1-8-198,1 0 0,8-8 311,0-3 0,15-5 0,5-1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15.994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67677.1875"/>
      <inkml:brushProperty name="anchorY" value="-37181.96094"/>
      <inkml:brushProperty name="scaleFactor" value="0.5"/>
    </inkml:brush>
  </inkml:definitions>
  <inkml:trace contextRef="#ctx0" brushRef="#br0">1 0 8355,'11'8'0,"-1"4"-19,-2 3-1124,-3-5 245,-5 5 495,0-5 403,0-1 87,0-1-214,0-8 127,8 0 0,2 0 0,15-8 0,2-1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16.362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95097.70313"/>
      <inkml:brushProperty name="anchorY" value="-43411.60156"/>
      <inkml:brushProperty name="scaleFactor" value="0.5"/>
    </inkml:brush>
  </inkml:definitions>
  <inkml:trace contextRef="#ctx0" brushRef="#br0">18 0 8185,'17'2'0,"0"4"-1240,-7-4 512,-2 13 728,-1-13 0,-5 6-231,6-8 119,-16 0 181,-1 0 0,-3 0-123,1 0 0,5 0 54,-6 0 0,1 8 0,-6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16.692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24232.30469"/>
      <inkml:brushProperty name="anchorY" value="-45786.97266"/>
      <inkml:brushProperty name="scaleFactor" value="0.5"/>
    </inkml:brush>
  </inkml:definitions>
  <inkml:trace contextRef="#ctx0" brushRef="#br0">18 1 8102,'0'23'0,"0"0"-274,0 0 1,0-6-440,0 1 1,-2-9 550,-4-3 162,5-4 26,-7-2 0,14-8-119,-1-3 0,3-3 93,-2 3 0,3-12 0,9 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17.017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54852.03125"/>
      <inkml:brushProperty name="anchorY" value="-52535.40625"/>
      <inkml:brushProperty name="scaleFactor" value="0.5"/>
    </inkml:brush>
  </inkml:definitions>
  <inkml:trace contextRef="#ctx0" brushRef="#br0">0 0 8249,'10'8'-644,"-1"1"450,-3 9 1,-4-1-837,4 0 926,-4-7 59,-2-2 45,0-8 0,-16 0 0,-3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17.404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83310.125"/>
      <inkml:brushProperty name="anchorY" value="-60943.96875"/>
      <inkml:brushProperty name="scaleFactor" value="0.5"/>
    </inkml:brush>
  </inkml:definitions>
  <inkml:trace contextRef="#ctx0" brushRef="#br0">87 0 8250,'0'23'-270,"0"0"1,-2 6 107,-4-6 1,3 0-304,-9-5 1,6-9-29,-5-3 871,-1-4-433,-5-2 1,7-2-130,5-4 184,3 4 0,2-21 0,0 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17.708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214277.78125"/>
      <inkml:brushProperty name="anchorY" value="-66483.96094"/>
      <inkml:brushProperty name="scaleFactor" value="0.5"/>
    </inkml:brush>
  </inkml:definitions>
  <inkml:trace contextRef="#ctx0" brushRef="#br0">18 1 8372,'0'17'72,"0"1"0,0-7-379,0 1-462,0-1 0,-2 1 303,-4-1 314,4-7 152,-5 4 0,7-16 0,0-2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18.430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246594.29688"/>
      <inkml:brushProperty name="anchorY" value="-69568.34375"/>
      <inkml:brushProperty name="scaleFactor" value="0.5"/>
    </inkml:brush>
  </inkml:definitions>
  <inkml:trace contextRef="#ctx0" brushRef="#br0">1 52 8443,'17'33'-134,"0"-4"1,-5-6-209,0-12 0,-7-3 32,7-8 1,-1-10-138,7-7 1,-1-2 446,0-10 0,8-8 0,2-7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3:38.999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70 277 8216,'-10'0'738,"-5"0"-490,13 0 212,-6 0 124,8 0-23,-8 0-312,7 0 1,-7-1 123,8-5-141,0-4-15,0-7 0,0 0 99,0-1-130,8 1 0,-7 0 14,5-1 1,4 1-176,1 0 143,-3 0 1,5-1-351,-7 1 135,8 0 0,-10 5-21,7 1 0,-1 5 119,1-6 0,5 8-130,-5-1 1,-1 3-17,1 2 1,1 0-46,5 0 1,0 0 112,1 0 1,-7 7-91,1 5 0,-1 1 65,7-1 45,-1 3 1,-6-5-15,1 7 47,-1 8-36,-1-6 0,3 6 34,-7-7 0,6-1 6,-6 0 0,5 1 12,-5-1 0,0 0 238,-6 0-268,7 1 240,-5-1-223,6 0 1,-8 1 205,0-1 1,-6 0-104,0 1 0,-7-1 199,1 0 0,-3-1-72,-2-5 0,-3 4-38,-3-3 0,2-2-117,-8 1 0,6-7-165,-5 2 0,6-4-201,-1-2 1,-4-8-495,-1-4 0,3-11-855,2-5 0,5-7 246,7-5 1365,-5-5 0,7-7 0,-8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18.901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262186.375"/>
      <inkml:brushProperty name="anchorY" value="-78011.49219"/>
      <inkml:brushProperty name="scaleFactor" value="0.5"/>
    </inkml:brush>
  </inkml:definitions>
  <inkml:trace contextRef="#ctx0" brushRef="#br0">104 1 8052,'-17'17'-43,"0"0"43,0 1 0,-8-1 0,-2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19.330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279112.09375"/>
      <inkml:brushProperty name="anchorY" value="-79781.60938"/>
      <inkml:brushProperty name="scaleFactor" value="0.5"/>
    </inkml:brush>
  </inkml:definitions>
  <inkml:trace contextRef="#ctx0" brushRef="#br0">53 0 8248,'0'17'-316,"-2"1"1,-2-1 201,-2 0 1,-2-1 99,3-5 1,1-3-1115,-8-8 1128,8-8 0,-3-1 0,7-9 0,0-7 0,0-2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20.174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296573.90625"/>
      <inkml:brushProperty name="anchorY" value="-85408.07031"/>
      <inkml:brushProperty name="scaleFactor" value="0.5"/>
    </inkml:brush>
  </inkml:definitions>
  <inkml:trace contextRef="#ctx0" brushRef="#br0">35 1 8512,'-2'33'-137,"-4"-5"1,2-5-553,-7-11 539,7-4 143,-4-8 0,10-8-3,4-4 10,-4-3 0,13-18 0,-5-3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20.451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301582.65625"/>
      <inkml:brushProperty name="anchorY" value="-94127.90625"/>
      <inkml:brushProperty name="scaleFactor" value="0.5"/>
    </inkml:brush>
  </inkml:definitions>
  <inkml:trace contextRef="#ctx0" brushRef="#br0">86 0 8364,'-17'8'0,"0"-6"-466,0 4 564,7 3-98,-5 1 0,13 15 0,-6 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21.141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305365.6875"/>
      <inkml:brushProperty name="anchorY" value="-96416.8125"/>
      <inkml:brushProperty name="scaleFactor" value="0.5"/>
    </inkml:brush>
  </inkml:definitions>
  <inkml:trace contextRef="#ctx0" brushRef="#br0">122 0 8380,'-18'17'0,"7"7"-233,-1-1 1,1-8-682,-7-9 914,1-4 0,0-18 0,0-3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21.500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327237.21875"/>
      <inkml:brushProperty name="anchorY" value="-102492.89063"/>
      <inkml:brushProperty name="scaleFactor" value="0.5"/>
    </inkml:brush>
  </inkml:definitions>
  <inkml:trace contextRef="#ctx0" brushRef="#br0">87 1 8367,'-6'29'-211,"0"0"0,-7-6-628,2 5 839,3-14 0,-15 1 0,4-15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22.052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348814.78125"/>
      <inkml:brushProperty name="anchorY" value="-104747.21094"/>
      <inkml:brushProperty name="scaleFactor" value="0.5"/>
    </inkml:brush>
  </inkml:definitions>
  <inkml:trace contextRef="#ctx0" brushRef="#br0">79 0 8239,'-17'23'0,"-1"1"-304,9 6 1,-5-10-1098,9 3 1401,-9-12 0,12-3 0,2-24 0,10-3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22.591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360431.53125"/>
      <inkml:brushProperty name="anchorY" value="-107053.40625"/>
      <inkml:brushProperty name="scaleFactor" value="0.5"/>
    </inkml:brush>
  </inkml:definitions>
  <inkml:trace contextRef="#ctx0" brushRef="#br0">121 1 8190,'-32'7'-919,"3"5"919,4-4 0,8 7 0,-1-5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22.997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362398.78125"/>
      <inkml:brushProperty name="anchorY" value="-108909.98438"/>
      <inkml:brushProperty name="scaleFactor" value="0.5"/>
    </inkml:brush>
  </inkml:definitions>
  <inkml:trace contextRef="#ctx0" brushRef="#br0">1 36 8285,'0'-18'0,"0"1"0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24.548"/>
    </inkml:context>
    <inkml:brush xml:id="br0">
      <inkml:brushProperty name="width" value="0.22857" units="cm"/>
      <inkml:brushProperty name="height" value="0.22857" units="cm"/>
      <inkml:brushProperty name="color" value="#AE198D"/>
      <inkml:brushProperty name="inkEffects" value="galaxy"/>
      <inkml:brushProperty name="anchorX" value="-365470.71875"/>
      <inkml:brushProperty name="anchorY" value="-116989.97656"/>
      <inkml:brushProperty name="scaleFactor" value="0.5"/>
    </inkml:brush>
  </inkml:definitions>
  <inkml:trace contextRef="#ctx0" brushRef="#br0">1 0 10710,'0'17'-473,"0"8"1,0 2 105,0 8 0,2-10 544,4-8-178,-4 0 0,13-17-124,-4 0 1,-1-7 10,2-11 0,-1-1-158,6-4 257,-7 4 0,5-21 1,-5 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3:40.097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52 295 8326,'-8'10'-78,"7"-3"0,-7-5 325,8 4 334,0-4 195,0 5-388,0-7-74,-8 0 75,6 0 104,-5 0-299,7-7 1,0 3 194,0-8-283,0 9 104,0-13 1,0 7-178,0-9 1,5 1 294,1 0-344,0-1 1,0 1 42,-1 0 1,3 1-66,-2 5 1,-2-4 104,7 3 0,-5-3-104,5-3 1,-5 7 52,6-1 0,-6 7 53,5-7 1,-5 6-53,5-5 1,-1 5 105,1-6 67,5 9-122,-7-5 0,9 8-48,-1 0 0,-5 0 25,-1 0 0,-5 2-66,5 4 9,1 3 1,5 9 58,1-1 1,-7 0-99,1 0 1,-3 1 73,3-1 1,1 0 52,-7 1-64,7-1 1,-9 0 14,8 0 0,-8 1-6,1-1 0,-3 0 120,-2 1 1,0-1-109,0 0 1,0 0 140,0 1 1,-5-1-55,-1 0 1,-8 1 129,3-1 0,-5 0 42,-1 1 0,0-7-103,0 1 1,-1-7-223,1 7 0,-6-8-112,0 1 0,-6-3-436,6-2 0,-6-7-157,6-5 0,-2-11-776,2-6 0,4-5-849,-4-7 2363,11 5 0,-3-14 0,5 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25.074"/>
    </inkml:context>
    <inkml:brush xml:id="br0">
      <inkml:brushProperty name="width" value="0.22857" units="cm"/>
      <inkml:brushProperty name="height" value="0.22857" units="cm"/>
      <inkml:brushProperty name="color" value="#AE198D"/>
      <inkml:brushProperty name="inkEffects" value="galaxy"/>
      <inkml:brushProperty name="anchorX" value="-394983.6875"/>
      <inkml:brushProperty name="anchorY" value="-121300.09375"/>
      <inkml:brushProperty name="scaleFactor" value="0.5"/>
    </inkml:brush>
  </inkml:definitions>
  <inkml:trace contextRef="#ctx0" brushRef="#br0">1 1 19784,'0'19'-814,"0"4"0,0-4 368,0 4 0,0-9 190,0-3 1,2-7 937,4 2 1,-3-4-563,9-2 1,-6 0-366,5 0 1,1 0 143,5 0 1,0-8-726,1-3 0,-1-5 541,0-1 1,1 0-1,-1-1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25.778"/>
    </inkml:context>
    <inkml:brush xml:id="br0">
      <inkml:brushProperty name="width" value="0.22857" units="cm"/>
      <inkml:brushProperty name="height" value="0.22857" units="cm"/>
      <inkml:brushProperty name="color" value="#AE198D"/>
      <inkml:brushProperty name="inkEffects" value="galaxy"/>
      <inkml:brushProperty name="anchorX" value="-426139.5"/>
      <inkml:brushProperty name="anchorY" value="-129812.41406"/>
      <inkml:brushProperty name="scaleFactor" value="0.5"/>
    </inkml:brush>
  </inkml:definitions>
  <inkml:trace contextRef="#ctx0" brushRef="#br0">35 0 14465,'0'18'714,"0"-1"1,-2-7-1253,-4-5 619,4-3 1,-13-9-1,5-3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26.935"/>
    </inkml:context>
    <inkml:brush xml:id="br0">
      <inkml:brushProperty name="width" value="0.22857" units="cm"/>
      <inkml:brushProperty name="height" value="0.22857" units="cm"/>
      <inkml:brushProperty name="color" value="#AE198D"/>
      <inkml:brushProperty name="inkEffects" value="galaxy"/>
      <inkml:brushProperty name="anchorX" value="-457262.8125"/>
      <inkml:brushProperty name="anchorY" value="-131513.35938"/>
      <inkml:brushProperty name="scaleFactor" value="0.5"/>
    </inkml:brush>
  </inkml:definitions>
  <inkml:trace contextRef="#ctx0" brushRef="#br0">104 1 10420,'0'30'-321,"0"5"154,0 11 1,0-4-12,0 4-458,0-3 1,-7-24 147,-5-8 464,-11-14 0,-4-22 1,-8-12-1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27.508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472874.28125"/>
      <inkml:brushProperty name="anchorY" value="-137710.48438"/>
      <inkml:brushProperty name="scaleFactor" value="0.5"/>
    </inkml:brush>
  </inkml:definitions>
  <inkml:trace contextRef="#ctx0" brushRef="#br0">35 0 8520,'-11'33'69,"-1"-4"-433,8-4 364,-3-16 0,7-9 0,0-9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28.238"/>
    </inkml:context>
    <inkml:brush xml:id="br0">
      <inkml:brushProperty name="width" value="0.22857" units="cm"/>
      <inkml:brushProperty name="height" value="0.22857" units="cm"/>
      <inkml:brushProperty name="color" value="#AE198D"/>
      <inkml:brushProperty name="inkEffects" value="galaxy"/>
      <inkml:brushProperty name="anchorX" value="-481533.9375"/>
      <inkml:brushProperty name="anchorY" value="-140224.20313"/>
      <inkml:brushProperty name="scaleFactor" value="0.5"/>
    </inkml:brush>
  </inkml:definitions>
  <inkml:trace contextRef="#ctx0" brushRef="#br0">0 1 9931,'0'40'-454,"0"0"0,8 1 659,4-7 1,-3-1 785,3-4 1,-1-4-602,7-8 0,-1-7-650,0-5 1,2-3 6,4-2 1,-5-9-147,-1-9 424,0-7 0,-23-25 1,5-3-1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33.314"/>
    </inkml:context>
    <inkml:brush xml:id="br0">
      <inkml:brushProperty name="width" value="0.22857" units="cm"/>
      <inkml:brushProperty name="height" value="0.22857" units="cm"/>
      <inkml:brushProperty name="color" value="#AE198D"/>
      <inkml:brushProperty name="inkEffects" value="galaxy"/>
      <inkml:brushProperty name="anchorX" value="-491194.5"/>
      <inkml:brushProperty name="anchorY" value="-149341.78125"/>
      <inkml:brushProperty name="scaleFactor" value="0.5"/>
    </inkml:brush>
  </inkml:definitions>
  <inkml:trace contextRef="#ctx0" brushRef="#br0">122 1 8869,'-33'32'183,"4"-3"-411,4-4 0,10-7-1140,3-1 1037,5-8 0,9-1 373,3-8 0,5 0-103,7 0 54,8-15 1,2-4-1,8-16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34.190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494024.34375"/>
      <inkml:brushProperty name="anchorY" value="-153997.75"/>
      <inkml:brushProperty name="scaleFactor" value="0.5"/>
    </inkml:brush>
  </inkml:definitions>
  <inkml:trace contextRef="#ctx0" brushRef="#br0">105 1 8222,'-2'23'-78,"-4"0"1,2 0-247,-7-6 0,5-7-323,-6-5 0,3-1 716,-3 2-40,-3-4 10,5 6-39,0-8 0,3 0 0,7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8:34.973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497617.15625"/>
      <inkml:brushProperty name="anchorY" value="-158569.32813"/>
      <inkml:brushProperty name="scaleFactor" value="0.5"/>
    </inkml:brush>
  </inkml:definitions>
  <inkml:trace contextRef="#ctx0" brushRef="#br0">122 0 8491,'-18'2'78,"1"4"1,5 4-20,1 7 1,-1 0-334,-5 1 0,6-3-711,-1-4 667,8 5 522,-3-14-204,7 5 0,0-14 0,0-3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1:08.95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35 156 8377,'-9'0'556,"-7"0"-395,14 0 1,-5 8-164,7 3 1,0 5 44,0 1 1,0 0 126,0 0-94,7-7 1,-3 5 33,8-3 0,-1-2-72,7 1-132,-1-7 82,8 4 0,-6-8-106,4 0 44,4-8 1,-2-2 89,4-7 0,4-2-115,-5-4 0,-3-2-51,-2-4 0,-3-4 146,-3 5 1,-2 3-24,-3 1 0,-4 5 3,-8 2 1,-14 2-25,-3 3 0,-12 4-104,0 8 1,-4 0-226,-1 0 0,-6 10 377,-1 7 0,1 8 0,5 10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1:09.85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121 658 7884,'-15'-17'0,"4"-1"0,-5 1 358,5 0 0,1-2-177,-1-4 0,7 1-189,-2-6 1,10-1 133,2-6 0,13-5-33,-2 0 1,12-3-108,0 3 0,9-2 49,2-4 1,3 3-133,-3 9 0,-3 5 43,3 0 1,2 10-45,-1 2 1,-1 7 145,-5 10 0,-9 2-26,-3 4 1,2 11 35,-1 12 1,-3 3 37,-10 3 0,3-6 79,-9 0 1,3-1-70,-2 7 0,-4 0-13,4-1 0,-12-5-9,-6 0 1,-3-2-15,-2 2 0,-8 1-21,-4-7 0,-12 0 4,-5-5 0,-4-3-64,-2-3 1,1-5-130,-1-7 0,0 0-490,0 0 1,-4-13 77,4-4 552,12-20 0,7-7 0,6-18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3:41.155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104 294 9231,'0'-11'581,"0"-1"1,0 6-160,0-5-258,0 7 30,0-11 1,0 5 194,0-7-234,0-1-46,0 1 1,0 0 9,0 0-131,0-1 174,8 1 0,-6 0-193,4-1 12,3 1 1,-5 2 42,8 3 203,-9 4-11,13 1-388,-7 5 101,1-6 0,5 8 204,-3 0-277,-4 0 68,7 0 0,-5 8-47,7 3 148,-8-3 0,7 7 1,-8-5-97,3 7 84,4 1-14,-5-1 1,2-6-5,-1 1 1,-5 0 15,5 5-193,-7-8 185,12 7 1,-13-7-10,9 9 0,-6-7-7,5 1 1,-7-1 193,2 7 4,-4-1-182,-2-8 1,0 7 305,0-5-3,0 5-234,0 1 1,0 0 130,0 1 1,-8-1 0,-3 0 268,-5-7-225,-1 5 0,0-7 36,-1 3 255,1 5-259,-8-14 1,4 11-432,-8-7 89,8 7 1,-10-11-274,8 4 0,-6-6-1380,6-6 1081,-7-3 0,10-18-1173,-3-8 1808,4-7 0,2-18 0,-1-1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1:11.67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122 172 8493,'-2'-18'0,"-4"1"0,2 6-9,-7-1 0,5 8 377,-5-1-24,7 3 0,-6-4-239,4 0 1,3 0-24,-9 6 0,8 8 84,-2 4 1,-1 3-40,1 2 1,-2 6-181,2 0 0,5 8 63,-5-2 0,4 4-145,2 1 0,0-1-60,0-4 0,2 1 157,4-7 1,3 0 218,8-5 0,1-3 3,-1-3 1,8-5 149,4-7 0,3-7-166,3-5 0,0-9-15,-1-2 1,1-10-62,-1-1 1,-7-1-17,-4-5 0,-9 1-144,-3-1 1,-7 2 55,2-9 1,-6 11-312,-6 1 1,-11 8-223,-12 10 1,-4 8 544,-1 3 0,-8 12 0,-3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1:12.63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69 1 8085,'-7'17'-448,"-5"0"0,2 1 787,-1-1 0,7 0-74,-2 1 0,-1 1-22,1 4 0,0-2-157,6 8 1,2-8-132,4 2 0,-2-2-62,7 2 1,1-4 29,5 5 0,2-5 99,4-2 0,-4-2 56,4-3 0,2 1-28,-1-7 1,4 0 3,-5-6 1,2 0 3,-2 0 0,2-8 128,4-3 0,2-12-110,-8-6 1,6 2-3,-6-2 1,6 2 10,-6-2 0,-6-1 4,-5 7 0,-3 0 24,3 5 0,-5 1-6,-7 0 0,0-1-81,0 1 0,-9 6 53,-8-1 1,-3 6-228,-9-5 0,-5 5 70,-6-6 0,-8 9-288,1-3 1,-1 4 40,2 2 325,-4 0 0,14 0 0,-6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1:13.66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53 241 7027,'-10'8'-578,"1"-7"808,3 5-146,4-4 1,-6 0 355,8 4-78,-8-4-5,7 5 26,-7-7-199,8 0-83,0 0 1,0-7-35,0-5 1,6 3-97,-1-3 1,7-1 68,-6-10 0,7 3-24,-1-3 0,3 4-95,2 2 1,3-6 65,3 0 0,-4 2-72,4 9 1,2-1 80,-2 7 1,2-6-6,-2 6 0,2 3 47,4 8 0,-4 5 6,-8 7 1,0 3-14,1 3 1,-3-2 6,-3 8 0,1-3 84,-7 3 0,-1 2-83,-5-8 0,0 0 143,0-6 1,-7 1-80,-5-1 1,-5 0 11,-6 1 1,-2-7-64,-4 1 0,-4-9 8,5 3 1,-5-6-81,-2-6 0,7-3-170,-1-8 0,6-1-99,-6 1 0,10-6-40,1 0-844,9-8 1173,9 4 0,-8-7 0,-2-1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1:14.61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52 137 8103,'-11'0'15,"-1"0"1,8-2 224,-1-4-206,-5 4 321,8-6-463,-6 8 148,8 0 0,0 2 80,0 4 0,0 4 14,0 7 1,6 0-21,0 1 0,2 5 15,-3 0 0,5 2-30,7-2 0,1-4-81,-1 4 0,6-4 107,0-1 1,8-3-42,-2-4 0,1-3 30,-1-8 0,4 0-30,-4 0 1,-3-9-30,3-9 0,-8-1-107,3-10 1,-13 0-24,-5-5 1,-4-1 79,-2 1 1,-2-1-173,-4 0 1,-9 7 114,-8-1 0,-10 8-290,-2-2 0,1 11 121,-7 6 1,3 6 220,-2 6 0,-5 11 0,-6 10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1:15.66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139 276 8232,'0'9'-47,"-8"-1"-210,6-8 245,-6 0 173,8 0-249,0-8 77,0 6 1,0-13 143,0 4 1,0-5-33,0-1 0,0 0 10,0-1 0,0 1 1,0 0 0,2-1 42,4 1-24,-4 0-216,13 0 267,-13-1-27,14 1-252,-7 0 65,1 7 0,5 2 169,-3 8-256,-5-7 65,9 5 1,-7-4-2,9 12 61,-1 3 1,0 1 0,1 11-83,-1-4 67,0 5-2,0-5 0,1 6-4,-1 0 0,-2 2 20,-3-2-40,-4-4 37,-1 6 1,-5-2 116,4 0-112,-4 8-3,-2-12 1,-8 6-2,-3-7 6,-5 6 2,-9-4 201,6 5-197,-13-8 0,5-2 30,-8-3 0,0-3 15,1-3 1,-1-4-16,1 4-378,7-4 213,-6-10 0,16-1 31,0-9-1025,-1-7 1115,16-2 0,-13-15 0,5-2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1:17.66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105 121 8101,'-2'-11'-551,"-4"-1"0,4 6 871,-4-5-142,4 7 81,-5-11 0,5 11 35,-4-8-259,4 9 115,2-5 0,0 8 57,0 0-77,0 8-59,-8 1 1,5 10 70,-9 4-121,8-3 39,-11 12 1,13-5 73,-4 8-237,-3-1 167,7 1 1,-6 1 26,8 5-17,8-12-23,1 11 1,9-19 35,-1 8-5,0-8-55,8 4 0,2-15 16,8-5 0,-1-3 20,1-2 0,-1-2-1,1-3 0,0-7 31,-1-11-154,-7 4 105,6-14 0,-12 6-147,8-7 150,-16-9-18,10 7 1,-19-6-86,8 7 83,-9 8 0,5-9 16,-8 7-104,-8-8 87,-1 18-24,-16-6-242,6 8 107,-14 0 0,6 7 104,-8 4-587,-7 4 382,6 10 0,-14 3 234,4 13 0,-4 2 0,-2 9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1:16.69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122 329 8203,'-10'0'-50,"1"-2"325,3-4-319,4 4 145,-6-5 30,8-1-2,0-2 1,0-7 42,0 0 1,2-1 7,4 1 1,4-6-62,7 0 1,0-2 55,0 2 0,1 2-195,-1-8 0,0 10 117,1 2 1,1-1-159,4 7 0,-4 3-13,4 2 0,-2 4-14,2 2 1,-3 2 114,3 4 0,-4 9-9,-2 8 0,-2 8 38,-3-2 1,1 4-29,-7 1 1,0 1 34,-6-1 1,0 1-22,0 0 0,0-3 11,0-3 0,-2 4-31,-4-4 0,-3-4-4,-9-2 1,-7-4-51,-3-2 0,-5 0 64,-2 1 0,1-9-60,-1-3 1,1-4 48,-1-2 1,-5-2-286,-1-4 0,9 1-254,9-13 0,5 3 518,7-14 0,-5 0 0,7-5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1:18.62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1 104 8713,'0'-17'-253,"0"0"253,0-1 0,7-7 0,3-2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1:19.61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52 35 7750,'-10'0'888,"-5"0"-735,13 0 1,-7 0 111,3 0-310,4 0 77,-6 0 66,8 0 422,0 0-383,0 8-230,0 1 64,0 1 1,8 3 145,3-7-252,5 8 200,1-12 1,0 13 28,1-4-256,-1-3 199,0 0 1,1-8-44,-1 0 29,0 0 1,0 0-67,1 0 0,-1-2 82,0-4-15,-7-3-138,5-1 130,-13-5 0,6 5 22,-8-7-401,0-1 222,0 9 1,-8-5-243,-3 9 93,-5-9 239,-9 12 0,4-6 51,-8 8 0,1 16 0,-7 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1:20.45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104 277 8035,'-17'10'-585,"7"-3"216,3-7 144,-1 8 615,-2-6-211,1 6 0,1-10 7,8-4 1,0-4 78,0-7 0,2 0 1,4-1-157,-4-6 1,13 2 110,-3-6-298,3 6 175,2-3 0,1 2-112,-1 0 18,8 0 1,-4 6 112,8 0 1,-6 7-31,6 4 1,-6 4-4,6 2 1,-6 0-49,6 0 1,-8 8-33,2 4 0,-4 3-29,-2 2 0,-1 1-129,-5-1 26,-3 0 398,-8 0-145,0 1 0,-2 5-34,-4 0-88,-3 8 0,-16-6 11,-4 3 0,-4 3 105,-2-8-203,-7 0 132,6-5 0,-9-3 43,5-4-381,4-3 188,1-8 0,2-9-1133,5-9 1236,10-7 0,-5-17 0,14-2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3:43.490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1 260 8326,'0'17'-538,"0"1"0,0-7 1324,0 1-42,0-8-412,0 3 18,0-7 736,0 0-732,0-7 1,0 3-139,0-8 1,0 1 16,0-7 1,0 1-107,0 0 1,6 0 90,-1-1 1,7 1-192,-6 0 0,1-1 129,-1 1 1,2 0-214,3 0 1,5-1 112,-5 1 0,-1 5-63,1 1 0,1 1 20,5-1 0,-5 1 39,-1 4 0,1 4-42,5-3 52,0 3 0,1 9-60,-1 5 0,0-2 63,1 1 0,-7 1 11,1 5 1,-3 0-21,3 1 1,1-1-74,-7 0 1,6 6 34,-7 0 1,1 0-7,-6-5 1,0-1 40,0 0 1,0 6-19,0 0 0,0 0 168,0-5 0,-8-1-95,-3 0 0,1 6 143,-1 0 0,-1-2-100,-5-9 1,0 1-116,-1-7 0,-1 6-56,-4-6 1,4-1-237,-4-5 1,4-2 31,1-3 1,1-5 0,0-7-1,1-3-1011,5-3 1,-3 2 549,9-8 0,-9 1 685,3-7 0,-5 0 0,-1 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1:21.90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122 87 7757,'-17'-10'-121,"-1"2"0,7 8 222,-1 0 0,7 0 11,-7 0 1,8 2 75,-2 4-110,-3-4 0,7 13-3,-4-3 0,-2-3-20,3 3 1,-1-1 2,6 7 1,2-7 22,4 1 1,-3-1-8,9 7 0,-6-7 9,5 1 0,1-7-29,5 7 1,0-8-6,1 2 0,5-5 58,0-1 10,0 0-63,2 0 0,-6-7 51,4-5 0,2-3 6,-2-2 1,-6-1-125,-5 1 1,-2-2 85,1-4 0,-3 4-272,-8-5 0,0 5-9,0 2 0,-8 2-24,-3 3 1,-7-1-83,-5 7 1,-4 0 313,-7 6 0,-8 15 0,-3 5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1:23.21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53 329 8177,'-18'0'124,"7"0"315,-1 0-323,9 0 1,-5-2 76,8-4 0,0 2-262,0-7 53,8-1 1,1-5 2,8 0 1,1-6 133,-1-1 1,0 1-62,1 6 0,-1 0-78,0 0 1,0-1 104,1 1 0,-1 0-166,0-1 0,1 3 94,-1 3 0,0-1-88,1 7 0,-7 0 25,1 6 1,-1-5-210,6-1 236,1 0 1,-1 14-12,0 3 0,-5 5 20,-1 1 1,-7 2-7,2 4 1,-4-2 42,-2 8 0,0 0 11,0 6 0,-2-3 7,-4-3 1,2 4 13,-7-4 1,-1-4 116,-5-2 1,-2-4-93,-4-2 1,2 4 12,-8-3 0,6-5-181,-6-13 0,2 0 144,-2 0 0,-4-2-257,5-4 0,3-9 74,2-8 0,5-8-1181,7 2 1306,3-3 0,0-3 0,-1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1:24.18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87 294 8526,'0'-17'0,"0"6"-74,0-1 1,0 0 11,0-5 1,0 0 341,0 0-114,0-1 0,0 1-83,0 0 0,2-1 88,3 1 0,3 0-210,4 0 1,3 5 145,-4 0 1,11 3-126,1-3 0,0 3 38,-6 3 1,0 4-74,1-4 0,5 4 107,0 2 1,0 0-125,-6 0 1,0 2 64,1 4 1,-1-2 48,0 7 0,0-5-120,1 6 0,-1-1 103,0 7 1,-5-1-93,-1 0 1,-1 2 61,2 4 1,1-3-4,-7 3 1,1 2-1,-1-2 1,-4 6 0,4-6 0,-4 2-1,-2-2 0,0-4 8,0 4 0,-2-4-3,-4-2 0,2-1 4,-7-5 0,-1 5 4,-5-5 0,-6-1 42,0 1 0,-2-7 5,2 2 1,-4 2-26,-8-3 0,1 1 8,-1-6 1,1-2-55,-1-4 1,0-3 38,1-8 0,5-3-164,0-3 1,8-6 152,-2-11 1,4-2-962,1-4 950,9-4 0,1-2 0,8-10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1:25.26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104 242 8170,'-8'10'-410,"6"5"0,-7-13 1032,3 4-414,4-4 179,-5-2-280,-1 0-55,6 0 20,-6-8 1,8-2 31,0-7 1,6 4 39,0-5 0,5 9-4,-5-14 0,7 7-119,-1-7-75,3 4 160,3 2 0,-1 0-183,0-1 1,1 3 39,-1 3 0,0-1-55,0 7 0,1-5 178,-1 5-312,0 0 244,1 6 0,-1 8-25,0 3 1,0 7-4,1 5 1,-3-2 31,-3 8 1,1-3-21,-7 3 0,2 4 81,-3-4 0,-3 2-11,4-3 1,-4 3 15,-2-8 1,-8 2 10,-3-2 0,-5-4 10,-1 4 1,-2-5-57,-4-7 0,-4 3 7,-8-8 0,6-1-63,1-5 1,-1 0 72,-6 0 1,3-7-781,3-5 322,-4-3 198,14-3 190,-6-7 0,8-1 0,-1-9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1:26.29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105 295 8443,'0'-12'59,"0"1"0,2-1 34,3-5 1,-3 0 121,4-1-303,-4 1 203,-2 0 0,6-6-54,-1 0 1,7 0 45,-6 5-140,7 1 1,-3 0 38,7 0 1,-5 5-1,-1 2-85,3 3 1,1 1 12,2 6 0,1 0 86,-1 0 1,0 8-69,0 3 1,1 5 56,-1 1 0,0 0-34,1 0 0,-7 6 35,1 1 1,-9 4-1,3-5 1,-4 6 67,-2-6 1,-2 6 10,-4-6 1,-3 8 70,-8-2 0,-8-4-121,-4-2 1,-4-4 6,-1-2 0,-1-1 14,0-5 1,3-3-311,3-8 0,-2-8-16,8-3 1,0-12-216,6-6 481,-1-4 0,1-9 0,0-2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1:27.46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139 191 8047,'-10'0'-166,"-5"0"87,13 0 0,-7 0-144,3 0 312,4 0 1,-6-8 18,8-3 1,0 1 96,0-2-199,0 1 0,8-6 99,3-1 1,-1 1-85,2 0 1,-1-1 22,6 1 0,1 6-48,-1-1 1,0 8 46,0-2 0,-5 5-5,0 1 1,-1 0 11,6 0 1,1 0-7,-1 0 0,-6 7 45,1 5 0,-8 3-36,2 2 0,1 3 66,-1 3 0,0-4-60,-6 4 1,-2 2 44,-4-2 0,2 0-37,-7-6 0,-1 1-1,-5-1 1,-6 0-62,0 1 1,-6-1 58,6 0 1,-6-5-211,6-1 1,-6-7 118,6 2 0,-6-4-423,6-2 1,2-2 449,10-4 0,-5-4 0,7-7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1:28.49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70 190 8295,'-10'0'-157,"-5"8"87,5-6 88,0 6 1,-3-10-51,7-4-144,0-4 201,6-7 0,0-2-103,0-4 1,2 2 77,4-8 0,-4-8 0,6-7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1:29.40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35 225 8008,'-10'0'69,"1"0"96,3 0 22,4 0-81,-6 8 1,8 2-17,0 7 1,0 0 43,0 1 1,2 1-39,4 4 0,6-2 39,11 8 0,-2-6-16,8 6 0,1-8 9,11 2 1,-3-6-19,8-5 0,-5-5 6,5-7 1,-6-7-10,6-5 1,-7-17-16,1-5 1,-11-12 61,-6 0-220,-4-4 37,-2-2 1,-7 6 61,-4 0 1,-14 9-104,-9 2 0,-8 3-12,-10 9 1,-5 7 18,0 11-445,-8 3 305,11 2 1,-13 9 8,4 9 0,4 1-88,1 10 1,11 5-145,1 7 0,8 12 426,-2-1 0,3 12 0,3-3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1:30.84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52 381 8722,'-10'-7'781,"5"-5"1,3-3-581,2-2 0,5-8-67,1-4 1,8-4 153,-3-2-252,5 9 3,1-7 1,0 8 216,0-4-269,1 4 56,-1 8 1,0 0-127,1-1 151,-1 9 60,0 1-334,8 8 123,-6 0 0,6 8 87,-7 3 1,-1 5-181,0 1 1,1 6 143,-1 0 0,0 8-23,0-2 0,-5 1 29,0-1 0,-9 4-15,3-4 0,-4-3 207,-2 3 0,-2 0 107,-4 6 1,-3-6 244,-9-1 0,-1 1-174,-4 6 0,-4-3 56,-7-3 1,5-4-305,0-7 0,0-7-134,-5 1 1,-1-10-1587,0-3 813,9-6 568,-7-18 0,16-8-2342,-1-7 1171,1-8 1307,15 4 0,-13-8 0,5 0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1:31.90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87 344 8856,'0'-9'632,"0"-1"-327,0 5 170,0 3-242,0-14 0,2 9-98,4-5 0,-4-3 52,3 3 0,-3-3-45,-2-3 27,0 1 0,6 0-224,0 0 1,2-1 22,-3 1 1,3 0-62,4-1 0,1 1 89,-7 0 0,7 1-198,-1 5 27,3-4 1,2 11 18,1-8 1,-1 8 93,0-1 0,-5 10 14,-1 7 1,-1 3 135,2 3 1,-3 5-44,-3 0 1,-4 5 17,4-4 0,-4 4 3,-2-5 1,0 2 131,0-2 0,0-3-25,0 3 1,0-2-61,0 2 1,-8-10 193,-4 5 0,-3-7-105,-2 1 1,-6 1-222,0-7 0,-6 0-195,6-6 1,-6-2-482,6-4 1,-6-6 2,6-11 1,0-4-1612,6-7 2303,7-1 0,-13-7 0,4-2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3:44.450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52 312 8326,'-10'0'0,"-5"0"454,13 0-65,-13 0 0,13 0 50,-6 0-18,8 0 27,0-8-254,0-1 1,2-9 54,4 1 0,-2 0 32,7 0 1,-5-6-82,5-1 0,1 1 59,5 6 1,-5 0-132,-1 0 0,1-1 262,5 1-411,0 0 1,1 1 158,-1 5-186,0-5 0,1 14-84,-1-3 82,0 3 0,0 4 91,1 3 1,-1 5-15,0 7 0,-5-5-79,-1-1 0,-1 1 88,1 5 0,3 1-60,-8-1 0,5 6 60,-5 0 1,0 0 33,-6-6 0,6 6 6,-1 0 0,1 0 10,-6-5 1,0 5-22,0 0 1,-8 0 7,-3-6 1,1 2 58,-1 5 1,-1-5 130,-5 4 1,0-6-16,-1-5 1,-5 1-109,0-7 0,-2 0-243,2-6 0,4 0-292,-4 0 1,4-8-412,1-4 1,1-11 249,0-6 0,5-3-289,1-3 0,7-7 845,-2-4 0,4-4 0,2-2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1:32.98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70 312 7807,'-10'0'0,"1"0"325,3 0 1,4-2 41,-4-3 0,4 1 17,2-8 0,0 1-190,0-7 1,2-1-50,4-4 0,4 2 4,7-8 1,-2 8 125,-3-2-130,3 4 0,-3-4 19,11 0 1,-10 5 58,5 7-197,-5 7 54,4-11 0,6 13-211,0-4 97,0 4 0,-5 4-33,-1 4 0,0 3-171,1 9 274,7-1-216,-14 8 195,12-6 0,-13 12-33,7-8-68,-7 8 72,-3-5 0,-1 3 58,0 0 0,0-2 168,-6 2 1,-8 4 349,-3-5-357,-5-3 1,-9 2 20,-4-4 1,-3-9 10,-3 3 1,0-5-662,1-1 1,-1-3 258,1-8 0,-1-8-435,1-3 1,7-7 306,4-5 1,5-4 292,7-7 0,-5-9 0,7-1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1:34.53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53 329 7822,'0'10'-36,"0"-2"130,0-8 367,0 7-252,0-5 104,-8 6-84,6-8 32,-6 0-52,8 0-207,0 0 153,0-8 0,0 5 155,0-9-234,0 0 47,0-5 161,0 0-351,0-8 85,0 6 0,2-6-30,4 7 0,-4 1 24,4 0 0,1-2-89,-1-4 147,8 3 1,-11-5-163,9 8 27,-8 7 0,11-5 83,-3 4 1,-3-3-174,3 3 181,-1 3-210,7 8 192,-1 0 0,0 0-233,1 0 216,-9 8 3,7 1 0,-7 14-55,8 0 41,1 8 15,-9-12 0,5 12-9,-8-8 0,5 2-23,-5-2 205,7-4-86,-11 14 0,6-14-95,-8 4 587,0-4-370,-8 6 1,4-5 355,-7 3-260,-1-4-106,-5-9 1,-6 3-500,0-7 169,-8 7-74,12-11 1,-12 4-75,8-12 1,-6-5 105,6-12-1773,-7 3 934,10-12 1017,-5 5 0,8-16 0,0-1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1:36.20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87 191 9741,'9'0'94,"1"0"-78,-4 0 1,-3-6-46,9 0 1,-6-5 53,5 5 1,1-6-90,5 7 0,-5-9 98,-1 3 1,1-3-10,5 3 0,0-3 22,1 8 1,-1-7-17,0 1 0,-2 3-20,-3-3 1,3 9 59,-3-3-65,3-4 1,3 8 0,-1-4-16,-8 5 1,5 2-4,-8 5 0,5-2-8,-5 8 0,0-1-69,-6 6 0,6 1 84,-1-1 1,1 0-98,-6 1 0,0 1 83,0 4 1,0-4 0,0 4 0,0-2 8,0 2 0,-2-3 5,-4 3 0,3-4 17,-9-2 0,6 0 13,-5 1 0,5-7 20,-6 1 0,1-3-29,-6 3 1,5 1 35,1-7 0,-3 2 37,-9-2 1,4-5 122,-4 5 1,-2-4-73,2-2 1,-8 0-17,2 0 1,2 0-87,-2 0 0,8-6 1,-2 1 1,4-15-202,2 3 0,5-6-389,1 0 1,7-10-1525,-2-7 2075,4 0 0,10-3 0,1-1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1:37.43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17 329 7667,'2'-9'614,"4"3"0,-4 2-431,4-2 24,-4-3 0,0-9 0,3 1 0,-1 0-55,8-1 0,-3-5-70,3 0 0,3-7 5,-3 1 1,3 4 66,3 2 1,-1 3-61,0 3 1,0 2-101,1 3 109,-1 5 0,0 9-45,1 3 1,-3 5-109,-4 7 0,3 2 1,-8 4 0,5-1 93,-5 6 0,6-1-192,-7 2 1,3 2 42,-2-8 1,-4 6 11,3-6 1,-3 8 25,-2-3 1,0-1 170,0 2 0,0-8 25,0 2 0,-5-4 150,-1-1 1,-8-1-78,3 0 1,-5-5-51,-1-1 0,0-7 137,0 2 1,-1-4-31,1-2 1,-6 0-189,0 0 1,-2-8 54,2-3 0,4-7-728,-4-5 1,5-4-263,7-7 1,-5-1-1721,5 1 2584,3-1 0,-7-7 0,5-2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0:38.978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18 52 6850,'0'-9'-756,"0"1"1085,0 8-235,0 0 4,0-8-55,0 6 67,0-5-17,0 7 123,0 0-95,0-8 131,0 6-140,0-6 70,0 8 30,0 0-164,0 8-35,0 2 1,0 7 17,0 0 0,0-5 11,0-1 1,0 1-9,0 5 0,-6 2 1,1 5 0,-1-5 4,6 4 0,0 2 31,0-2 0,0 8-21,0-3 1,0 3-1,0-2 1,2 4 10,4-5 0,-5 3-16,5-2 1,-2 2 0,2-8 1,-2 6 6,7-6 1,-5 6 10,5-6 0,-5 0-12,6-6 1,-1 2 7,7 4 0,-1-4-36,0 4 1,0-3-1,1-3 0,-1 0-34,0 1 0,1-7 50,-1 1 1,6-7 6,0 7 1,0-8-15,-6 2 1,6-3 17,1 3 1,-1-4-37,-6 4 0,0-4 0,0-2 0,1 0-18,-1 0 0,0 0-2,1 0 0,-1 0-30,0 0 0,1-6 51,-1 0 0,0-7-29,0 1 1,-5 3 13,-1-3 0,1 1-12,5-7 1,-5 3 13,-1 3 0,1-3 2,5 3 0,-5-3-4,-1-2 0,-1 0 1,1-1 0,3 1-66,-8 0 0,7-1 63,-1 1 0,-5 0-44,-1-1 1,2 1 34,-3 0 1,7-2-5,-6-4 1,1 3 2,-1-3 0,-4 4-2,4 2 1,-2 0-11,1-1 1,-3 1 6,4 0 1,-4-1-103,-2 1 103,8 0 0,-6-1 11,3 1 1,-3 6-14,-2-1 0,0 6-18,0-5 35,0 7 1,0-6 13,0 5 39,0 3-65,0-6 3,0 0 0,0 4 8,0-7 0,0 5-121,0-5 114,0-1 1,0-5-139,0 0 125,8-1 0,-6 1-4,4 0 1,-4 5 16,-2 1 9,7 7 1,-5-6 198,4 4-213,-4 4 134,-2-5-96,0 7 98,0 0-70,0 7-52,0-5-6,0 6-43,0-8 67,0 8-43,0-6 41,0 5-8,0 1 1,0-4 2,0 7 0,0-5 12,0 6-14,0-8 1,0 11 2,0-4 0,0-1-2,0 2 0,2-7 0,4 7 1,-4-1 6,3 7 1,-1-1 10,2 0 0,-4 1 1,4-1 0,1 0-17,-1 0 1,6 7-1,-7-1 0,9 2-2,-3-2 0,-1 2 2,1 3 0,-1 5-27,2-4 0,3 4 28,-3 1 0,-3-1-32,3-4 1,-1 3 23,6-3 1,1-2 23,-1 2 1,0-8-3,1 2 1,-1-4 4,0-1 0,2-1-7,5 0 0,-3-5-5,7-1 1,-4 1-18,4 5 1,-5-5 16,6-1 0,-2-7-38,2 2 1,4-4 30,-5-2 0,-1 0-38,2 0 0,-6-2 6,6-4 0,-2-4-7,2-7 1,-4 5 8,-8 1 1,0-1 10,1-5 0,-1 0-19,0 0 0,0-1 16,1 1 0,-7 0-17,1-1 1,-6 1-1,5 0 39,-7-8 1,6 0-17,-5-4 1,-3 4 3,4 8 1,-4-1 0,-2 1 0,2 0 1,4 0 1,-4-1 0,3 1 0,-3 0-3,-2-1 0,0-5 2,0 0 1,0 0-5,0 6 0,6-6 2,0 0 1,0 0-2,-6 5 1,0 1-1,0 0 1,0 0-1,0-1 0,0 1 0,0 0 0,0-1-14,0 1 0,0 0 12,0 0 1,0-1-45,0 1 0,0 5 35,0 1-497,0 7-391,0-4-281,0 1 1180,0 5 0,7-6 0,3 8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0:40.805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35 139 6144,'-9'-9'734,"1"1"-605,8 8 34,0 0 4,-8 0-5,7 0 49,-7 0-37,8 0 21,0 0-123,0 8 0,0-5 69,0 9-103,0 0 1,0 5 43,0 0 0,0 0-36,0 1 1,0-1 24,0 0 0,0 1-61,0-1 1,6 0 0,-1 0 0,7 1-5,-6-1 1,5 6-9,-5 0 0,5 0 42,-5-5 1,6 5 14,-6 0 0,7 0-21,-1-6 1,-3 2-39,3 4 0,-7-4 38,7 5 1,-1-5-31,7-2 1,-1 0 3,0 1 0,1-1-2,-1 0 1,0 2 8,1 4 1,-1-9-7,0 3 1,6-3 23,0 3 1,2-5-18,-2-1 1,4-5-9,8 5 0,-1-7 14,1 2 1,0 2-9,-1-3 1,-1 3-13,-4-2 1,3-4-4,-3 4 0,-2-5-22,2-1 1,-8 0 31,2 0 0,-4-7-18,-2-5 1,1-5 10,-1-6 1,0 2 2,1-8 1,-7 0-5,1-5 1,-3-1-2,3 0 1,1 3-3,-7 3 1,2-2-1,-2 8 1,-5-6-7,5 6 1,-4 0 9,-2 6-44,8-8 0,-6 0 38,4-4 1,-5 4-4,-1 8 1,6 5-2,0 1 1,0-1-137,-6-5 136,0 0 7,7 7 37,-5-5-56,6 13 79,-8-6-57,0 8 97,0 0-85,0-8 2,0 6 3,0-13-9,0 5 0,0-1 20,0-1 26,8 9 11,-6-13-168,5 14-42,-7-5 8,0-1 180,0 6-49,0-6 177,0 8-64,0 0-83,0 8-2,0-6 17,0 13-20,8-5 1,-6 7-8,4 0 0,-4-5-1,-2-1 1,0 1-32,0 5 1,2 1 26,3-1 1,-3 0-5,4 0 0,-2 1 11,2-1 1,-5 2 0,5 4 0,4-3-5,1 3 0,-1 2-1,2-2 1,-1 5-25,6-4 0,1 6 24,-1-1 0,0-2-12,1 2 0,-1-6 9,0 6 0,2-6-14,4 6 0,-3-8 32,3 2 0,2 2 1,-2-2 1,2 0-12,-2-6 0,-2 2 4,8 4 1,-6-5-31,6-1 0,-8-2 24,2-9 1,2 0-15,-2-6 0,6 0 13,-6 0 0,5-10-49,-4-7 0,6-2 28,-1-10 0,-2 0-7,2-5 1,-6-1 5,6 0 0,-8-1 1,2-4 0,2 3 11,-2-3 1,0 3-8,-6 3 1,1-3 7,-1-3 1,-6 3-7,1-3 0,-6 3 3,5 3 1,-7-1-17,2 1 1,-4 1-1,-2 4 1,0-2-46,0 8 1,0 0-123,0 6 1,0 0-136,0-1 0,0 1-470,0 0-464,0-1 1251,0 9 0,0-6 0,0 5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0:42.52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52 87 7841,'-9'10'-77,"-7"-3"-40,14-7 0,-5 2 236,7 4-42,-8-4 137,6 6-104,-6-1 1,8-3-47,0 8 1,2-6-24,4 5 1,-4 1 24,4 5 0,-2 0-15,1 0 0,3 3-14,4 3 0,3-2 45,-3 8 0,-3 0-90,3 5 0,-1 1 68,7-1 1,-1-5-52,0 0 1,2 0-4,4 5 0,-3-7 0,3-4 1,2 2 15,-2-2 1,2 0-4,-2-5 0,-2-1 4,8 0 0,-6 1 1,6-1 1,-6-6-46,5 1 1,-5-6 47,6 5 1,-2-7-62,2 2 0,2-4 40,-8-2 0,6-8-2,-6-3 0,6-11 12,-6-1 0,5-2 0,-5 2 0,1-4 130,-7-7 0,0-1-128,0 1 1,1 5 26,-1 0 1,0 0-38,1-5 0,-1 1-8,0 4 0,-7-2 10,-4 8 0,1-6-2,-1 6 0,6 0-49,-7 6 1,1 0-19,-6-1 1,0 7-11,0-1 1,0 7 32,0-7 17,0 8 2,0-11 0,0 11 12,0-7-45,0 7 25,0-12 1,2 14-7,4-3-8,-4-5-50,5 8 71,-7-13 0,0 11-35,0-8 0,6 7 0,0-7-26,0 8 50,-6-11 1,7 13 35,-5-6-55,6 1 121,-8 5-100,0-6 84,0 8-34,0 0 1,6-2 26,-1-4 59,1 4 21,-6-5-114,0 7-2,0 0 32,0 7-62,0-5 1,0 8 26,0-4-15,-7-4 14,5 13 1,-6-11 0,8 7 0,0-5 16,0 6 1,0-7-16,0 7 0,0-6 18,0 5 0,0 1-15,0 5 1,0 0 30,0 1 0,0-1-34,0 0 0,0 2-1,0 4 1,0-3 1,0 3 0,6 4-1,-1 1 0,9-3-10,-3-2 0,-1 2 13,2-1 1,-1 4-18,6-5 0,1 6 11,-1-6 1,0 2 3,1-2 0,1-3 2,4 3 0,-4-4 0,4-2 1,2-5-5,-2-1 0,6-1-1,-6 1 1,6-1-25,-6-4 0,2-4 24,-2 3 1,-2-3-24,8-2 1,-8 0 18,2 0 1,-2 0-11,2 0 1,-2-7 0,8-5 1,-8-3-4,2-3 1,2 1-9,-2 0 0,2 0 0,-1-1 0,-7 1-43,0 0 1,0 5 48,-5 1 1,3-3-29,3-9 1,-7 4 21,1-4 0,-9 4 9,3 1 1,2-1 0,-2-4 0,1 4 3,-1-4 0,-4-2-73,4 2 0,-2-2-3,1 2 0,-3 2-189,4-8 0,2 8 69,-2-2 1,5-2-410,-5 1 1,5-4-16,-5 5 621,8 0 0,-12 5 0,5 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0:44.30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87 7872,'9'0'-1871,"-1"7"2440,-8-5-20,0 6-626,0-8 1189,0 0-807,0 8-172,0-7-71,0 7 0,0-6 67,0 4-73,0-4-81,0 13 1,0-5 85,0 7 0,0-5-38,0-1 0,2 3 24,3 9 0,-3-4 0,4 4 0,-4 4-23,-2 2 1,6-3 3,0 3 1,5-2-41,-5 2 1,5 2 29,-5-8 0,8 6-50,-3-6 0,-1 2 60,1-2 0,3-4-24,9 4 1,-4-4 9,4-1 1,-2-1-21,2 0 1,-2-7-2,8-5 1,-2 3 0,2-2 1,4 0-13,-5-6 1,-1 0-7,2 0 1,-6-6-6,6 0 1,-8-5 20,2 5 3,4-8 0,-8 7-3,4-5 0,-3-3-13,-3 3 1,-2-3 4,-3-2 1,1 5-2,-7 1 1,8-1-40,-3-5 1,-1-6 42,1 0 1,-5 0-11,5 5 0,-5-5 2,6 0 0,-6 0 7,5 6 0,-5-6-7,5 0 1,-7 0 27,2 5 0,-2 3-12,2 3 1,-5-3 0,5 4 10,-4-5 1,0 1 1,4 3 1,-4-3-44,4 3 0,-5 3 20,-1-3-51,8 1 48,-6-7-6,13 1 11,-13 8 2,14-7 12,-14 14 1,5-7-26,-7 3 68,8 4-49,-6-6 26,6 8-21,-8 0 201,0 0-167,0 8 1,0-4-4,0 7 12,0-7-35,0 12 1,0-7-1,0 8 0,5-5 15,1-1 0,0 1-1,-6 5 1,2 3-15,4 3 0,-3-4 5,9 4 0,-8 4-15,2 2 0,3-3 15,3 3 1,-3 0-32,3 6 0,-1-1 16,7 1 1,-1-6-5,0 0 1,1-3 33,-1 3 1,0 2-9,0-8 0,3 2 45,3-2 1,2-9-54,4 3 0,3-4-4,-3 5 1,6-9 11,5-3 0,-4-4-68,5-2 0,-5 0 26,-1 0 0,-1-2-87,1-4 1,-2-3 5,-4-9 0,-3 1 77,-2 0 0,-5-3 34,4-3 0,-4 2-43,-2-8 1,1-1 114,-1-11 1,0 3-62,0-8 0,-1 5 12,-5-5 0,5 0-2,-5-6 0,5 2-6,1 4 0,-2 4-170,-3 7 1,1 9 52,-7 2-634,0-2 292,-6 6 436,0 3 0,-8 2 0,-1 5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0:45.838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0 122 7946,'10'0'-352,"0"0"-343,-5 0 570,-3 0 251,6 0 88,-8 0 137,0 0 0,-6 2-264,0 4 1,1-3-5,5 9 1,0-6 30,0 5 1,0 1-109,0 5 1,0 0 41,0 1 0,0 5-82,0 0 1,0 6 59,0-6 1,5 7-98,1-1 1,6-2 46,-7 2 0,9 0-11,-3 5 0,5-5 6,1 0 0,2-2 24,4 2 0,-1 1-20,6-7 16,1 1 8,-2-7 1,6 2-2,-4 4 1,1-9 16,-1 3 0,2-9 4,-8 3 0,2-7-16,-2 2-2,-4-4 2,6-2 0,-2-2-2,0-4 0,0-4 4,-5-7 0,1-8-4,4-4 1,-4 2 9,4-2 1,-2 1-1,2-7 1,-3 0-4,3 1 1,-4 5 1,-2 0 1,0 8-10,1-2 0,-7 4 0,1 2 0,-6-1-8,5 1 0,-5 0 12,5-1 1,-7 7-9,2-1 1,2 1 0,-3-7 0,3 1-5,-2 0 1,-4 0 0,6-1-2,-8 1 1,0 5 6,0 1 0,0 7 171,0-4-165,0 8 43,0 0-62,0-7-5,0 5 0,0-8 16,0 4-97,0 5 82,0-7 7,0 0 0,5 4 8,1-7-5,0 7 7,-6-4 1,0 6 2,0-3 58,0 3 17,0-6-69,0 8 55,0 0-43,0 8-12,0-6 1,0 13 26,0-4 1,0-1-21,0 2 1,0-1 41,0 6 0,2 1-44,3-1 0,-3 2-2,4 4 0,-2-2 9,2 8 0,-2-6 2,7 6 0,-5 0 0,5 6 1,1-1-5,5 1 1,1-1 30,-1 1 1,6-1-32,0 1 0,2-8 13,-2-4 0,-2-4-11,8-1 0,0-1-3,5 0 1,-5-7-6,0-5 0,2-3 0,9-2 0,-3 0-19,3 0 0,2-2-6,-1-3 0,-1-5-43,-5-7 66,-1 0-11,1-1 1,-8-1-14,-4-4 1,-4 2 30,-2-8 0,6-2 0,0-9 1,0 1-17,-5-7 1,-1-6 2,0-5 0,4-1-60,-3 6 1,3 2-134,-10 4 0,-3 6-572,-2 11 285,-4 4 476,-2 15 0,-8 3 0,-2 7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0:47.49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35 7664,'8'9'-678,"-7"-1"497,7-8 1,-8 2 20,0 4 256,0-4-76,0 5 168,0-7 1258,0 0-1482,0 8 86,0 2 0,0 1 25,0 1-15,0-1 1,0 6-18,0 1 1,0 5-30,0 0 1,0 2 8,0-2 0,0 2-19,0 4 1,6 3 40,0-3 0,7-2-42,-1 2 1,3-2 10,2 2 0,3 1-2,3-7 0,-2 2 18,8-2 1,-1-9-2,7 3 0,0-5-6,-1-1 0,1-1 2,-1-4 0,1-4-74,-1 3 1,1-3 68,0-2 0,-7 0-89,1 0 0,-8 0 75,2 0 0,-3-2-31,-3-3 0,0 1 41,1-8 0,-7 1-2,1-7 0,-1-5-9,6 0 1,1-6 8,-1 6 0,0-5-9,1 4 1,-1-4 8,0 5 0,0-6-43,1 6 38,-9 0-28,7 5 1,-12-3-3,7 4 0,-7-4 14,2 9-8,3-3 18,-7-2 1,6 7 58,-8-5-64,0 13 1,0-8 95,0 4-91,-8 4 1,6-7 8,-3 3-51,3 4 15,2-13 0,2 7-20,3-3-16,-3 3 43,6 0 1,-8 6 0,6-7 52,-1 3-14,1 4 8,-6-6-18,0 8-1,0 0-25,0-7-33,0 5 0,6-8 42,0 4-17,0 4 10,-6-5 2,0 7 0,1-6-26,5 0 72,-4 0 7,6 6-58,-8 0 214,0 0-179,0 8 17,0-6-27,0 13 1,0-11 27,0 8 0,0-7 41,0 7 1,0 0-35,0 13 0,6 0-28,-1 3 0,1-1 18,-6-4 0,8-2-69,3 8 1,-1-6 43,1 6 1,1-2-6,5 2 0,1 2-11,-1-8 0,2 5 0,4-4 0,-2 4 11,8-5 1,-2 0 8,2-5 1,4-3-9,-5-3-41,-3 3 39,8-13 0,-6 11-40,7-7 1,1 0 36,0-6 1,-7 0-14,1 0 1,0 0 2,6 0 7,-8-8-3,5 6 0,-7-13 0,4 3 0,4-5 7,-4-6 0,-3 4-15,3-4 0,-6-4 0,6-2 1,-6-2-1,6 3 1,-8-5 6,2 4 1,-9 2-26,-3-2 1,-1 2-10,1-1 1,3 3-4,-8 7 1,-1 1-75,-5 0 1,2-1-156,4 1 1,-4 6-253,4-1 80,-4 1 0,3-7-213,1 1 657,8 7 0,-13-5 0,15 5 0,-7-7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3:45.293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53 346 7760,'-2'10'-83,"-4"-4"135,4-4-47,-6 5-17,1-5 342,5 6 66,-6-8-193,8 0 289,0 0-328,0-8 1,0-1 164,0-9 1,0 1-178,0 0 0,6 0 152,0-1 37,7-7-189,-3 6 0,1-8-69,1 4 69,-1 4 0,1-6 203,-1 8-346,1-8 194,5 5-1,0 3-309,1 2 132,-1 5 0,6-5 24,0 3 0,0 5-124,-5 7 1,-1 0 148,0 0-214,0 0 64,8 7 1,-11 9-29,3 7 136,-3 0-2,-5 2 1,5-4-106,-9 8 95,9-1 3,-12-1 1,5 4 2,-7-8 0,0 6 8,0-6 141,0 8-154,0-12 1,-1 6 22,-5-8 175,-4 1-101,-7-1 1,0 0 273,-1 0-165,1-7-82,-8-2 1,4-8-44,-8 0-19,0 0 1,-5 0-210,-1 0 0,2-8 111,5-3 1,-5-5-911,4-1 0,4-8 447,2-4 0,12-4-2098,5-1 2576,4-8 0,2 5 0,0-5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0:49.12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17 105 7848,'10'0'-791,"-2"0"615,-8 0 733,0 0-439,-8 0-56,6 0 21,-6 7 1,6-3 65,-3 8-54,3-1 0,-6 7-33,8-1 0,0 2-58,0 4 1,0-2 49,0 8 1,0-6-1,0 6 1,2-2-34,4 2 1,3 3-7,9-3 1,-1-2 16,0 2 0,2-2-6,4 2 0,4-2 32,8-4 1,0-4-20,-1 4 1,7-4 18,-1-2 0,6-7-32,-6-4 0,8-4-2,-2-2 1,-1 0-32,1 0 0,-6-8-10,6-4 1,-7-3 10,1-2 1,-5-6-11,-7 0 1,3-2-21,-8 2 0,0-2 38,-5-4 1,-7-2-21,1 8 0,-7-6 11,7 6 0,-8-2 1,2 2 0,1 4 5,-1-4 1,0 4-2,-6 1 1,0 1-2,0 0 1,0 5 1,0 1 1,0 5 3,0-6-35,0 9-2,0-5 24,0 8 1,0-2-2,0-4 0,2 4 5,3-4-1,-3 5 0,6-1 6,-8-4 2,8 4 1,-4-6-4,7 8-27,-7-7-22,11 5 45,-13-6 0,8 6-10,-4-4 36,-4 4 0,5-5 10,-7 7 46,0 0-81,0 7-9,0-5 21,0 6-30,0-8 76,0 0 15,0 8-62,0-6 1,0 7 36,0-3 1,0-2-27,0 7 0,0-5 17,0 6 0,0-7-22,0 7 0,0-1 1,0 7 1,0-1 3,0 0 1,0 3-2,0 3 1,6-2 11,0 8 1,7-1-6,-1 7 0,-3-6 1,3 0 1,1-3 5,10 3 1,-3 2-1,3-8 1,4 6-19,1-6 1,-1 0 3,2-6 0,6-1 18,5-5-79,0-3 59,3 0 0,-5-6-19,8 3 0,0-5 16,6-5 1,-6-5-40,0-7 1,-1 3 39,1-3-78,4 3 67,-14-11 1,1 6-48,-8-4 1,-6 2-7,5-8 0,-6 2 24,1-1 1,-4-7 12,-2 0 0,0 1 7,1-7 0,-3-1-28,-3 2 1,-3 5-5,-3 6 1,-4 2-46,4-1 0,-4 3-119,-2 7 1,0 1-207,0 0-524,0-1 934,0 1 0,-8 8 0,-2 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0:50.533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0 156 6236,'10'0'883,"-3"0"-720,-7 0 20,0 0-224,0-8 202,0 6-15,0-5 46,0 7-10,0 0-106,0 7 1,0-3 3,0 8 1,0-1-14,0 6 0,0 1-32,0-1 0,0 6 6,0 0 1,0 8 3,0-2 0,8 3-14,4 3 1,3 0 3,2-1 0,3-1-3,3-4 1,-2 1 20,8-7 0,-1 6-3,7-6 0,0 0-41,-1-5 0,6-9 30,1-3 0,1-4 6,-2-2 0,3 0-50,3 0 0,-2-8-8,-4-3 1,-3-1 11,3-5 0,-3 3-17,-3-9 1,-1 4-20,-4 2 1,-2-2 41,-4-4 0,-4 3-26,4-3 1,2-2 12,-2 2 0,0-2-3,-6 2 1,1 2-25,-1-8 0,-5 2-5,-1-1 1,1 1 31,5 4 1,-6 1-1,1-6 1,-6 7-26,5-3 18,-7 5-9,4 2 37,-8 0 1,6 5-25,-1 1 8,1 7 1,-6-4 135,0 8-112,0 0-4,-8 0-10,6 8 11,-5-6-39,7 5 28,0-7 62,0 0-41,0 8 5,0-6 51,0 6-70,0-8 1,0 2-1,0 3 0,0-3 3,0 6 0,0-6 22,0 4-21,0-4 1,0 7-1,0-3 0,0-2-9,0 7 1,0-5 8,0 6-3,0-1 0,0 8-2,0 4 0,0-3 4,0 3 0,2 4-1,3 1 0,5-1-11,7 2 0,1 0 2,-1 6 0,6-3-83,0-3 1,8 4 32,-2-4 1,3-5 313,3 0 13,-1-5-280,9-2 0,-5 0 6,8 1 0,-7-9-36,1-3 0,4-4 37,2-2 1,-1-2-6,1-4 1,-2-5 14,2-12 0,4-4-1,-4-8 1,2 1-25,-2-1 1,2-5 12,-7-1 1,-1-5-249,-5 6-221,-9-8 401,7 11 1,-19-5-132,3 7 0,-6 9 37,1 2 0,1-1-183,-7 2 0,0 6 15,-6 6-705,0 7 185,0-12 957,0 7 1,0-9-1,0 1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0:51.93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70 7839,'9'0'-94,"-1"0"270,-8 0-196,0 0-18,0 7-16,0-5 0,0 8 118,0-4 0,0-3-25,0 9 1,0-6 17,0 5 0,0 1 0,0 5 1,0 0-14,0 1 0,0 7 25,0 3 1,0-1-12,0 2 1,0 6 29,0 5 1,8 2 6,3-1 0,7-5-20,5 5 0,4-1-7,7-6 1,3 3-15,3-14 1,4 0 8,8-6 0,0-1-118,0-5 1,0-3 67,0-8 1,0 0-149,-1 0 1,1-2 58,0-4 1,-6-5-46,0-12 0,-5 2 86,5-8 1,-8-6-10,3-5 1,-5-1 37,-1 7 0,-6-6 1,-1-1 0,-6 3 22,1 9 0,-6-2-32,-6 8 1,3 0 173,-8 6-74,-1-1-37,-5 1 1,0 6-43,0-1 0,0 6 8,0-5-14,0 7 0,0-6-4,0 5-7,0 3 21,0-14-62,0 14 46,0-5 1,0 5-9,0-4-35,0 4-2,0-6-1,0 8 266,0 0-176,0 8 17,0-6 4,0 6 23,0-8-33,0 7 1,0-3-1,0 8-48,0-8 19,0 11 0,0-11 22,0 7-31,0 1 10,0-3 0,0 9-64,0-1 58,0 0 1,6 10 6,0-4 0,5 4-7,-5 8 1,8-1 76,-3 1 1,5 0-68,1-1 1,6 1 68,0-1 1,2-1-58,-2-4 1,4-4 0,7-8 0,1-7 22,0-5 1,5-3 3,0-2 0,6-2-12,-5-3 1,7-11-8,-2-7 0,2-7-51,-2 1 0,4-4 49,-4-2 1,-2-5-173,3 0 1,-9-3 95,2 3 0,-9 4-215,-2-5 1,-8-1-26,2 2 0,-6 1-35,-5 10 0,1-1-6,-7 7 0,0 0-692,-6 5 235,0 1 771,0 7 0,-8-5 0,-1 5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0:53.233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17 139 8265,'-9'0'290,"1"0"1,8 2-226,0 4 1,0 4 65,0 7 1,0 8-109,0 4 1,0 3 57,0 3 1,2 1 4,4 5 0,3 1 4,9 4 1,7-4-3,3-7 0,5 0-37,2-1 0,1-1 27,5-4 1,1-4-130,4-8 1,4-6 86,-4 1 0,4-8-102,2 2 1,-2-4 77,-4-2 1,2-2-86,-8-4 0,8-4 24,-2-7 0,-3-6 52,-3 0 1,-3-10-14,-3-1 0,1-1 3,-1-5 1,-5 3 2,0 3 1,-8 1 0,2 4 1,-6-2-88,-5 8 0,1 0 72,-7 6 4,0 0 0,-6-1 24,0 1 1,0 5-39,0 1 27,0 7-27,0-11 158,0 13-126,0-14 74,0 15-69,0-7-3,0 8 178,0 0-159,0 8-8,0-7-1,0 15 1,0-12-6,0 7 1,0-5-6,0 5 0,-6-5-5,0 6 0,1-1 22,5 7 1,0-1 18,0 0-5,0 0 0,5 7 4,1-1 1,8 7-10,-3-1 0,5 4 9,1 1 1,2 1-3,4 0 1,-2-1 1,8 1 1,0-8 16,5-4 0,3 0-23,3-6 1,-1 2 7,7-13 0,-6 0-11,6-6 1,0-8-6,6-3 1,0-11-39,0-1 1,0-7-2,0 1 1,0-4 2,0-1 1,-6-1-82,0 0 1,-10 1-126,-1-1 0,0-5 49,-7 0 1,-3-1-150,-2 7 0,-5-1-36,-7 0 0,5-3-24,-5 3 1,-3 5-18,-2 12 0,-3 1-671,3 0 1063,-4-1 0,13 1 0,-5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0:54.64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87 52 7678,'-12'2'22,"1"4"0,5-4 284,-6 3-335,9-3 10,-13-2 37,14 0 0,-7 6 224,3 0-139,4 7 0,-6-3-17,8 7 1,0 2-2,0 4 0,0-1 30,0 6 0,6 1-16,0 6 0,7-1 7,-1 1 0,5 0-31,6-1 1,-2 5-2,8-5 0,-6 5-14,6-11 0,-6 3-21,6-2 1,0-4-6,5-8 0,3-1 46,3-5 1,2 3-141,5-9 0,2 1 117,-2-6 1,-3 0-108,2 0 1,-2-2 24,2-4 1,0-3-19,-11-8 0,3-3 17,-9-3 0,8-2 18,-3-4 0,3-3-50,-14 3 0,6-4 50,-6-1 0,6-1-136,-6 1 0,0 5 76,-6 0 1,-2 8 68,-3-2 1,3 0 26,-3 5-11,-5-3 1,1 17 17,-8-7 32,0 7 36,0-4-68,0 8-3,0 0 7,-8 0-61,6 8 65,-5-6-2,-1 6-40,6-1-2,-5-5-110,7 6 119,0-8 663,0 0-614,0 8-37,0-7 48,0 7-35,-8 0 0,6-4-3,-4 7 1,4 1-7,2 5 1,6-3 0,0 1 54,-2 4 0,5 8-11,3-4 1,9 8 7,2-2 0,6 9-23,-6 2 0,8-5 3,-3-6 0,11-2-40,1 2 1,6-4-77,-5-8 0,7-8 46,-2-3 1,9-4 42,3-2 0,2-8-208,-3-3 1,-3-10-90,4-2 1,-8-10-102,2-2 0,-12 1 89,6-6 0,-9 3-70,-9 2 0,-1-5 109,-4 0 0,-5-6 27,-1 5 1,-2 1-70,-9 5 1,2-5-50,-2 0 332,-5-1 0,7 7 0,-8-1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0:55.49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104 1 7753,'-12'5'-54,"1"1"1,5 2 210,-5-2-279,7-4 79,-12 5 0,9-5 213,-5 4 60,4-4-138,1 13 1,5-11 5,-4 8 1,4-1 29,2 6 1,0 1-50,0-1 0,0 6 23,0 0 0,0 8 96,0-2 1,0 9-45,0 2 1,2 3 5,4-3 1,3-3-44,9 3 1,1-4-13,4-1 0,-4-6-83,4 0 0,4-10 115,2-2 1,4-1-196,1-11 0,7 1 87,-1-6 0,6 0-65,-6 0 0,7-2 37,-7-4 1,0-3-14,-5-8 0,-1-1 15,1 1 0,0 0-89,-1-1 1,-5-5 43,0 0 1,-8-2 55,2 2 0,-4-2-194,-1-4 0,-1-3 104,0 3 0,0 0-100,1-6 1,-1 11-164,0-11 0,-5 6-215,-1 0 1,-5-1-399,6 6 96,-9 1 856,5 6 0,-8 8 0,0 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0:56.42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18 7417,'9'0'-805,"-1"0"1556,-8 0 282,0 0-668,0-8 64,0 6-378,0-5 55,0 7-1706,0 0 956,0 7 0,0 3 104,0 7 540,0 0 0,-8 8 0,-1 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0:57.025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1 346 7249,'0'-10'-899,"2"-3"1891,4 7-786,-4 0 1,5 5 147,-7-5-383,0 4 183,8-14 67,-6 15 232,6-15-204,-1 7-275,-5-9 0,12 1-53,-9 0 0,1-1-61,-6 1 0,6 0-53,0 0 0,-1-7-298,-5 1 1,0-2 490,0 2 0,0 4 0,0-6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0:12.01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1176 7938,'17'0'0,"1"0"421,-9 0 47,-1 0-694,-8 0 61,0 0 134,7-8 1,3 1 121,7-5 1,1-3-16,-1 3 0,0-3 2,1-2 1,7-3-77,3-3 1,-1 4 37,2-4 1,0 2 56,5-2 1,1 4-16,0-4 1,-7 3-8,1 3 0,-6 0 0,6 0 0,-8-1 22,2 1 0,-3 5 0,-3 1 1,0 5 15,0-5 1,3 5 7,3-6 1,-10 9 8,4-3 1,-3-2-24,3 2 0,6 1 11,0 5 0,0-2-47,-5-4 1,5 4 11,0-4 0,8-2-56,-3 3 1,-1-7-13,2 6 1,0-5 37,5 5 1,1-7-99,0 1 0,-3 3 35,-3-3 0,4 6 49,-4-5 0,1 5-52,-1-6 0,-2 9 68,-4-3 0,-2 4 6,8 2 1,-8 0-10,2 0 1,2 0 7,-2 0 0,0 0-20,-5 0 1,5 0-2,0 0 0,6 0-76,-6 0 1,6 0 81,-6 0 0,7 0-40,-1 0 1,-2 6 17,2-1 0,-6 3-4,6-2 0,-6-4 19,6 4 0,-8 1 2,2-1 1,2 2 8,-2-3 1,6-1 2,-6 8 1,0-8-5,-6 1 1,6 3-4,0-2 1,6 5-3,-6-5 0,2 6-1,-2-7 1,-4 7 7,4-6 0,2 5-12,-2-5 0,2 6-1,-2-7 0,-1 7-15,6-6 1,-1 1-10,2-1 1,4-4-3,-4 4 1,3-2 15,3 1 1,-1-3-6,1 4 0,0-4 11,-1-2 1,-5 0 4,0 0 1,0 6-5,5 0 0,-5-1 1,0-5 1,-6 6 3,6 0 1,0 0-3,5-6 1,-5 0-35,0 0 0,-6 0 33,6 0 1,-2 0-79,1 0 1,5 0 49,-4 0 1,-2 5-7,2 1 0,-2 0-46,1-6 0,3 0-9,-8 0 0,8 0 16,-2 0 0,-2 0 24,1 0 0,1 0 1,6 0 0,-4 0-3,3 0 0,-9 0 29,10 0 1,-4-2-21,3-4 1,6 2 3,1-7 0,1 1-33,-2-1 0,-3-5-7,3 5 1,-1-5-25,1-1 1,-3 6 44,3-1 1,-9 1-19,-3-7 1,1 7 10,6-1 1,-2 1 14,-5-7 1,3 3-15,-8 3 0,8-3 4,-2 4 0,-4-3-3,-2 3 0,-2-3 0,2 8 1,-4-7 24,4 1 1,-4 3-21,-1-3 0,-1 6 49,0-5 0,-5 5-45,-1-5 0,1 7 44,5-2 0,-5 2-24,-1-2 1,1 5 11,5-5-39,0-4 1,1 8 23,-1-4 0,0-1-41,1 1 1,-7-2 31,1 3 0,-1 3-11,6-4 1,1-2 18,-1 2 0,0-1 0,1 1 1,-1 2 0,0-7 1,2 7 3,4-2 1,-3-2-2,3 3 1,-4-3 3,-2 2 0,6 4-4,0-4 0,0 4-2,-5 2 1,5-5 0,0-1 0,6 0 10,-6 6 1,6 0 0,-6 0 1,7-6 2,-1 1 0,4-1 1,1 6 1,1-2-9,0-4 0,-1 4-4,1-3 1,-1 1 3,1-2 0,-1 4 1,1-4 0,0 4 25,-1 2 0,5 0-18,-5 0 0,5 0 0,-10 0 1,3 0-3,3 0 1,-1 0-1,1 0 0,0 0 0,-1 0 1,1 0 3,-1 0 1,1 6 54,-1 0 1,-1 2-57,-4-3 1,4-3 23,-5 4 1,3 2-37,-2-3 1,4 7 0,-5-6 0,3-1-7,-2-5 0,8 6-8,-9 0 1,9 6-23,-8-7 1,-2 3 41,1-2 1,1-2-56,6 7 1,-6-5 41,-1 5 0,-4-5-9,4 6 1,-1-3 5,2 3 0,-2 1 1,-4-7 0,-2 6 20,8-7 1,-6 9 3,6-3 0,-8-1 41,2 1 1,2-5-55,-2 6 1,8-3 15,-2 3 0,-2 1-8,1-7 0,-5 6 10,6-7 1,-2 7-34,2-6 0,4 5-13,-5-5 1,3 6 14,-2-7 1,4 7-10,-4-6 0,3 5-1,3-5 0,-6 5 12,-1-5 0,1 6-1,6-7 1,-6 3 1,-1-2 0,1-4 17,6 4 1,-6-3-17,0 3 1,-3-4 5,3 4 0,2-2-5,-8 2 1,6-5 0,-6 5 0,6-2 18,-6 2 0,6-4 2,-6 3 0,6 3 9,-6-2 1,7 5-22,-1-5 1,-2 0-6,2-6 1,-2 6 5,2 0 0,3-1-25,-3-5 0,2 0 19,-2 0 0,7 0-4,-7 0 0,7 0-15,-7 0 0,4 0-5,2 0 0,-3 0-8,-3 0 1,4-5 21,-4-1 1,3-2-5,3 2 1,-1 4 2,1-3 0,-6 1-28,0-2 0,-1 4 19,7-4 1,-2-1-2,-5 1 1,5-2 2,-4 2 0,-2 3-2,2-9 0,-2 6 27,1-5 1,5 1-25,-4-1 0,-2-5 25,2 5 1,-2-3-21,1 3 0,-1-5 20,-4 5 1,-2 1-22,8-1 1,-2 1-1,2-1 0,2-3-8,-8 8 1,8-5-4,-3 5 0,-1-5-4,2 5 0,-2-8 12,2 3 1,3 1-21,-3-1 1,2-1 28,-2-5 1,3 0-1,-3-1 1,4 1 1,2 0 1,-1-1 3,1 1 1,-1 0-6,1-1 0,-1 1 1,1 0 1,0 0-40,-1-1 1,3 1 34,3 0 1,-3-1-31,3 1 0,-4 2 22,-1 3 0,-2-1 19,-4 7 0,3-5-8,-3 5 1,4-2 1,1 2 1,1 4-3,-1-3 0,-5 1 5,0-2 0,0 4 4,6-4 1,-3 4 2,-3 2 1,6-5 11,-1-1 1,1 0-20,5 6 1,-3 0-5,-3 0 1,3-2-1,3-4 1,-3 4-2,3-3 1,-4 3 5,-1 2 1,5 0-1,1 0 0,5-6-4,-6 0 0,2 1 0,-1 5 0,-3 0 36,8 0 1,-1-6-32,1 0 0,4 0 29,-4 6 0,2 0-16,-2 0 1,-2 0 1,-4 0 1,-1 0-5,7 0 1,-2 0-2,2 0 1,2 0 11,-7 0 0,1 0-9,-2 0 0,3 0-18,3 0 1,4 0-5,-4 0 1,-2 0 0,2 0 1,-2 0-2,2 0 0,-1 0-4,-5 0 1,-4 2 3,5 4 1,-1-2-5,-5 7 0,3-5 48,-9 6 1,4-7-38,1 7 1,1-3 15,-1 3 1,-1 1 1,-4-7 0,4 6-2,-5-6 0,5-1-4,2-5 1,-1 6 1,1 0 0,-3 1 6,-3-1 0,4-4-5,-4 4 0,-2-2-21,1 2 1,-1-3-3,2 9 0,4-6-1,-4 5 1,-2-5 13,1 6 0,-6-7-27,1 7 1,2-6 19,-2 5 0,5-5-1,-5 5 0,6-5 6,-6 6 0,6-7 7,-6 7 0,6-8-12,-6 2 0,2 1 4,-2-1 1,2 6 14,4-7 0,-2 7-14,-4-6 1,-2 5 17,8-5 1,-2 7-26,2-1 1,1-3-2,-7 3 1,8-6-1,-2 5 1,4-1-3,1 1 0,-1-1-15,-4-4 1,3-2 21,-3 7 0,4-5-12,1 5 1,-5-5 4,0 6 0,-6-6-1,6 5 1,0-7-20,5 2 0,-5 1-2,0-1 0,0 2 0,5-2 1,-5-4-5,0 3 1,-2 3 16,2-2 1,3 1-6,-3-1 1,-2-4 30,2 4 0,-6 2-29,6-3 0,-6 7 33,6-6 0,0 5-20,5-5 0,-5 2 5,0-3 0,0-3-2,5 4 0,1-2 4,-1 2 1,-1-4-1,-4 3 1,4-3-7,-5-2 0,3 2 0,-2 4 0,2-4-2,-8 4 1,6-4-2,-6-2 1,5 5-6,-5 1 1,6 2 22,-6-2 0,2-5-15,-2 5 1,2-4-110,4-2 0,4 0 83,-4 0 1,-2 0 18,1 0 1,1 0-33,6 0 1,-1-6 24,1 1 1,0-7 10,-1 6 0,-5-1-2,0 1 0,-2 2 2,2-8 0,3 9-8,-3-3 1,4-2 4,1 2 1,-5-5-25,0 5 1,2-7 19,9 1 1,-3 3-37,3-3 1,-4 0 38,-1-5 1,1-2-1,5-4 0,-3 4 9,8-4 0,-7 3 1,1 3 0,-1 0-8,1 0 1,-4-1 4,5 1 1,1 0-32,-2-1 0,1 7 26,-7-1 0,1 1-52,-1-7 1,3 7 43,3-1 0,-3 1 12,3-6 0,-3 5 1,-3 1 1,7 5 1,-1-6 0,0 7-7,-5-7 0,0 8 6,-1-2 0,1-1 21,-1 1 0,1-2-21,-1 2 0,-1 5 10,-4-5 1,4 4-10,-5 2 1,3-6-1,-2 0 0,4 1 7,-5 5 0,5-6 1,2 0 0,-1-2-4,1 3 0,-1 3 1,1-4 1,-2-2-5,-4 2 0,7-5 2,-7 5 0,7-5-5,-7 5 1,2-6 4,-2 7 1,3-1-10,-3 6 1,-2-6 3,2 0 1,-6 1-2,6 5 0,-2 0 10,2 0 1,3 0 0,-3 0 1,-2 0-9,2 0 1,0 0 1,5 0 1,-1 0-5,-4 0 0,3 0 2,-3 0 0,4 0-1,1 0 1,-1 0 6,-4 0 0,4 1 0,-5 5 1,3-4 9,-2 4 1,4-4 1,-5-2 0,3 2 7,-2 3 0,4-3-17,-4 4 1,3-2-6,3 2 1,-1-4 7,1 3 0,0-1-2,-1 2 1,-1-4-12,-4 4 1,3-2-3,-3 1 0,2-3-1,-2 4 0,1 2 0,-7-2 0,6 1 12,-6-1 0,6-2-5,-6 7 0,2-5-3,-2 6 1,-4-9 26,5 3 1,0 2 2,0-2 0,4 1-11,-5-1 1,6-2 3,-6 8 1,6-9-6,-6 3 0,2 2 0,-2-2 0,-2 5-10,8-5 1,-6 7 7,6-1 1,-6-3-37,6 3 1,-6-1 23,6 7 1,0-7-6,5 1 0,-5-3-4,0 3 1,0 1-3,5-7 1,1 8 1,-1-3 1,1-1 0,0 1 0,-1-5 1,1 6 0,-1-7 3,1 7 0,5-6 2,1 5 0,1-5-2,-2 5 1,-3-5-1,3 6 1,-1-8-2,1 1 1,-2-1 0,8 2 0,-7-4-1,1 4 0,3-4 1,-3-2 0,2 5-5,-2 1 1,-3 0 3,3-6 1,-1 6-1,1-1 1,-1 1 0,7-6 0,-8 6 0,2 0 0,-1-1-1,1-5 1,-1 2-1,7 4 0,-8-4-14,3 4 0,-3-4-2,2-2 1,-1 0-9,7 0 0,-8 0 20,3 0 1,-5 0-2,-1 0 1,1 0-9,5 0 1,-11 0 0,5 0 0,-4-2-3,3-4 0,-3 4-1,4-4 1,-10 3 6,9-3 1,-3 2-3,3-8 1,-3 3 22,4-3 0,-10-3-22,9 3 1,-5-1 23,0 1 1,4-3-18,-4 4 0,1-3 3,-1 3 0,4-5-6,-4 5 1,-3 1 0,3-2 0,-6 7-4,6-7 1,-6 6-2,6-5 0,-6 5-27,6-5 1,-8 5 25,2-6 1,2 7-10,-2-7 1,2 6 9,-2-5 1,-4 5 0,4-6 0,2 9 11,-2-3 0,2-2 2,-1 2 0,-5-5 2,4 5 0,2 0-9,-2 6 0,2-5 17,-2-1 0,-4 0-15,4 6 1,2 0 9,-2 0 1,8 0-8,-2 0 1,-2 0-1,1 0 0,-4-6-11,4 1 1,1-1-3,6 6 1,-3 0 10,-3 0 1,4-2-2,-4-4 0,1 4 2,-1-4 0,4 4 1,-4 2 0,-2 0 0,2 0 0,-1-1 0,7-5 1,-2 4 1,-5-4 0,5 4-1,-4 2 0,9-6 0,3 1 1,-7-1-2,-5 6 0,0 0 0,5 0 0,1 0 9,0 0 0,-1 0-9,1 0 1,-1 6 10,1-1 1,5 7-10,1-6 1,1 1-5,-2-1 0,-3-2 2,3 8 0,2-7-1,-1 7 0,-1-6 0,-5 5 1,-1-1-1,1 1 1,-1 5 52,1-5 0,-2 3-49,-4-3 0,3 4 81,-3-3 1,4 3-46,1 3 1,-5-7 7,0 1 0,6-1-17,5 7 0,0-3 0,-5-4 1,5 5-28,1-5 1,5-1-3,-6 1 1,6-5 15,-6 6 1,7-8-1,-7 1 1,8 3 10,-2-2 0,2 5-22,-2-5 1,4 2-3,-4-2 1,-2-3-8,3 9 1,-1-6-3,6 5 0,-2-7-22,-4 2 0,2-2-7,-8 1 1,6-3-3,-5 4 1,-3-4 29,-9-2 1,3 0-9,-3 0 0,4 0 13,2 0 0,-7 0 6,1 0 0,-6-2-6,6-4 1,0 3 4,5-9 1,-5 6 0,0-5 0,0 5 3,5-6 0,-5 1-9,0-6 1,0-1 0,6 1 0,-1 0-3,1-1 1,-6 1-4,-1 0 1,1-6-1,6 0 1,-1 0-39,1 5 1,-6-5-91,0 0 0,-8 0 63,2 6 1,2 0-107,-2-1 1,0 3-340,-6 3 91,-7 5-951,-3-1 661,-7 6 715,-7 2 0,-11 10 0,-8 7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9:26.639"/>
    </inkml:context>
    <inkml:brush xml:id="br0">
      <inkml:brushProperty name="width" value="0.08571" units="cm"/>
      <inkml:brushProperty name="height" value="0.08571" units="cm"/>
      <inkml:brushProperty name="color" value="#0B868D"/>
      <inkml:brushProperty name="inkEffects" value="ocean"/>
      <inkml:brushProperty name="anchorX" value="-623162"/>
      <inkml:brushProperty name="anchorY" value="-186407.79688"/>
      <inkml:brushProperty name="scaleFactor" value="0.5"/>
    </inkml:brush>
  </inkml:definitions>
  <inkml:trace contextRef="#ctx0" brushRef="#br0">156 156 7696,'-17'0'-23,"0"7"15,-1 5 76,1-4 1,2 7-41,3-3 1,-1-3 80,7 3 1,-2 5-91,2 6 0,5 0 23,-5-6 1,4 7 47,2-1 1,2 5-77,4-5 1,-3 1 102,9-7 0,-1 0-70,7 0 1,-1-1 37,0-5 0,6 3-69,0-9 0,2 1 66,-1-6 1,0-2-12,5-3 1,4-7 1,-4-11 1,-2 2 7,2-8 0,-6 6 41,5-6 0,-6 0-44,1-5 0,-10-1 59,-1 1 0,-9 1-48,3 4 0,-4-4 100,-2 5 1,-8-3-164,-3 2 0,-12 4-144,-6 8 0,-4 1-42,-1 5 0,-3 3-245,-3 8 0,1 8-392,-7 3 0,8 7 364,-2 5 0,5 4 433,6 7 0,-4 8 0,7 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33:46.152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17 347 7804,'0'9'31,"-2"1"125,-3-4 415,3-4-390,-6 5 1,8-9 24,0-3 1,0-5-59,0-7 1,2-1 3,4 1 0,-2-2 75,7-4 1,1 2-10,5-8 1,-6 6-5,1-6 1,0 8-11,5-2 1,0-2-142,0 2 0,3 2 49,3 9 1,-4-3-86,4 3 0,2 5 70,-2 1 0,0 4-15,-6 2 1,1 0-13,-1 0 0,6 8-122,0 3 0,-6 10 25,-5 2 1,-3 6 94,3-6 1,1 6 27,-7-6 1,0 6-36,-6-6 1,0 6 120,0-6 1,0 6-53,0-6 1,-2 5 7,-4-4 1,-3 1 71,-9-2 1,-1-4-99,-4 4 0,2-4-25,-8-2 0,6-7 59,-6-4 1,6 1-431,-6-1 1,6-6 160,-5-6 1,6-15-1011,-1-2 1,6-8 45,6-3 1,-3-3-1364,8-3 2450,1 4 0,5-14 0,0 5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9:27.581"/>
    </inkml:context>
    <inkml:brush xml:id="br0">
      <inkml:brushProperty name="width" value="0.08571" units="cm"/>
      <inkml:brushProperty name="height" value="0.08571" units="cm"/>
      <inkml:brushProperty name="color" value="#0B868D"/>
      <inkml:brushProperty name="inkEffects" value="ocean"/>
      <inkml:brushProperty name="anchorX" value="-642872.625"/>
      <inkml:brushProperty name="anchorY" value="-190218.48438"/>
      <inkml:brushProperty name="scaleFactor" value="0.5"/>
    </inkml:brush>
  </inkml:definitions>
  <inkml:trace contextRef="#ctx0" brushRef="#br0">138 10 7696,'-17'0'-20,"0"0"0,5 0 86,1 0 291,7 0-170,-12 0 1,13 0 205,-9 0-381,8 0-13,-11 0 1,13 7 0,-4 5 1,-1-2 15,1 1 1,0 3 36,6 9 0,0-4-102,0 4 1,2 2 89,4-2 1,-2 6-78,7-6 1,1 6 79,5-6 0,2-2-103,4-10 1,-2 5 35,8-5 1,-6-3 27,6-2 0,-6-4 79,6-2 1,-8-2-65,2-4 1,2-4 120,-2-7 1,-6-6-105,-5 0 0,-2-8 84,1 2 0,-3-1-71,-8 1 0,-8-2-61,-3 8 0,-7-6-154,-5 6 1,-4 2-287,-7 9 1,-7 3-1033,1 3 1483,-8 4 0,11 2 0,-5 10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9:30.533"/>
    </inkml:context>
    <inkml:brush xml:id="br0">
      <inkml:brushProperty name="width" value="0.08571" units="cm"/>
      <inkml:brushProperty name="height" value="0.08571" units="cm"/>
      <inkml:brushProperty name="color" value="#0B868D"/>
      <inkml:brushProperty name="inkEffects" value="ocean"/>
      <inkml:brushProperty name="anchorX" value="-670053.8125"/>
      <inkml:brushProperty name="anchorY" value="-194444.20313"/>
      <inkml:brushProperty name="scaleFactor" value="0.5"/>
    </inkml:brush>
  </inkml:definitions>
  <inkml:trace contextRef="#ctx0" brushRef="#br0">174 85 7696,'-10'-8'210,"-5"6"42,5-13 0,-2 13 91,1-4-374,7 4 178,-4 2 1,6 0-15,-3 0 44,3 0 1,-6 8-232,8 3 0,0 5 17,0 1 0,-2 0 20,-4 1 0,5 1 68,-5 4 1,4-4-163,2 4 1,0-2 142,0 2 0,2-3-93,4 3 0,-3-6 61,9-5 1,-1 1-1,7-7 0,-1 5-18,0-5 0,1 0 7,-1-6 1,0-2-4,0-4 1,-1 2 46,-5-7 1,5-3 2,-5-9 1,-1 2 25,1-8 1,-7 6 9,2-6 1,-4 2-232,-2-1 190,-8-5-12,-1 6 0,-9 0-146,1 4 0,0 4-112,-1 2 1,-7 7-250,-3 4 1,-7 6 487,-5 6 0,-4 11 0,-8 10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9:31.433"/>
    </inkml:context>
    <inkml:brush xml:id="br0">
      <inkml:brushProperty name="width" value="0.08571" units="cm"/>
      <inkml:brushProperty name="height" value="0.08571" units="cm"/>
      <inkml:brushProperty name="color" value="#0B868D"/>
      <inkml:brushProperty name="inkEffects" value="ocean"/>
      <inkml:brushProperty name="anchorX" value="-688882.4375"/>
      <inkml:brushProperty name="anchorY" value="-211328.42188"/>
      <inkml:brushProperty name="scaleFactor" value="0.5"/>
    </inkml:brush>
  </inkml:definitions>
  <inkml:trace contextRef="#ctx0" brushRef="#br0">104 0 7696,'-7'12'0,"-5"-1"125,5-7 1,-9 12 31,5-5 1,1 4-156,-2 3 0,9 1 98,-3 4 0,-2-2-157,2 8 0,1-2 16,5 2 0,7-2 118,5-4 0,3-4 0,3 4 0,5-10-32,0-1 1,5-8-20,-4 2 1,4-5 55,-5-1 0,6 0-3,-6 0 0,6-7 17,-6-5 1,0-5 8,-5-6 1,-3 4-28,-4-4 0,-3-2 5,-8 2 0,0 0-60,0 5 1,-2-3-9,-4 4 0,-3-4-4,-8 9 0,-7 3-211,1-3 1,-7 8-376,1-2 0,-2 6 575,2 6 0,-3 11 0,5 10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9:32.227"/>
    </inkml:context>
    <inkml:brush xml:id="br0">
      <inkml:brushProperty name="width" value="0.08571" units="cm"/>
      <inkml:brushProperty name="height" value="0.08571" units="cm"/>
      <inkml:brushProperty name="color" value="#0B868D"/>
      <inkml:brushProperty name="inkEffects" value="ocean"/>
      <inkml:brushProperty name="anchorX" value="-719814.125"/>
      <inkml:brushProperty name="anchorY" value="-230700.76563"/>
      <inkml:brushProperty name="scaleFactor" value="0.5"/>
    </inkml:brush>
  </inkml:definitions>
  <inkml:trace contextRef="#ctx0" brushRef="#br0">52 104 7696,'10'-17'-1717,"-2"0"3208,-8 7-448,0-5-707,-8 13 0,0-4-11,-3 12-304,-5 3 0,12 14 108,-7 1 0,7 1-84,-2-2 1,4-4-19,2 4 1,0 2 58,0-2 1,8 0-23,4-6 0,3 4 6,2-3 0,2 3 1,5-10 0,-3-3-13,7-2 0,1-4-14,6-2 1,-6 0-28,0 0 0,-3-8 69,3-4 1,-4-9-4,-7-2 0,-1-7-11,0 1 1,-5-4-48,-1-2 0,-7 7-13,2-1 1,-6 2-3,-6-2 1,-6 4-89,-11 8 0,2 7-198,-8 4 1,1 5-599,-7 1 1,2 1 379,5 5 1,-3 2-769,8 3 1262,0 5 0,5 1 0,1 10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9:33.150"/>
    </inkml:context>
    <inkml:brush xml:id="br0">
      <inkml:brushProperty name="width" value="0.08571" units="cm"/>
      <inkml:brushProperty name="height" value="0.08571" units="cm"/>
      <inkml:brushProperty name="color" value="#0B868D"/>
      <inkml:brushProperty name="inkEffects" value="ocean"/>
      <inkml:brushProperty name="anchorX" value="-745696.25"/>
      <inkml:brushProperty name="anchorY" value="-250643.78125"/>
      <inkml:brushProperty name="scaleFactor" value="0.5"/>
    </inkml:brush>
  </inkml:definitions>
  <inkml:trace contextRef="#ctx0" brushRef="#br0">85 18 7696,'-1'11'-613,"-5"1"0,2-3 667,-8 3 1,7 3 731,-7-3 0,6 5-418,-5 6 1,7-2-136,-2 8 0,-1 0-180,1 6 1,2-1 86,10 1 0,-1-6-166,13-1 0,-3-6 100,14 1 1,0-4-135,5-2 0,7-7 0,-1-5 0,6-5 133,-5-5 0,-1-5-3,-6-7 0,-1-6-14,-4 0 0,-4-8 179,-8 2 0,-1-4-40,-5-1 1,-3 5-41,-8 0 1,-2 0-9,-4-5 1,-4 1-16,-7 4 0,-8 4-118,-4 8 0,-3 2-184,-3 3 1,-5 4-220,-1 8 1,1 2 230,6 4 1,7 6-1835,4 11 1992,3-4 0,11 21 0,1-3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9:33.877"/>
    </inkml:context>
    <inkml:brush xml:id="br0">
      <inkml:brushProperty name="width" value="0.08571" units="cm"/>
      <inkml:brushProperty name="height" value="0.08571" units="cm"/>
      <inkml:brushProperty name="color" value="#0B868D"/>
      <inkml:brushProperty name="inkEffects" value="ocean"/>
      <inkml:brushProperty name="anchorX" value="-772045.3125"/>
      <inkml:brushProperty name="anchorY" value="-257236.57813"/>
      <inkml:brushProperty name="scaleFactor" value="0.5"/>
    </inkml:brush>
  </inkml:definitions>
  <inkml:trace contextRef="#ctx0" brushRef="#br0">122 208 7696,'0'-18'26,"0"1"0,0 6 147,0-1 0,0 6 478,0-5-147,0 7-163,0-11 51,0 13-303,0-6 0,-2 8 119,-4 0 1,2 0-174,-7 0 0,5 2-20,-5 4 1,1 3-17,-2 9 0,-3-1-154,4 0 0,1 6 87,-2 0 1,9 6-135,-3-6 1,4 6 20,2-6 0,0 0 125,0-6 0,8 6 31,3 0 1,4-1 10,3-11 1,7 3 6,4-9 1,-3 7 16,3-6 0,0-1 69,6-5 0,-3-7-27,-3-5 0,2-5 31,-8-6 1,0 2-58,-6-8 1,-1-2-69,-5-9 1,-3 3-56,-8-3 1,-2 3-193,-4 3 1,-5-1-714,-12 1 1,-4 3 152,-8 8 849,-7 0 0,5 21 0,-5-6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9:34.852"/>
    </inkml:context>
    <inkml:brush xml:id="br0">
      <inkml:brushProperty name="width" value="0.08571" units="cm"/>
      <inkml:brushProperty name="height" value="0.08571" units="cm"/>
      <inkml:brushProperty name="color" value="#0B868D"/>
      <inkml:brushProperty name="inkEffects" value="ocean"/>
      <inkml:brushProperty name="anchorX" value="-805536.375"/>
      <inkml:brushProperty name="anchorY" value="-262082.78125"/>
      <inkml:brushProperty name="scaleFactor" value="0.5"/>
    </inkml:brush>
  </inkml:definitions>
  <inkml:trace contextRef="#ctx0" brushRef="#br0">121 225 7696,'-17'0'295,"0"0"-32,-1 0 130,1 0-179,0 0 0,2 2-18,3 4 1,4-2-187,8 7 1,0-5 98,0 6 0,8-1-143,4 7 0,3-1 23,2 0 1,0 0 0,1 1 0,1-1 106,4 0 1,-4 1-20,4-1 1,2-8-2,-2-3 0,6 2 10,-6-2 0,6-1-8,-6-5 0,2-7 29,-2-5 0,-2-5-136,8-6 1,-8 2 32,2-8 1,-9 6 32,-3-6 1,-5 0 35,6-5 0,-9 5-7,3 0 1,-6 2-67,-6-2 1,3-1 46,-9 6 1,-1 1-89,-10 6 1,3 2 91,-3 3 1,-2 5-340,2 7 1,-2 0-70,2 0 0,4 7-221,-4 5 1,-2 5 48,2 6 1,6-2-822,5 8 1350,8 0 0,-11 13 0,5 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9:35.749"/>
    </inkml:context>
    <inkml:brush xml:id="br0">
      <inkml:brushProperty name="width" value="0.08571" units="cm"/>
      <inkml:brushProperty name="height" value="0.08571" units="cm"/>
      <inkml:brushProperty name="color" value="#0B868D"/>
      <inkml:brushProperty name="inkEffects" value="ocean"/>
      <inkml:brushProperty name="anchorX" value="-824933.625"/>
      <inkml:brushProperty name="anchorY" value="-277737.125"/>
      <inkml:brushProperty name="scaleFactor" value="0.5"/>
    </inkml:brush>
  </inkml:definitions>
  <inkml:trace contextRef="#ctx0" brushRef="#br0">70 65 7759,'-8'18'-955,"4"-7"716,-7 1 1,7-6 1628,-2 5-932,-4 1 0,3 5-227,-5 0 1,4 0-143,8 1 0,0 5-53,0 0 0,0 0-19,0-6 0,2 1 99,4-1 0,4 6-70,7 0 0,2-6 38,4-5 0,-2-8-118,8 1 0,-2-3 47,2-2 0,4 0-60,-5 0 0,5-7 79,2-5 0,-1-9 16,1-2 0,-8-6-13,-4 6 0,-4-6 12,-2 6 0,-7-8 18,-4 3 1,-4 1-22,-2-2 1,0 8-57,0-2 1,-10-2-9,-7 2 0,-2 7-134,-10 10 1,0-1-354,-6 1 1,-5 4 237,0 14 0,-1 1-594,7 16 0,-1 2 863,0 9 0,-7 4 0,-2 8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9:36.948"/>
    </inkml:context>
    <inkml:brush xml:id="br0">
      <inkml:brushProperty name="width" value="0.08571" units="cm"/>
      <inkml:brushProperty name="height" value="0.08571" units="cm"/>
      <inkml:brushProperty name="color" value="#0B868D"/>
      <inkml:brushProperty name="inkEffects" value="ocean"/>
      <inkml:brushProperty name="anchorX" value="-841600.625"/>
      <inkml:brushProperty name="anchorY" value="-280683.15625"/>
      <inkml:brushProperty name="scaleFactor" value="0.5"/>
    </inkml:brush>
  </inkml:definitions>
  <inkml:trace contextRef="#ctx0" brushRef="#br0">174 69 7763,'9'-7'209,"-1"5"29,-8-6 75,0 8-138,-8 0-68,-1 0 1,-8 2-150,-1 4 1,7-3 120,-1 9 1,1 0 8,-7 5 0,1 6-114,0 0 0,5 8 7,1-3 1,1 5-43,-1 2 1,3 1 55,8 5 1,8-5-3,3 4 1,6 1 7,7-7 1,2 3-9,9-14 1,0 0-6,-1-6 1,7-1 24,-1-5 1,2-3-71,-2-8 0,-5-10 62,0-7 1,-3-6-176,-9-6 0,-1-4 114,-11 5 1,-3-11 41,-8-1 0,0-2 50,0 1 0,-8 5 139,-3-5 0,-13 5-113,-4 1 1,-5-3-49,-2 3 1,-1 1-111,-4 16 1,3-3 96,-3 10 1,5 3-773,6 2 771,4 4 0,0-5 0,-2-3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7T14:29:37.807"/>
    </inkml:context>
    <inkml:brush xml:id="br0">
      <inkml:brushProperty name="width" value="0.08571" units="cm"/>
      <inkml:brushProperty name="height" value="0.08571" units="cm"/>
      <inkml:brushProperty name="color" value="#0B868D"/>
      <inkml:brushProperty name="inkEffects" value="ocean"/>
      <inkml:brushProperty name="anchorX" value="-872690"/>
      <inkml:brushProperty name="anchorY" value="-299210.21875"/>
      <inkml:brushProperty name="scaleFactor" value="0.5"/>
    </inkml:brush>
  </inkml:definitions>
  <inkml:trace contextRef="#ctx0" brushRef="#br0">224 1 7923,'-10'0'525,"0"0"-559,5 0 353,3 0 60,-14 0-312,7 0 1,-9 0 122,1 0 0,6 7-197,-1 5 1,1 3 103,-7 2 1,1 8-139,0 4 0,1 6-3,5 5 1,-3 4 67,9 8 1,1-6-23,9 0 0,5 1-89,7 4 1,8-8-8,4-9 1,4-7 108,1-9 0,9-9-130,3-3 1,-4-4 66,-2-2 0,-3-10-146,-2-7 1,-9-2 85,-3-10 1,-5 0 50,-7-6 1,-3 3 34,-8 3 0,-2-4 11,-4 5 1,-3-5 122,-9-2 0,-5 1-96,0-1 1,-7 8-48,1 4 0,2 4-143,-2 2 0,6 7-249,-6 4 0,8 6 423,-2 6 0,4 11 0,1 10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0267C-6A73-A545-8711-AEEBFCBA3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43A343-EEF5-0F4A-90FF-8F264C02B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5314022-FD8A-3348-AB31-9A692C68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304F-9E00-6F43-85C0-63A27C982214}" type="datetimeFigureOut">
              <a:rPr lang="sk-SK" smtClean="0"/>
              <a:pPr/>
              <a:t>11. 3. 2022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BC5BC1E-0B1C-034A-8B62-AD7023AF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05FC96A-3C15-AE4D-B4EB-FCC3FFF1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ECCA-D802-F44B-89B2-1D602E66246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572866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6EF15-7609-324B-9AF9-DC544591D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AD2AF800-7040-174D-AA9E-0EDE181BE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6D9DFA9-576F-0F42-B0FB-E7BEF818E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304F-9E00-6F43-85C0-63A27C982214}" type="datetimeFigureOut">
              <a:rPr lang="sk-SK" smtClean="0"/>
              <a:pPr/>
              <a:t>11. 3. 2022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D6AF3EC-DF0E-B44B-B26E-C1BD8306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D7A7BC3-9EA6-A745-98F2-5482DA6A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ECCA-D802-F44B-89B2-1D602E66246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126588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53E46D12-6C72-F84B-B173-B05DA44CA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8C04741-1265-0D45-975E-E9984FCC2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B236AA8-410A-594F-AC5A-AAE3DDD1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304F-9E00-6F43-85C0-63A27C982214}" type="datetimeFigureOut">
              <a:rPr lang="sk-SK" smtClean="0"/>
              <a:pPr/>
              <a:t>11. 3. 2022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B6B808A-4294-3449-89D2-E227B05D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9CDCAAD-2640-2749-B3B7-313815BB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ECCA-D802-F44B-89B2-1D602E66246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80041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10AE52-7DE8-1247-B009-E49FD2EEF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A1A5076-A27C-324E-A7C1-BFB88E40C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6C27982-1401-0441-9135-BDA397A9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304F-9E00-6F43-85C0-63A27C982214}" type="datetimeFigureOut">
              <a:rPr lang="sk-SK" smtClean="0"/>
              <a:pPr/>
              <a:t>11. 3. 2022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C0C0572-927A-E24F-8AE3-F51102DE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3AFB06A-D701-7C4C-BEB1-414FFDE96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ECCA-D802-F44B-89B2-1D602E66246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931453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3B7EB3-D4FA-D947-AD26-F213822F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2FA1BF-D624-F649-A1F1-E5703B757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C703F90-EC66-C84B-A190-291CF308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304F-9E00-6F43-85C0-63A27C982214}" type="datetimeFigureOut">
              <a:rPr lang="sk-SK" smtClean="0"/>
              <a:pPr/>
              <a:t>11. 3. 2022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8BC6B62-78EE-B343-AE76-2909297F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76E5659-32DC-BE4A-9CCE-85105DB7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ECCA-D802-F44B-89B2-1D602E66246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798618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3264A3-43F7-4B4F-8D54-46789E9C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2FD1941-5E4E-4244-83A0-F2A1B74B35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123A2DD-FF74-B64A-AB42-B81B439C9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4079FE1-5FC9-CC48-9099-90257AA2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304F-9E00-6F43-85C0-63A27C982214}" type="datetimeFigureOut">
              <a:rPr lang="sk-SK" smtClean="0"/>
              <a:pPr/>
              <a:t>11. 3. 2022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16A6BE5-1846-3F47-A941-8D862CAB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0712806-3716-D349-8AEB-5E7871C2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ECCA-D802-F44B-89B2-1D602E66246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878018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8DD84E-2BF0-1041-9374-5EBE09C2B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C7458E-99C4-AD4B-BDB9-9E6D75A1F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D1584E5-A809-4745-B4A6-9FFB03A4D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7B58D65-412C-AB46-A8B6-659D06E657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893CB98D-8711-4549-9787-175A939EF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06AEC885-0617-9042-9BC7-91BBADF4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304F-9E00-6F43-85C0-63A27C982214}" type="datetimeFigureOut">
              <a:rPr lang="sk-SK" smtClean="0"/>
              <a:pPr/>
              <a:t>11. 3. 2022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918776A-0CFF-0B47-B7C4-25708FCC8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F648F432-777B-1A4A-B281-1FEAFD27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ECCA-D802-F44B-89B2-1D602E66246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93748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F508F-317E-3148-8415-4CE0E2A5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3D09802-1EC9-8943-997E-B7B42CFB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304F-9E00-6F43-85C0-63A27C982214}" type="datetimeFigureOut">
              <a:rPr lang="sk-SK" smtClean="0"/>
              <a:pPr/>
              <a:t>11. 3. 2022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41586B98-FDFA-CA4E-BB63-04A9EE90F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751E52E-B4C8-C243-AB36-5100BDD1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ECCA-D802-F44B-89B2-1D602E66246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436156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2BCA0B86-3F03-B649-968D-6EEE48FFA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304F-9E00-6F43-85C0-63A27C982214}" type="datetimeFigureOut">
              <a:rPr lang="sk-SK" smtClean="0"/>
              <a:pPr/>
              <a:t>11. 3. 2022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167D2D7B-5921-644D-8E32-448544037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3EC2BD7-5A98-1242-B754-5C481990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ECCA-D802-F44B-89B2-1D602E66246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353238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2CA3C4-888B-6A40-9242-E0EBD4678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A1A3B97-581F-E145-B5D0-244C815D5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8E326B-6BF2-3747-9235-ED5470BE3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0A26396-E669-A744-95A4-3B9BFD111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304F-9E00-6F43-85C0-63A27C982214}" type="datetimeFigureOut">
              <a:rPr lang="sk-SK" smtClean="0"/>
              <a:pPr/>
              <a:t>11. 3. 2022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09EB900-1ADD-6D42-99C8-6B6A6BAF8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305F10D-E2C3-884B-8F1B-4FAFBA87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ECCA-D802-F44B-89B2-1D602E66246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760787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2E038C-0D1E-7749-B74F-978BBD65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EF9CD80-1A4D-4345-BC43-2B363F7C9D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42006B-B8A3-7643-8087-712CC5D55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2E90CE2-8AC3-AC4E-AA59-05D61A37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304F-9E00-6F43-85C0-63A27C982214}" type="datetimeFigureOut">
              <a:rPr lang="sk-SK" smtClean="0"/>
              <a:pPr/>
              <a:t>11. 3. 2022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DE2045E-1822-614D-BB79-01532F22B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5DF434D-4F4C-7D49-900C-BA3349FA8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ECCA-D802-F44B-89B2-1D602E66246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986644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52E8DAAF-3E15-CB4A-9A55-7CFE1EDCE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AC2F3D-50CC-104E-BDA4-765697D08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96002B3-7389-8D40-84AC-229D01E439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9304F-9E00-6F43-85C0-63A27C982214}" type="datetimeFigureOut">
              <a:rPr lang="sk-SK" smtClean="0"/>
              <a:pPr/>
              <a:t>11. 3. 2022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A20DDEE-9D56-2A4B-94A6-7CE55AFD6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AFE6AC3-EAD0-984F-8CBD-56D06B879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9ECCA-D802-F44B-89B2-1D602E66246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711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2.png"/><Relationship Id="rId21" Type="http://schemas.openxmlformats.org/officeDocument/2006/relationships/customXml" Target="../ink/ink97.xml"/><Relationship Id="rId42" Type="http://schemas.openxmlformats.org/officeDocument/2006/relationships/image" Target="../media/image130.png"/><Relationship Id="rId47" Type="http://schemas.openxmlformats.org/officeDocument/2006/relationships/customXml" Target="../ink/ink110.xml"/><Relationship Id="rId63" Type="http://schemas.openxmlformats.org/officeDocument/2006/relationships/customXml" Target="../ink/ink118.xml"/><Relationship Id="rId68" Type="http://schemas.openxmlformats.org/officeDocument/2006/relationships/image" Target="../media/image143.png"/><Relationship Id="rId2" Type="http://schemas.openxmlformats.org/officeDocument/2006/relationships/image" Target="../media/image108.png"/><Relationship Id="rId16" Type="http://schemas.openxmlformats.org/officeDocument/2006/relationships/image" Target="../media/image117.png"/><Relationship Id="rId29" Type="http://schemas.openxmlformats.org/officeDocument/2006/relationships/customXml" Target="../ink/ink101.xml"/><Relationship Id="rId11" Type="http://schemas.openxmlformats.org/officeDocument/2006/relationships/customXml" Target="../ink/ink92.xml"/><Relationship Id="rId24" Type="http://schemas.openxmlformats.org/officeDocument/2006/relationships/image" Target="../media/image121.png"/><Relationship Id="rId32" Type="http://schemas.openxmlformats.org/officeDocument/2006/relationships/image" Target="../media/image125.png"/><Relationship Id="rId37" Type="http://schemas.openxmlformats.org/officeDocument/2006/relationships/customXml" Target="../ink/ink105.xml"/><Relationship Id="rId40" Type="http://schemas.openxmlformats.org/officeDocument/2006/relationships/image" Target="../media/image129.png"/><Relationship Id="rId45" Type="http://schemas.openxmlformats.org/officeDocument/2006/relationships/customXml" Target="../ink/ink109.xml"/><Relationship Id="rId53" Type="http://schemas.openxmlformats.org/officeDocument/2006/relationships/customXml" Target="../ink/ink113.xml"/><Relationship Id="rId58" Type="http://schemas.openxmlformats.org/officeDocument/2006/relationships/image" Target="../media/image138.png"/><Relationship Id="rId66" Type="http://schemas.openxmlformats.org/officeDocument/2006/relationships/image" Target="../media/image142.png"/><Relationship Id="rId74" Type="http://schemas.openxmlformats.org/officeDocument/2006/relationships/image" Target="../media/image146.png"/><Relationship Id="rId5" Type="http://schemas.openxmlformats.org/officeDocument/2006/relationships/customXml" Target="../ink/ink89.xml"/><Relationship Id="rId61" Type="http://schemas.openxmlformats.org/officeDocument/2006/relationships/customXml" Target="../ink/ink117.xml"/><Relationship Id="rId19" Type="http://schemas.openxmlformats.org/officeDocument/2006/relationships/customXml" Target="../ink/ink96.xml"/><Relationship Id="rId14" Type="http://schemas.openxmlformats.org/officeDocument/2006/relationships/image" Target="../media/image116.png"/><Relationship Id="rId22" Type="http://schemas.openxmlformats.org/officeDocument/2006/relationships/image" Target="../media/image120.png"/><Relationship Id="rId27" Type="http://schemas.openxmlformats.org/officeDocument/2006/relationships/customXml" Target="../ink/ink100.xml"/><Relationship Id="rId30" Type="http://schemas.openxmlformats.org/officeDocument/2006/relationships/image" Target="../media/image124.png"/><Relationship Id="rId35" Type="http://schemas.openxmlformats.org/officeDocument/2006/relationships/customXml" Target="../ink/ink104.xml"/><Relationship Id="rId43" Type="http://schemas.openxmlformats.org/officeDocument/2006/relationships/customXml" Target="../ink/ink108.xml"/><Relationship Id="rId48" Type="http://schemas.openxmlformats.org/officeDocument/2006/relationships/image" Target="../media/image133.png"/><Relationship Id="rId56" Type="http://schemas.openxmlformats.org/officeDocument/2006/relationships/image" Target="../media/image137.png"/><Relationship Id="rId64" Type="http://schemas.openxmlformats.org/officeDocument/2006/relationships/image" Target="../media/image141.png"/><Relationship Id="rId69" Type="http://schemas.openxmlformats.org/officeDocument/2006/relationships/customXml" Target="../ink/ink121.xml"/><Relationship Id="rId8" Type="http://schemas.openxmlformats.org/officeDocument/2006/relationships/image" Target="../media/image113.png"/><Relationship Id="rId51" Type="http://schemas.openxmlformats.org/officeDocument/2006/relationships/customXml" Target="../ink/ink112.xml"/><Relationship Id="rId72" Type="http://schemas.openxmlformats.org/officeDocument/2006/relationships/image" Target="../media/image145.png"/><Relationship Id="rId3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customXml" Target="../ink/ink95.xml"/><Relationship Id="rId25" Type="http://schemas.openxmlformats.org/officeDocument/2006/relationships/customXml" Target="../ink/ink99.xml"/><Relationship Id="rId33" Type="http://schemas.openxmlformats.org/officeDocument/2006/relationships/customXml" Target="../ink/ink103.xml"/><Relationship Id="rId38" Type="http://schemas.openxmlformats.org/officeDocument/2006/relationships/image" Target="../media/image128.png"/><Relationship Id="rId46" Type="http://schemas.openxmlformats.org/officeDocument/2006/relationships/image" Target="../media/image132.png"/><Relationship Id="rId59" Type="http://schemas.openxmlformats.org/officeDocument/2006/relationships/customXml" Target="../ink/ink116.xml"/><Relationship Id="rId67" Type="http://schemas.openxmlformats.org/officeDocument/2006/relationships/customXml" Target="../ink/ink120.xml"/><Relationship Id="rId20" Type="http://schemas.openxmlformats.org/officeDocument/2006/relationships/image" Target="../media/image119.png"/><Relationship Id="rId41" Type="http://schemas.openxmlformats.org/officeDocument/2006/relationships/customXml" Target="../ink/ink107.xml"/><Relationship Id="rId54" Type="http://schemas.openxmlformats.org/officeDocument/2006/relationships/image" Target="../media/image136.png"/><Relationship Id="rId62" Type="http://schemas.openxmlformats.org/officeDocument/2006/relationships/image" Target="../media/image140.png"/><Relationship Id="rId70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5" Type="http://schemas.openxmlformats.org/officeDocument/2006/relationships/customXml" Target="../ink/ink94.xml"/><Relationship Id="rId23" Type="http://schemas.openxmlformats.org/officeDocument/2006/relationships/customXml" Target="../ink/ink98.xml"/><Relationship Id="rId28" Type="http://schemas.openxmlformats.org/officeDocument/2006/relationships/image" Target="../media/image123.png"/><Relationship Id="rId36" Type="http://schemas.openxmlformats.org/officeDocument/2006/relationships/image" Target="../media/image127.png"/><Relationship Id="rId49" Type="http://schemas.openxmlformats.org/officeDocument/2006/relationships/customXml" Target="../ink/ink111.xml"/><Relationship Id="rId57" Type="http://schemas.openxmlformats.org/officeDocument/2006/relationships/customXml" Target="../ink/ink115.xml"/><Relationship Id="rId10" Type="http://schemas.openxmlformats.org/officeDocument/2006/relationships/image" Target="../media/image114.png"/><Relationship Id="rId31" Type="http://schemas.openxmlformats.org/officeDocument/2006/relationships/customXml" Target="../ink/ink102.xml"/><Relationship Id="rId44" Type="http://schemas.openxmlformats.org/officeDocument/2006/relationships/image" Target="../media/image131.png"/><Relationship Id="rId52" Type="http://schemas.openxmlformats.org/officeDocument/2006/relationships/image" Target="../media/image135.png"/><Relationship Id="rId60" Type="http://schemas.openxmlformats.org/officeDocument/2006/relationships/image" Target="../media/image139.png"/><Relationship Id="rId65" Type="http://schemas.openxmlformats.org/officeDocument/2006/relationships/customXml" Target="../ink/ink119.xml"/><Relationship Id="rId73" Type="http://schemas.openxmlformats.org/officeDocument/2006/relationships/customXml" Target="../ink/ink123.xml"/><Relationship Id="rId4" Type="http://schemas.openxmlformats.org/officeDocument/2006/relationships/image" Target="../media/image111.png"/><Relationship Id="rId9" Type="http://schemas.openxmlformats.org/officeDocument/2006/relationships/customXml" Target="../ink/ink91.xml"/><Relationship Id="rId13" Type="http://schemas.openxmlformats.org/officeDocument/2006/relationships/customXml" Target="../ink/ink93.xml"/><Relationship Id="rId18" Type="http://schemas.openxmlformats.org/officeDocument/2006/relationships/image" Target="../media/image118.png"/><Relationship Id="rId39" Type="http://schemas.openxmlformats.org/officeDocument/2006/relationships/customXml" Target="../ink/ink106.xml"/><Relationship Id="rId34" Type="http://schemas.openxmlformats.org/officeDocument/2006/relationships/image" Target="../media/image126.png"/><Relationship Id="rId50" Type="http://schemas.openxmlformats.org/officeDocument/2006/relationships/image" Target="../media/image134.png"/><Relationship Id="rId55" Type="http://schemas.openxmlformats.org/officeDocument/2006/relationships/customXml" Target="../ink/ink114.xml"/><Relationship Id="rId7" Type="http://schemas.openxmlformats.org/officeDocument/2006/relationships/customXml" Target="../ink/ink90.xml"/><Relationship Id="rId71" Type="http://schemas.openxmlformats.org/officeDocument/2006/relationships/customXml" Target="../ink/ink1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5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image" Target="../media/image3.png"/><Relationship Id="rId21" Type="http://schemas.openxmlformats.org/officeDocument/2006/relationships/customXml" Target="../ink/ink9.xml"/><Relationship Id="rId12" Type="http://schemas.openxmlformats.org/officeDocument/2006/relationships/image" Target="../media/image7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4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5.png"/><Relationship Id="rId10" Type="http://schemas.openxmlformats.org/officeDocument/2006/relationships/image" Target="../media/image6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" Type="http://schemas.openxmlformats.org/officeDocument/2006/relationships/customXml" Target="../ink/ink1.xml"/><Relationship Id="rId9" Type="http://schemas.openxmlformats.org/officeDocument/2006/relationships/customXml" Target="../ink/ink3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2.xml"/><Relationship Id="rId30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.xml"/><Relationship Id="rId21" Type="http://schemas.openxmlformats.org/officeDocument/2006/relationships/image" Target="../media/image37.png"/><Relationship Id="rId34" Type="http://schemas.openxmlformats.org/officeDocument/2006/relationships/customXml" Target="../ink/ink32.xml"/><Relationship Id="rId42" Type="http://schemas.openxmlformats.org/officeDocument/2006/relationships/customXml" Target="../ink/ink36.xml"/><Relationship Id="rId47" Type="http://schemas.openxmlformats.org/officeDocument/2006/relationships/image" Target="../media/image50.png"/><Relationship Id="rId50" Type="http://schemas.openxmlformats.org/officeDocument/2006/relationships/customXml" Target="../ink/ink40.xml"/><Relationship Id="rId55" Type="http://schemas.openxmlformats.org/officeDocument/2006/relationships/image" Target="../media/image54.png"/><Relationship Id="rId63" Type="http://schemas.openxmlformats.org/officeDocument/2006/relationships/image" Target="../media/image58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6" Type="http://schemas.openxmlformats.org/officeDocument/2006/relationships/customXml" Target="../ink/ink23.xml"/><Relationship Id="rId29" Type="http://schemas.openxmlformats.org/officeDocument/2006/relationships/image" Target="../media/image41.png"/><Relationship Id="rId11" Type="http://schemas.openxmlformats.org/officeDocument/2006/relationships/image" Target="../media/image32.png"/><Relationship Id="rId24" Type="http://schemas.openxmlformats.org/officeDocument/2006/relationships/customXml" Target="../ink/ink27.xml"/><Relationship Id="rId32" Type="http://schemas.openxmlformats.org/officeDocument/2006/relationships/customXml" Target="../ink/ink31.xml"/><Relationship Id="rId37" Type="http://schemas.openxmlformats.org/officeDocument/2006/relationships/image" Target="../media/image45.png"/><Relationship Id="rId40" Type="http://schemas.openxmlformats.org/officeDocument/2006/relationships/customXml" Target="../ink/ink35.xml"/><Relationship Id="rId45" Type="http://schemas.openxmlformats.org/officeDocument/2006/relationships/image" Target="../media/image49.png"/><Relationship Id="rId53" Type="http://schemas.openxmlformats.org/officeDocument/2006/relationships/image" Target="../media/image53.png"/><Relationship Id="rId58" Type="http://schemas.openxmlformats.org/officeDocument/2006/relationships/customXml" Target="../ink/ink44.xml"/><Relationship Id="rId5" Type="http://schemas.openxmlformats.org/officeDocument/2006/relationships/image" Target="../media/image29.png"/><Relationship Id="rId61" Type="http://schemas.openxmlformats.org/officeDocument/2006/relationships/image" Target="../media/image57.png"/><Relationship Id="rId19" Type="http://schemas.openxmlformats.org/officeDocument/2006/relationships/image" Target="../media/image36.png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40.png"/><Relationship Id="rId30" Type="http://schemas.openxmlformats.org/officeDocument/2006/relationships/customXml" Target="../ink/ink30.xml"/><Relationship Id="rId35" Type="http://schemas.openxmlformats.org/officeDocument/2006/relationships/image" Target="../media/image44.png"/><Relationship Id="rId43" Type="http://schemas.openxmlformats.org/officeDocument/2006/relationships/image" Target="../media/image48.png"/><Relationship Id="rId48" Type="http://schemas.openxmlformats.org/officeDocument/2006/relationships/customXml" Target="../ink/ink39.xml"/><Relationship Id="rId56" Type="http://schemas.openxmlformats.org/officeDocument/2006/relationships/customXml" Target="../ink/ink43.xml"/><Relationship Id="rId64" Type="http://schemas.openxmlformats.org/officeDocument/2006/relationships/customXml" Target="../ink/ink47.xml"/><Relationship Id="rId8" Type="http://schemas.openxmlformats.org/officeDocument/2006/relationships/customXml" Target="../ink/ink19.xml"/><Relationship Id="rId51" Type="http://schemas.openxmlformats.org/officeDocument/2006/relationships/image" Target="../media/image52.png"/><Relationship Id="rId3" Type="http://schemas.openxmlformats.org/officeDocument/2006/relationships/image" Target="../media/image28.png"/><Relationship Id="rId12" Type="http://schemas.openxmlformats.org/officeDocument/2006/relationships/customXml" Target="../ink/ink21.xml"/><Relationship Id="rId17" Type="http://schemas.openxmlformats.org/officeDocument/2006/relationships/image" Target="../media/image35.png"/><Relationship Id="rId25" Type="http://schemas.openxmlformats.org/officeDocument/2006/relationships/image" Target="../media/image39.png"/><Relationship Id="rId33" Type="http://schemas.openxmlformats.org/officeDocument/2006/relationships/image" Target="../media/image43.png"/><Relationship Id="rId38" Type="http://schemas.openxmlformats.org/officeDocument/2006/relationships/customXml" Target="../ink/ink34.xml"/><Relationship Id="rId46" Type="http://schemas.openxmlformats.org/officeDocument/2006/relationships/customXml" Target="../ink/ink38.xml"/><Relationship Id="rId59" Type="http://schemas.openxmlformats.org/officeDocument/2006/relationships/image" Target="../media/image56.png"/><Relationship Id="rId20" Type="http://schemas.openxmlformats.org/officeDocument/2006/relationships/customXml" Target="../ink/ink25.xml"/><Relationship Id="rId41" Type="http://schemas.openxmlformats.org/officeDocument/2006/relationships/image" Target="../media/image47.png"/><Relationship Id="rId54" Type="http://schemas.openxmlformats.org/officeDocument/2006/relationships/customXml" Target="../ink/ink42.xml"/><Relationship Id="rId62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5" Type="http://schemas.openxmlformats.org/officeDocument/2006/relationships/image" Target="../media/image34.png"/><Relationship Id="rId23" Type="http://schemas.openxmlformats.org/officeDocument/2006/relationships/image" Target="../media/image38.png"/><Relationship Id="rId28" Type="http://schemas.openxmlformats.org/officeDocument/2006/relationships/customXml" Target="../ink/ink29.xml"/><Relationship Id="rId36" Type="http://schemas.openxmlformats.org/officeDocument/2006/relationships/customXml" Target="../ink/ink33.xml"/><Relationship Id="rId49" Type="http://schemas.openxmlformats.org/officeDocument/2006/relationships/image" Target="../media/image51.png"/><Relationship Id="rId57" Type="http://schemas.openxmlformats.org/officeDocument/2006/relationships/image" Target="../media/image55.png"/><Relationship Id="rId10" Type="http://schemas.openxmlformats.org/officeDocument/2006/relationships/customXml" Target="../ink/ink20.xml"/><Relationship Id="rId31" Type="http://schemas.openxmlformats.org/officeDocument/2006/relationships/image" Target="../media/image42.png"/><Relationship Id="rId44" Type="http://schemas.openxmlformats.org/officeDocument/2006/relationships/customXml" Target="../ink/ink37.xml"/><Relationship Id="rId52" Type="http://schemas.openxmlformats.org/officeDocument/2006/relationships/customXml" Target="../ink/ink41.xml"/><Relationship Id="rId60" Type="http://schemas.openxmlformats.org/officeDocument/2006/relationships/customXml" Target="../ink/ink45.xml"/><Relationship Id="rId65" Type="http://schemas.openxmlformats.org/officeDocument/2006/relationships/image" Target="../media/image59.png"/><Relationship Id="rId4" Type="http://schemas.openxmlformats.org/officeDocument/2006/relationships/customXml" Target="../ink/ink17.xml"/><Relationship Id="rId9" Type="http://schemas.openxmlformats.org/officeDocument/2006/relationships/image" Target="../media/image31.png"/><Relationship Id="rId13" Type="http://schemas.openxmlformats.org/officeDocument/2006/relationships/image" Target="../media/image33.png"/><Relationship Id="rId18" Type="http://schemas.openxmlformats.org/officeDocument/2006/relationships/customXml" Target="../ink/ink24.xml"/><Relationship Id="rId3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2.xml"/><Relationship Id="rId18" Type="http://schemas.openxmlformats.org/officeDocument/2006/relationships/image" Target="../media/image70.png"/><Relationship Id="rId26" Type="http://schemas.openxmlformats.org/officeDocument/2006/relationships/image" Target="../media/image74.png"/><Relationship Id="rId39" Type="http://schemas.openxmlformats.org/officeDocument/2006/relationships/customXml" Target="../ink/ink65.xml"/><Relationship Id="rId21" Type="http://schemas.openxmlformats.org/officeDocument/2006/relationships/customXml" Target="../ink/ink56.xml"/><Relationship Id="rId34" Type="http://schemas.openxmlformats.org/officeDocument/2006/relationships/image" Target="../media/image78.png"/><Relationship Id="rId42" Type="http://schemas.openxmlformats.org/officeDocument/2006/relationships/image" Target="../media/image82.png"/><Relationship Id="rId47" Type="http://schemas.openxmlformats.org/officeDocument/2006/relationships/customXml" Target="../ink/ink69.xml"/><Relationship Id="rId50" Type="http://schemas.openxmlformats.org/officeDocument/2006/relationships/image" Target="../media/image86.png"/><Relationship Id="rId55" Type="http://schemas.openxmlformats.org/officeDocument/2006/relationships/customXml" Target="../ink/ink73.xml"/><Relationship Id="rId7" Type="http://schemas.openxmlformats.org/officeDocument/2006/relationships/customXml" Target="../ink/ink49.xml"/><Relationship Id="rId2" Type="http://schemas.openxmlformats.org/officeDocument/2006/relationships/image" Target="../media/image60.png"/><Relationship Id="rId16" Type="http://schemas.openxmlformats.org/officeDocument/2006/relationships/image" Target="../media/image69.png"/><Relationship Id="rId29" Type="http://schemas.openxmlformats.org/officeDocument/2006/relationships/customXml" Target="../ink/ink60.xml"/><Relationship Id="rId11" Type="http://schemas.openxmlformats.org/officeDocument/2006/relationships/customXml" Target="../ink/ink51.xml"/><Relationship Id="rId24" Type="http://schemas.openxmlformats.org/officeDocument/2006/relationships/image" Target="../media/image73.png"/><Relationship Id="rId32" Type="http://schemas.openxmlformats.org/officeDocument/2006/relationships/image" Target="../media/image77.png"/><Relationship Id="rId37" Type="http://schemas.openxmlformats.org/officeDocument/2006/relationships/customXml" Target="../ink/ink64.xml"/><Relationship Id="rId40" Type="http://schemas.openxmlformats.org/officeDocument/2006/relationships/image" Target="../media/image81.png"/><Relationship Id="rId45" Type="http://schemas.openxmlformats.org/officeDocument/2006/relationships/customXml" Target="../ink/ink68.xml"/><Relationship Id="rId53" Type="http://schemas.openxmlformats.org/officeDocument/2006/relationships/customXml" Target="../ink/ink72.xml"/><Relationship Id="rId5" Type="http://schemas.openxmlformats.org/officeDocument/2006/relationships/customXml" Target="../ink/ink48.xml"/><Relationship Id="rId10" Type="http://schemas.openxmlformats.org/officeDocument/2006/relationships/image" Target="../media/image66.png"/><Relationship Id="rId19" Type="http://schemas.openxmlformats.org/officeDocument/2006/relationships/customXml" Target="../ink/ink55.xml"/><Relationship Id="rId31" Type="http://schemas.openxmlformats.org/officeDocument/2006/relationships/customXml" Target="../ink/ink61.xml"/><Relationship Id="rId44" Type="http://schemas.openxmlformats.org/officeDocument/2006/relationships/image" Target="../media/image83.png"/><Relationship Id="rId52" Type="http://schemas.openxmlformats.org/officeDocument/2006/relationships/image" Target="../media/image87.png"/><Relationship Id="rId4" Type="http://schemas.openxmlformats.org/officeDocument/2006/relationships/image" Target="../media/image62.png"/><Relationship Id="rId9" Type="http://schemas.openxmlformats.org/officeDocument/2006/relationships/customXml" Target="../ink/ink50.xml"/><Relationship Id="rId14" Type="http://schemas.openxmlformats.org/officeDocument/2006/relationships/image" Target="../media/image68.png"/><Relationship Id="rId22" Type="http://schemas.openxmlformats.org/officeDocument/2006/relationships/image" Target="../media/image72.png"/><Relationship Id="rId27" Type="http://schemas.openxmlformats.org/officeDocument/2006/relationships/customXml" Target="../ink/ink59.xml"/><Relationship Id="rId30" Type="http://schemas.openxmlformats.org/officeDocument/2006/relationships/image" Target="../media/image76.png"/><Relationship Id="rId35" Type="http://schemas.openxmlformats.org/officeDocument/2006/relationships/customXml" Target="../ink/ink63.xml"/><Relationship Id="rId43" Type="http://schemas.openxmlformats.org/officeDocument/2006/relationships/customXml" Target="../ink/ink67.xml"/><Relationship Id="rId48" Type="http://schemas.openxmlformats.org/officeDocument/2006/relationships/image" Target="../media/image85.png"/><Relationship Id="rId56" Type="http://schemas.openxmlformats.org/officeDocument/2006/relationships/image" Target="../media/image89.png"/><Relationship Id="rId8" Type="http://schemas.openxmlformats.org/officeDocument/2006/relationships/image" Target="../media/image65.png"/><Relationship Id="rId51" Type="http://schemas.openxmlformats.org/officeDocument/2006/relationships/customXml" Target="../ink/ink71.xml"/><Relationship Id="rId3" Type="http://schemas.openxmlformats.org/officeDocument/2006/relationships/image" Target="../media/image61.png"/><Relationship Id="rId12" Type="http://schemas.openxmlformats.org/officeDocument/2006/relationships/image" Target="../media/image67.png"/><Relationship Id="rId17" Type="http://schemas.openxmlformats.org/officeDocument/2006/relationships/customXml" Target="../ink/ink54.xml"/><Relationship Id="rId25" Type="http://schemas.openxmlformats.org/officeDocument/2006/relationships/customXml" Target="../ink/ink58.xml"/><Relationship Id="rId33" Type="http://schemas.openxmlformats.org/officeDocument/2006/relationships/customXml" Target="../ink/ink62.xml"/><Relationship Id="rId38" Type="http://schemas.openxmlformats.org/officeDocument/2006/relationships/image" Target="../media/image80.png"/><Relationship Id="rId46" Type="http://schemas.openxmlformats.org/officeDocument/2006/relationships/image" Target="../media/image84.png"/><Relationship Id="rId20" Type="http://schemas.openxmlformats.org/officeDocument/2006/relationships/image" Target="../media/image71.png"/><Relationship Id="rId41" Type="http://schemas.openxmlformats.org/officeDocument/2006/relationships/customXml" Target="../ink/ink66.xml"/><Relationship Id="rId54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5" Type="http://schemas.openxmlformats.org/officeDocument/2006/relationships/customXml" Target="../ink/ink53.xml"/><Relationship Id="rId23" Type="http://schemas.openxmlformats.org/officeDocument/2006/relationships/customXml" Target="../ink/ink57.xml"/><Relationship Id="rId28" Type="http://schemas.openxmlformats.org/officeDocument/2006/relationships/image" Target="../media/image75.png"/><Relationship Id="rId36" Type="http://schemas.openxmlformats.org/officeDocument/2006/relationships/image" Target="../media/image79.png"/><Relationship Id="rId49" Type="http://schemas.openxmlformats.org/officeDocument/2006/relationships/customXml" Target="../ink/ink7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customXml" Target="../ink/ink78.xml"/><Relationship Id="rId18" Type="http://schemas.openxmlformats.org/officeDocument/2006/relationships/image" Target="../media/image99.png"/><Relationship Id="rId26" Type="http://schemas.openxmlformats.org/officeDocument/2006/relationships/image" Target="../media/image103.png"/><Relationship Id="rId3" Type="http://schemas.openxmlformats.org/officeDocument/2006/relationships/image" Target="../media/image90.png"/><Relationship Id="rId21" Type="http://schemas.openxmlformats.org/officeDocument/2006/relationships/customXml" Target="../ink/ink82.xml"/><Relationship Id="rId7" Type="http://schemas.openxmlformats.org/officeDocument/2006/relationships/customXml" Target="../ink/ink75.xml"/><Relationship Id="rId12" Type="http://schemas.openxmlformats.org/officeDocument/2006/relationships/image" Target="../media/image96.png"/><Relationship Id="rId17" Type="http://schemas.openxmlformats.org/officeDocument/2006/relationships/customXml" Target="../ink/ink80.xml"/><Relationship Id="rId25" Type="http://schemas.openxmlformats.org/officeDocument/2006/relationships/customXml" Target="../ink/ink84.xml"/><Relationship Id="rId2" Type="http://schemas.openxmlformats.org/officeDocument/2006/relationships/image" Target="../media/image63.png"/><Relationship Id="rId16" Type="http://schemas.openxmlformats.org/officeDocument/2006/relationships/image" Target="../media/image98.png"/><Relationship Id="rId20" Type="http://schemas.openxmlformats.org/officeDocument/2006/relationships/image" Target="../media/image100.png"/><Relationship Id="rId29" Type="http://schemas.openxmlformats.org/officeDocument/2006/relationships/customXml" Target="../ink/ink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customXml" Target="../ink/ink77.xml"/><Relationship Id="rId24" Type="http://schemas.openxmlformats.org/officeDocument/2006/relationships/image" Target="../media/image102.png"/><Relationship Id="rId32" Type="http://schemas.openxmlformats.org/officeDocument/2006/relationships/image" Target="../media/image106.png"/><Relationship Id="rId5" Type="http://schemas.openxmlformats.org/officeDocument/2006/relationships/customXml" Target="../ink/ink74.xml"/><Relationship Id="rId15" Type="http://schemas.openxmlformats.org/officeDocument/2006/relationships/customXml" Target="../ink/ink79.xml"/><Relationship Id="rId23" Type="http://schemas.openxmlformats.org/officeDocument/2006/relationships/customXml" Target="../ink/ink83.xml"/><Relationship Id="rId28" Type="http://schemas.openxmlformats.org/officeDocument/2006/relationships/image" Target="../media/image104.png"/><Relationship Id="rId10" Type="http://schemas.openxmlformats.org/officeDocument/2006/relationships/image" Target="../media/image95.png"/><Relationship Id="rId19" Type="http://schemas.openxmlformats.org/officeDocument/2006/relationships/customXml" Target="../ink/ink81.xml"/><Relationship Id="rId31" Type="http://schemas.openxmlformats.org/officeDocument/2006/relationships/customXml" Target="../ink/ink87.xml"/><Relationship Id="rId4" Type="http://schemas.openxmlformats.org/officeDocument/2006/relationships/image" Target="../media/image91.png"/><Relationship Id="rId9" Type="http://schemas.openxmlformats.org/officeDocument/2006/relationships/customXml" Target="../ink/ink76.xml"/><Relationship Id="rId14" Type="http://schemas.openxmlformats.org/officeDocument/2006/relationships/image" Target="../media/image97.png"/><Relationship Id="rId22" Type="http://schemas.openxmlformats.org/officeDocument/2006/relationships/image" Target="../media/image101.png"/><Relationship Id="rId27" Type="http://schemas.openxmlformats.org/officeDocument/2006/relationships/customXml" Target="../ink/ink85.xml"/><Relationship Id="rId30" Type="http://schemas.openxmlformats.org/officeDocument/2006/relationships/image" Target="../media/image10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customXml" Target="../ink/ink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556" y="404664"/>
            <a:ext cx="7920880" cy="6336704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119336" y="404664"/>
            <a:ext cx="11953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AKTIVITY NA ROZVOJ JEMNEJ MOTORIKY</a:t>
            </a:r>
          </a:p>
        </p:txBody>
      </p:sp>
    </p:spTree>
    <p:extLst>
      <p:ext uri="{BB962C8B-B14F-4D97-AF65-F5344CB8AC3E}">
        <p14:creationId xmlns:p14="http://schemas.microsoft.com/office/powerpoint/2010/main" val="263126636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ok 6">
            <a:extLst>
              <a:ext uri="{FF2B5EF4-FFF2-40B4-BE49-F238E27FC236}">
                <a16:creationId xmlns:a16="http://schemas.microsoft.com/office/drawing/2014/main" id="{BA716044-928C-D34B-876F-DDC2688A59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" r="8882" b="-1"/>
          <a:stretch/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5" name="Obrázok 5">
            <a:extLst>
              <a:ext uri="{FF2B5EF4-FFF2-40B4-BE49-F238E27FC236}">
                <a16:creationId xmlns:a16="http://schemas.microsoft.com/office/drawing/2014/main" id="{5F784B38-DA5A-8547-8AB3-81216D498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r="8162" b="-1"/>
          <a:stretch/>
        </p:blipFill>
        <p:spPr>
          <a:xfrm>
            <a:off x="3198068" y="10"/>
            <a:ext cx="2991088" cy="3339639"/>
          </a:xfrm>
          <a:prstGeom prst="rect">
            <a:avLst/>
          </a:prstGeom>
        </p:spPr>
      </p:pic>
      <p:pic>
        <p:nvPicPr>
          <p:cNvPr id="4" name="Obrázok 4">
            <a:extLst>
              <a:ext uri="{FF2B5EF4-FFF2-40B4-BE49-F238E27FC236}">
                <a16:creationId xmlns:a16="http://schemas.microsoft.com/office/drawing/2014/main" id="{FD1DB527-693B-2446-BF0D-4992ACF780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3" r="1" b="7849"/>
          <a:stretch/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A65984C-D03F-D549-AF88-272931C1C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2286" y="1900422"/>
            <a:ext cx="4753534" cy="4406249"/>
          </a:xfrm>
        </p:spPr>
        <p:txBody>
          <a:bodyPr>
            <a:normAutofit/>
          </a:bodyPr>
          <a:lstStyle/>
          <a:p>
            <a:r>
              <a:rPr lang="sk-SK" sz="2700" b="1" dirty="0">
                <a:solidFill>
                  <a:srgbClr val="F94BA8"/>
                </a:solidFill>
                <a:latin typeface="Comic Sans MS" panose="030F0702030302020204" pitchFamily="66" charset="0"/>
              </a:rPr>
              <a:t>Nezabudnite, že tieto činnosti majú byť v prvom rade pre dieťa príjemné a majú ho baviť. Popustite uzdu fantázii a uvidíte, že aj tréning jemných zručností je vlastne zábava.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3" name="Písanie rukou 12">
                <a:extLst>
                  <a:ext uri="{FF2B5EF4-FFF2-40B4-BE49-F238E27FC236}">
                    <a16:creationId xmlns:a16="http://schemas.microsoft.com/office/drawing/2014/main" id="{BE030860-2246-334E-BA7A-ACBB318BB313}"/>
                  </a:ext>
                </a:extLst>
              </p14:cNvPr>
              <p14:cNvContentPartPr/>
              <p14:nvPr/>
            </p14:nvContentPartPr>
            <p14:xfrm>
              <a:off x="7303780" y="882711"/>
              <a:ext cx="180720" cy="193320"/>
            </p14:xfrm>
          </p:contentPart>
        </mc:Choice>
        <mc:Fallback xmlns="">
          <p:pic>
            <p:nvPicPr>
              <p:cNvPr id="13" name="Písanie rukou 12">
                <a:extLst>
                  <a:ext uri="{FF2B5EF4-FFF2-40B4-BE49-F238E27FC236}">
                    <a16:creationId xmlns:a16="http://schemas.microsoft.com/office/drawing/2014/main" id="{BE030860-2246-334E-BA7A-ACBB318BB3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88660" y="867231"/>
                <a:ext cx="2113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4" name="Písanie rukou 13">
                <a:extLst>
                  <a:ext uri="{FF2B5EF4-FFF2-40B4-BE49-F238E27FC236}">
                    <a16:creationId xmlns:a16="http://schemas.microsoft.com/office/drawing/2014/main" id="{7FDD3A09-3C5D-8142-8F33-A1AF09D56E3C}"/>
                  </a:ext>
                </a:extLst>
              </p14:cNvPr>
              <p14:cNvContentPartPr/>
              <p14:nvPr/>
            </p14:nvContentPartPr>
            <p14:xfrm>
              <a:off x="9968500" y="1103391"/>
              <a:ext cx="143640" cy="128160"/>
            </p14:xfrm>
          </p:contentPart>
        </mc:Choice>
        <mc:Fallback xmlns="">
          <p:pic>
            <p:nvPicPr>
              <p:cNvPr id="14" name="Písanie rukou 13">
                <a:extLst>
                  <a:ext uri="{FF2B5EF4-FFF2-40B4-BE49-F238E27FC236}">
                    <a16:creationId xmlns:a16="http://schemas.microsoft.com/office/drawing/2014/main" id="{7FDD3A09-3C5D-8142-8F33-A1AF09D56E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53020" y="1087911"/>
                <a:ext cx="1738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5" name="Písanie rukou 14">
                <a:extLst>
                  <a:ext uri="{FF2B5EF4-FFF2-40B4-BE49-F238E27FC236}">
                    <a16:creationId xmlns:a16="http://schemas.microsoft.com/office/drawing/2014/main" id="{54B34FD5-6744-8C4D-892D-EB1F8066CA92}"/>
                  </a:ext>
                </a:extLst>
              </p14:cNvPr>
              <p14:cNvContentPartPr/>
              <p14:nvPr/>
            </p14:nvContentPartPr>
            <p14:xfrm>
              <a:off x="6986260" y="5645871"/>
              <a:ext cx="112320" cy="136800"/>
            </p14:xfrm>
          </p:contentPart>
        </mc:Choice>
        <mc:Fallback xmlns="">
          <p:pic>
            <p:nvPicPr>
              <p:cNvPr id="15" name="Písanie rukou 14">
                <a:extLst>
                  <a:ext uri="{FF2B5EF4-FFF2-40B4-BE49-F238E27FC236}">
                    <a16:creationId xmlns:a16="http://schemas.microsoft.com/office/drawing/2014/main" id="{54B34FD5-6744-8C4D-892D-EB1F8066CA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71140" y="5630391"/>
                <a:ext cx="1429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6" name="Písanie rukou 15">
                <a:extLst>
                  <a:ext uri="{FF2B5EF4-FFF2-40B4-BE49-F238E27FC236}">
                    <a16:creationId xmlns:a16="http://schemas.microsoft.com/office/drawing/2014/main" id="{B2D4C29D-ABFB-0944-8CE6-FABA4A5BA15F}"/>
                  </a:ext>
                </a:extLst>
              </p14:cNvPr>
              <p14:cNvContentPartPr/>
              <p14:nvPr/>
            </p14:nvContentPartPr>
            <p14:xfrm>
              <a:off x="10385380" y="5601591"/>
              <a:ext cx="137160" cy="131040"/>
            </p14:xfrm>
          </p:contentPart>
        </mc:Choice>
        <mc:Fallback xmlns="">
          <p:pic>
            <p:nvPicPr>
              <p:cNvPr id="16" name="Písanie rukou 15">
                <a:extLst>
                  <a:ext uri="{FF2B5EF4-FFF2-40B4-BE49-F238E27FC236}">
                    <a16:creationId xmlns:a16="http://schemas.microsoft.com/office/drawing/2014/main" id="{B2D4C29D-ABFB-0944-8CE6-FABA4A5BA15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70260" y="5586111"/>
                <a:ext cx="1677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7" name="Písanie rukou 16">
                <a:extLst>
                  <a:ext uri="{FF2B5EF4-FFF2-40B4-BE49-F238E27FC236}">
                    <a16:creationId xmlns:a16="http://schemas.microsoft.com/office/drawing/2014/main" id="{8C2DBA23-22E3-A44E-9039-538D50FC5985}"/>
                  </a:ext>
                </a:extLst>
              </p14:cNvPr>
              <p14:cNvContentPartPr/>
              <p14:nvPr/>
            </p14:nvContentPartPr>
            <p14:xfrm>
              <a:off x="8573860" y="5819391"/>
              <a:ext cx="155160" cy="131040"/>
            </p14:xfrm>
          </p:contentPart>
        </mc:Choice>
        <mc:Fallback xmlns="">
          <p:pic>
            <p:nvPicPr>
              <p:cNvPr id="17" name="Písanie rukou 16">
                <a:extLst>
                  <a:ext uri="{FF2B5EF4-FFF2-40B4-BE49-F238E27FC236}">
                    <a16:creationId xmlns:a16="http://schemas.microsoft.com/office/drawing/2014/main" id="{8C2DBA23-22E3-A44E-9039-538D50FC598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58740" y="5804271"/>
                <a:ext cx="1857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18" name="Písanie rukou 17">
                <a:extLst>
                  <a:ext uri="{FF2B5EF4-FFF2-40B4-BE49-F238E27FC236}">
                    <a16:creationId xmlns:a16="http://schemas.microsoft.com/office/drawing/2014/main" id="{6BA11BB2-E4A1-FD40-BAA6-449FBD728401}"/>
                  </a:ext>
                </a:extLst>
              </p14:cNvPr>
              <p14:cNvContentPartPr/>
              <p14:nvPr/>
            </p14:nvContentPartPr>
            <p14:xfrm>
              <a:off x="8736220" y="994671"/>
              <a:ext cx="186480" cy="167760"/>
            </p14:xfrm>
          </p:contentPart>
        </mc:Choice>
        <mc:Fallback xmlns="">
          <p:pic>
            <p:nvPicPr>
              <p:cNvPr id="18" name="Písanie rukou 17">
                <a:extLst>
                  <a:ext uri="{FF2B5EF4-FFF2-40B4-BE49-F238E27FC236}">
                    <a16:creationId xmlns:a16="http://schemas.microsoft.com/office/drawing/2014/main" id="{6BA11BB2-E4A1-FD40-BAA6-449FBD72840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721100" y="979551"/>
                <a:ext cx="2170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19" name="Písanie rukou 18">
                <a:extLst>
                  <a:ext uri="{FF2B5EF4-FFF2-40B4-BE49-F238E27FC236}">
                    <a16:creationId xmlns:a16="http://schemas.microsoft.com/office/drawing/2014/main" id="{9EC0B870-8775-CD4A-B453-51E0A569F42A}"/>
                  </a:ext>
                </a:extLst>
              </p14:cNvPr>
              <p14:cNvContentPartPr/>
              <p14:nvPr/>
            </p14:nvContentPartPr>
            <p14:xfrm>
              <a:off x="11281780" y="415791"/>
              <a:ext cx="149760" cy="174600"/>
            </p14:xfrm>
          </p:contentPart>
        </mc:Choice>
        <mc:Fallback xmlns="">
          <p:pic>
            <p:nvPicPr>
              <p:cNvPr id="19" name="Písanie rukou 18">
                <a:extLst>
                  <a:ext uri="{FF2B5EF4-FFF2-40B4-BE49-F238E27FC236}">
                    <a16:creationId xmlns:a16="http://schemas.microsoft.com/office/drawing/2014/main" id="{9EC0B870-8775-CD4A-B453-51E0A569F42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266660" y="400311"/>
                <a:ext cx="1803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20" name="Písanie rukou 19">
                <a:extLst>
                  <a:ext uri="{FF2B5EF4-FFF2-40B4-BE49-F238E27FC236}">
                    <a16:creationId xmlns:a16="http://schemas.microsoft.com/office/drawing/2014/main" id="{02235A8A-298C-AD47-ADDB-465C0D115171}"/>
                  </a:ext>
                </a:extLst>
              </p14:cNvPr>
              <p14:cNvContentPartPr/>
              <p14:nvPr/>
            </p14:nvContentPartPr>
            <p14:xfrm>
              <a:off x="6214420" y="4225671"/>
              <a:ext cx="186480" cy="168480"/>
            </p14:xfrm>
          </p:contentPart>
        </mc:Choice>
        <mc:Fallback xmlns="">
          <p:pic>
            <p:nvPicPr>
              <p:cNvPr id="20" name="Písanie rukou 19">
                <a:extLst>
                  <a:ext uri="{FF2B5EF4-FFF2-40B4-BE49-F238E27FC236}">
                    <a16:creationId xmlns:a16="http://schemas.microsoft.com/office/drawing/2014/main" id="{02235A8A-298C-AD47-ADDB-465C0D11517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98940" y="4210551"/>
                <a:ext cx="2170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21" name="Písanie rukou 20">
                <a:extLst>
                  <a:ext uri="{FF2B5EF4-FFF2-40B4-BE49-F238E27FC236}">
                    <a16:creationId xmlns:a16="http://schemas.microsoft.com/office/drawing/2014/main" id="{5EBDDBBC-8EC5-834B-B48B-EAE70E5DC0BD}"/>
                  </a:ext>
                </a:extLst>
              </p14:cNvPr>
              <p14:cNvContentPartPr/>
              <p14:nvPr/>
            </p14:nvContentPartPr>
            <p14:xfrm>
              <a:off x="6195700" y="566631"/>
              <a:ext cx="174600" cy="148320"/>
            </p14:xfrm>
          </p:contentPart>
        </mc:Choice>
        <mc:Fallback xmlns="">
          <p:pic>
            <p:nvPicPr>
              <p:cNvPr id="21" name="Písanie rukou 20">
                <a:extLst>
                  <a:ext uri="{FF2B5EF4-FFF2-40B4-BE49-F238E27FC236}">
                    <a16:creationId xmlns:a16="http://schemas.microsoft.com/office/drawing/2014/main" id="{5EBDDBBC-8EC5-834B-B48B-EAE70E5DC0B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80580" y="551151"/>
                <a:ext cx="2052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22" name="Písanie rukou 21">
                <a:extLst>
                  <a:ext uri="{FF2B5EF4-FFF2-40B4-BE49-F238E27FC236}">
                    <a16:creationId xmlns:a16="http://schemas.microsoft.com/office/drawing/2014/main" id="{90F77FB8-200F-9448-A9DC-0AF298A283A0}"/>
                  </a:ext>
                </a:extLst>
              </p14:cNvPr>
              <p14:cNvContentPartPr/>
              <p14:nvPr/>
            </p14:nvContentPartPr>
            <p14:xfrm>
              <a:off x="11368900" y="6255351"/>
              <a:ext cx="187200" cy="230760"/>
            </p14:xfrm>
          </p:contentPart>
        </mc:Choice>
        <mc:Fallback xmlns="">
          <p:pic>
            <p:nvPicPr>
              <p:cNvPr id="22" name="Písanie rukou 21">
                <a:extLst>
                  <a:ext uri="{FF2B5EF4-FFF2-40B4-BE49-F238E27FC236}">
                    <a16:creationId xmlns:a16="http://schemas.microsoft.com/office/drawing/2014/main" id="{90F77FB8-200F-9448-A9DC-0AF298A283A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353780" y="6239871"/>
                <a:ext cx="2178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23" name="Písanie rukou 22">
                <a:extLst>
                  <a:ext uri="{FF2B5EF4-FFF2-40B4-BE49-F238E27FC236}">
                    <a16:creationId xmlns:a16="http://schemas.microsoft.com/office/drawing/2014/main" id="{F9BD3F6B-BD0B-D343-9FAB-7E9721D8361D}"/>
                  </a:ext>
                </a:extLst>
              </p14:cNvPr>
              <p14:cNvContentPartPr/>
              <p14:nvPr/>
            </p14:nvContentPartPr>
            <p14:xfrm>
              <a:off x="11600020" y="4013991"/>
              <a:ext cx="173880" cy="218160"/>
            </p14:xfrm>
          </p:contentPart>
        </mc:Choice>
        <mc:Fallback xmlns="">
          <p:pic>
            <p:nvPicPr>
              <p:cNvPr id="23" name="Písanie rukou 22">
                <a:extLst>
                  <a:ext uri="{FF2B5EF4-FFF2-40B4-BE49-F238E27FC236}">
                    <a16:creationId xmlns:a16="http://schemas.microsoft.com/office/drawing/2014/main" id="{F9BD3F6B-BD0B-D343-9FAB-7E9721D8361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584900" y="3998871"/>
                <a:ext cx="20448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24" name="Písanie rukou 23">
                <a:extLst>
                  <a:ext uri="{FF2B5EF4-FFF2-40B4-BE49-F238E27FC236}">
                    <a16:creationId xmlns:a16="http://schemas.microsoft.com/office/drawing/2014/main" id="{0D7D968B-3012-FF4A-AF37-8C78148E5A7B}"/>
                  </a:ext>
                </a:extLst>
              </p14:cNvPr>
              <p14:cNvContentPartPr/>
              <p14:nvPr/>
            </p14:nvContentPartPr>
            <p14:xfrm>
              <a:off x="11474740" y="1754271"/>
              <a:ext cx="221040" cy="167760"/>
            </p14:xfrm>
          </p:contentPart>
        </mc:Choice>
        <mc:Fallback xmlns="">
          <p:pic>
            <p:nvPicPr>
              <p:cNvPr id="24" name="Písanie rukou 23">
                <a:extLst>
                  <a:ext uri="{FF2B5EF4-FFF2-40B4-BE49-F238E27FC236}">
                    <a16:creationId xmlns:a16="http://schemas.microsoft.com/office/drawing/2014/main" id="{0D7D968B-3012-FF4A-AF37-8C78148E5A7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459620" y="1738791"/>
                <a:ext cx="25164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9">
            <p14:nvContentPartPr>
              <p14:cNvPr id="25" name="Písanie rukou 24">
                <a:extLst>
                  <a:ext uri="{FF2B5EF4-FFF2-40B4-BE49-F238E27FC236}">
                    <a16:creationId xmlns:a16="http://schemas.microsoft.com/office/drawing/2014/main" id="{C03F454F-71EF-2548-9663-0AC0C42B7B27}"/>
                  </a:ext>
                </a:extLst>
              </p14:cNvPr>
              <p14:cNvContentPartPr/>
              <p14:nvPr/>
            </p14:nvContentPartPr>
            <p14:xfrm>
              <a:off x="5965300" y="6504111"/>
              <a:ext cx="221040" cy="230760"/>
            </p14:xfrm>
          </p:contentPart>
        </mc:Choice>
        <mc:Fallback xmlns="">
          <p:pic>
            <p:nvPicPr>
              <p:cNvPr id="25" name="Písanie rukou 24">
                <a:extLst>
                  <a:ext uri="{FF2B5EF4-FFF2-40B4-BE49-F238E27FC236}">
                    <a16:creationId xmlns:a16="http://schemas.microsoft.com/office/drawing/2014/main" id="{C03F454F-71EF-2548-9663-0AC0C42B7B2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50180" y="6488991"/>
                <a:ext cx="2516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1">
            <p14:nvContentPartPr>
              <p14:cNvPr id="26" name="Písanie rukou 25">
                <a:extLst>
                  <a:ext uri="{FF2B5EF4-FFF2-40B4-BE49-F238E27FC236}">
                    <a16:creationId xmlns:a16="http://schemas.microsoft.com/office/drawing/2014/main" id="{E0E623B1-C356-624F-B7FB-D75D658F5806}"/>
                  </a:ext>
                </a:extLst>
              </p14:cNvPr>
              <p14:cNvContentPartPr/>
              <p14:nvPr/>
            </p14:nvContentPartPr>
            <p14:xfrm>
              <a:off x="9893620" y="316071"/>
              <a:ext cx="131040" cy="143640"/>
            </p14:xfrm>
          </p:contentPart>
        </mc:Choice>
        <mc:Fallback xmlns="">
          <p:pic>
            <p:nvPicPr>
              <p:cNvPr id="26" name="Písanie rukou 25">
                <a:extLst>
                  <a:ext uri="{FF2B5EF4-FFF2-40B4-BE49-F238E27FC236}">
                    <a16:creationId xmlns:a16="http://schemas.microsoft.com/office/drawing/2014/main" id="{E0E623B1-C356-624F-B7FB-D75D658F580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878500" y="300951"/>
                <a:ext cx="1616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3">
            <p14:nvContentPartPr>
              <p14:cNvPr id="27" name="Písanie rukou 26">
                <a:extLst>
                  <a:ext uri="{FF2B5EF4-FFF2-40B4-BE49-F238E27FC236}">
                    <a16:creationId xmlns:a16="http://schemas.microsoft.com/office/drawing/2014/main" id="{E55FC5DA-0C36-2E4C-9D31-2BC95F1BBDE3}"/>
                  </a:ext>
                </a:extLst>
              </p14:cNvPr>
              <p14:cNvContentPartPr/>
              <p14:nvPr/>
            </p14:nvContentPartPr>
            <p14:xfrm>
              <a:off x="6631300" y="1679391"/>
              <a:ext cx="56520" cy="68760"/>
            </p14:xfrm>
          </p:contentPart>
        </mc:Choice>
        <mc:Fallback xmlns="">
          <p:pic>
            <p:nvPicPr>
              <p:cNvPr id="27" name="Písanie rukou 26">
                <a:extLst>
                  <a:ext uri="{FF2B5EF4-FFF2-40B4-BE49-F238E27FC236}">
                    <a16:creationId xmlns:a16="http://schemas.microsoft.com/office/drawing/2014/main" id="{E55FC5DA-0C36-2E4C-9D31-2BC95F1BBDE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616180" y="1664271"/>
                <a:ext cx="867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5">
            <p14:nvContentPartPr>
              <p14:cNvPr id="28" name="Písanie rukou 27">
                <a:extLst>
                  <a:ext uri="{FF2B5EF4-FFF2-40B4-BE49-F238E27FC236}">
                    <a16:creationId xmlns:a16="http://schemas.microsoft.com/office/drawing/2014/main" id="{876C096E-FE18-E440-9C8B-E31E2476F650}"/>
                  </a:ext>
                </a:extLst>
              </p14:cNvPr>
              <p14:cNvContentPartPr/>
              <p14:nvPr/>
            </p14:nvContentPartPr>
            <p14:xfrm>
              <a:off x="8212780" y="235071"/>
              <a:ext cx="187200" cy="180720"/>
            </p14:xfrm>
          </p:contentPart>
        </mc:Choice>
        <mc:Fallback xmlns="">
          <p:pic>
            <p:nvPicPr>
              <p:cNvPr id="28" name="Písanie rukou 27">
                <a:extLst>
                  <a:ext uri="{FF2B5EF4-FFF2-40B4-BE49-F238E27FC236}">
                    <a16:creationId xmlns:a16="http://schemas.microsoft.com/office/drawing/2014/main" id="{876C096E-FE18-E440-9C8B-E31E2476F65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197660" y="219951"/>
                <a:ext cx="2178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7">
            <p14:nvContentPartPr>
              <p14:cNvPr id="29" name="Písanie rukou 28">
                <a:extLst>
                  <a:ext uri="{FF2B5EF4-FFF2-40B4-BE49-F238E27FC236}">
                    <a16:creationId xmlns:a16="http://schemas.microsoft.com/office/drawing/2014/main" id="{39D6330D-C114-AD45-BBFA-F5198A5905D9}"/>
                  </a:ext>
                </a:extLst>
              </p14:cNvPr>
              <p14:cNvContentPartPr/>
              <p14:nvPr/>
            </p14:nvContentPartPr>
            <p14:xfrm>
              <a:off x="9352180" y="6273711"/>
              <a:ext cx="93600" cy="81360"/>
            </p14:xfrm>
          </p:contentPart>
        </mc:Choice>
        <mc:Fallback xmlns="">
          <p:pic>
            <p:nvPicPr>
              <p:cNvPr id="29" name="Písanie rukou 28">
                <a:extLst>
                  <a:ext uri="{FF2B5EF4-FFF2-40B4-BE49-F238E27FC236}">
                    <a16:creationId xmlns:a16="http://schemas.microsoft.com/office/drawing/2014/main" id="{39D6330D-C114-AD45-BBFA-F5198A5905D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336700" y="6258591"/>
                <a:ext cx="1242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9">
            <p14:nvContentPartPr>
              <p14:cNvPr id="30" name="Písanie rukou 29">
                <a:extLst>
                  <a:ext uri="{FF2B5EF4-FFF2-40B4-BE49-F238E27FC236}">
                    <a16:creationId xmlns:a16="http://schemas.microsoft.com/office/drawing/2014/main" id="{7AD5F537-801D-8A40-9239-EBA120717356}"/>
                  </a:ext>
                </a:extLst>
              </p14:cNvPr>
              <p14:cNvContentPartPr/>
              <p14:nvPr/>
            </p14:nvContentPartPr>
            <p14:xfrm>
              <a:off x="8978500" y="4960431"/>
              <a:ext cx="192600" cy="193320"/>
            </p14:xfrm>
          </p:contentPart>
        </mc:Choice>
        <mc:Fallback xmlns="">
          <p:pic>
            <p:nvPicPr>
              <p:cNvPr id="30" name="Písanie rukou 29">
                <a:extLst>
                  <a:ext uri="{FF2B5EF4-FFF2-40B4-BE49-F238E27FC236}">
                    <a16:creationId xmlns:a16="http://schemas.microsoft.com/office/drawing/2014/main" id="{7AD5F537-801D-8A40-9239-EBA12071735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963380" y="4944951"/>
                <a:ext cx="2232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1">
            <p14:nvContentPartPr>
              <p14:cNvPr id="31" name="Písanie rukou 30">
                <a:extLst>
                  <a:ext uri="{FF2B5EF4-FFF2-40B4-BE49-F238E27FC236}">
                    <a16:creationId xmlns:a16="http://schemas.microsoft.com/office/drawing/2014/main" id="{8D7794EB-5A99-344B-A7B9-E3E35C7B7BD8}"/>
                  </a:ext>
                </a:extLst>
              </p14:cNvPr>
              <p14:cNvContentPartPr/>
              <p14:nvPr/>
            </p14:nvContentPartPr>
            <p14:xfrm>
              <a:off x="7758100" y="6410871"/>
              <a:ext cx="131040" cy="137160"/>
            </p14:xfrm>
          </p:contentPart>
        </mc:Choice>
        <mc:Fallback xmlns="">
          <p:pic>
            <p:nvPicPr>
              <p:cNvPr id="31" name="Písanie rukou 30">
                <a:extLst>
                  <a:ext uri="{FF2B5EF4-FFF2-40B4-BE49-F238E27FC236}">
                    <a16:creationId xmlns:a16="http://schemas.microsoft.com/office/drawing/2014/main" id="{8D7794EB-5A99-344B-A7B9-E3E35C7B7BD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742980" y="6395751"/>
                <a:ext cx="1616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3">
            <p14:nvContentPartPr>
              <p14:cNvPr id="33" name="Písanie rukou 32">
                <a:extLst>
                  <a:ext uri="{FF2B5EF4-FFF2-40B4-BE49-F238E27FC236}">
                    <a16:creationId xmlns:a16="http://schemas.microsoft.com/office/drawing/2014/main" id="{DCD1A054-402A-A54F-AC46-DCF324878B36}"/>
                  </a:ext>
                </a:extLst>
              </p14:cNvPr>
              <p14:cNvContentPartPr/>
              <p14:nvPr/>
            </p14:nvContentPartPr>
            <p14:xfrm>
              <a:off x="5448700" y="217071"/>
              <a:ext cx="168480" cy="192600"/>
            </p14:xfrm>
          </p:contentPart>
        </mc:Choice>
        <mc:Fallback xmlns="">
          <p:pic>
            <p:nvPicPr>
              <p:cNvPr id="33" name="Písanie rukou 32">
                <a:extLst>
                  <a:ext uri="{FF2B5EF4-FFF2-40B4-BE49-F238E27FC236}">
                    <a16:creationId xmlns:a16="http://schemas.microsoft.com/office/drawing/2014/main" id="{DCD1A054-402A-A54F-AC46-DCF324878B3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33220" y="201951"/>
                <a:ext cx="1990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5">
            <p14:nvContentPartPr>
              <p14:cNvPr id="34" name="Písanie rukou 33">
                <a:extLst>
                  <a:ext uri="{FF2B5EF4-FFF2-40B4-BE49-F238E27FC236}">
                    <a16:creationId xmlns:a16="http://schemas.microsoft.com/office/drawing/2014/main" id="{2BA7D938-257E-104C-A233-66ED50A1660D}"/>
                  </a:ext>
                </a:extLst>
              </p14:cNvPr>
              <p14:cNvContentPartPr/>
              <p14:nvPr/>
            </p14:nvContentPartPr>
            <p14:xfrm>
              <a:off x="6164380" y="5322231"/>
              <a:ext cx="137160" cy="192600"/>
            </p14:xfrm>
          </p:contentPart>
        </mc:Choice>
        <mc:Fallback xmlns="">
          <p:pic>
            <p:nvPicPr>
              <p:cNvPr id="34" name="Písanie rukou 33">
                <a:extLst>
                  <a:ext uri="{FF2B5EF4-FFF2-40B4-BE49-F238E27FC236}">
                    <a16:creationId xmlns:a16="http://schemas.microsoft.com/office/drawing/2014/main" id="{2BA7D938-257E-104C-A233-66ED50A1660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149260" y="5306751"/>
                <a:ext cx="1677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7">
            <p14:nvContentPartPr>
              <p14:cNvPr id="35" name="Písanie rukou 34">
                <a:extLst>
                  <a:ext uri="{FF2B5EF4-FFF2-40B4-BE49-F238E27FC236}">
                    <a16:creationId xmlns:a16="http://schemas.microsoft.com/office/drawing/2014/main" id="{A2A85E83-9D0B-A840-8DA5-649A2F758F85}"/>
                  </a:ext>
                </a:extLst>
              </p14:cNvPr>
              <p14:cNvContentPartPr/>
              <p14:nvPr/>
            </p14:nvContentPartPr>
            <p14:xfrm>
              <a:off x="8206660" y="1610991"/>
              <a:ext cx="186480" cy="155880"/>
            </p14:xfrm>
          </p:contentPart>
        </mc:Choice>
        <mc:Fallback xmlns="">
          <p:pic>
            <p:nvPicPr>
              <p:cNvPr id="35" name="Písanie rukou 34">
                <a:extLst>
                  <a:ext uri="{FF2B5EF4-FFF2-40B4-BE49-F238E27FC236}">
                    <a16:creationId xmlns:a16="http://schemas.microsoft.com/office/drawing/2014/main" id="{A2A85E83-9D0B-A840-8DA5-649A2F758F8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191180" y="1595871"/>
                <a:ext cx="2170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9">
            <p14:nvContentPartPr>
              <p14:cNvPr id="36" name="Písanie rukou 35">
                <a:extLst>
                  <a:ext uri="{FF2B5EF4-FFF2-40B4-BE49-F238E27FC236}">
                    <a16:creationId xmlns:a16="http://schemas.microsoft.com/office/drawing/2014/main" id="{67C648E8-924E-4342-93B2-8E9895B153C0}"/>
                  </a:ext>
                </a:extLst>
              </p14:cNvPr>
              <p14:cNvContentPartPr/>
              <p14:nvPr/>
            </p14:nvContentPartPr>
            <p14:xfrm>
              <a:off x="10292140" y="4804551"/>
              <a:ext cx="81360" cy="112320"/>
            </p14:xfrm>
          </p:contentPart>
        </mc:Choice>
        <mc:Fallback xmlns="">
          <p:pic>
            <p:nvPicPr>
              <p:cNvPr id="36" name="Písanie rukou 35">
                <a:extLst>
                  <a:ext uri="{FF2B5EF4-FFF2-40B4-BE49-F238E27FC236}">
                    <a16:creationId xmlns:a16="http://schemas.microsoft.com/office/drawing/2014/main" id="{67C648E8-924E-4342-93B2-8E9895B153C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276660" y="4789431"/>
                <a:ext cx="1119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1">
            <p14:nvContentPartPr>
              <p14:cNvPr id="39" name="Písanie rukou 38">
                <a:extLst>
                  <a:ext uri="{FF2B5EF4-FFF2-40B4-BE49-F238E27FC236}">
                    <a16:creationId xmlns:a16="http://schemas.microsoft.com/office/drawing/2014/main" id="{DE6762D5-7769-1C49-9DF5-421BBA8A36AA}"/>
                  </a:ext>
                </a:extLst>
              </p14:cNvPr>
              <p14:cNvContentPartPr/>
              <p14:nvPr/>
            </p14:nvContentPartPr>
            <p14:xfrm>
              <a:off x="11256940" y="5053671"/>
              <a:ext cx="187200" cy="205920"/>
            </p14:xfrm>
          </p:contentPart>
        </mc:Choice>
        <mc:Fallback xmlns="">
          <p:pic>
            <p:nvPicPr>
              <p:cNvPr id="39" name="Písanie rukou 38">
                <a:extLst>
                  <a:ext uri="{FF2B5EF4-FFF2-40B4-BE49-F238E27FC236}">
                    <a16:creationId xmlns:a16="http://schemas.microsoft.com/office/drawing/2014/main" id="{DE6762D5-7769-1C49-9DF5-421BBA8A36A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226340" y="5023071"/>
                <a:ext cx="2484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3">
            <p14:nvContentPartPr>
              <p14:cNvPr id="40" name="Písanie rukou 39">
                <a:extLst>
                  <a:ext uri="{FF2B5EF4-FFF2-40B4-BE49-F238E27FC236}">
                    <a16:creationId xmlns:a16="http://schemas.microsoft.com/office/drawing/2014/main" id="{03A97EDC-2EB7-0B44-8D60-A442F41AE2B1}"/>
                  </a:ext>
                </a:extLst>
              </p14:cNvPr>
              <p14:cNvContentPartPr/>
              <p14:nvPr/>
            </p14:nvContentPartPr>
            <p14:xfrm>
              <a:off x="6257980" y="3360231"/>
              <a:ext cx="162360" cy="224640"/>
            </p14:xfrm>
          </p:contentPart>
        </mc:Choice>
        <mc:Fallback xmlns="">
          <p:pic>
            <p:nvPicPr>
              <p:cNvPr id="40" name="Písanie rukou 39">
                <a:extLst>
                  <a:ext uri="{FF2B5EF4-FFF2-40B4-BE49-F238E27FC236}">
                    <a16:creationId xmlns:a16="http://schemas.microsoft.com/office/drawing/2014/main" id="{03A97EDC-2EB7-0B44-8D60-A442F41AE2B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7380" y="3329631"/>
                <a:ext cx="22356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5">
            <p14:nvContentPartPr>
              <p14:cNvPr id="41" name="Písanie rukou 40">
                <a:extLst>
                  <a:ext uri="{FF2B5EF4-FFF2-40B4-BE49-F238E27FC236}">
                    <a16:creationId xmlns:a16="http://schemas.microsoft.com/office/drawing/2014/main" id="{B10F44F7-AD90-5349-A652-8DE99E5EF026}"/>
                  </a:ext>
                </a:extLst>
              </p14:cNvPr>
              <p14:cNvContentPartPr/>
              <p14:nvPr/>
            </p14:nvContentPartPr>
            <p14:xfrm>
              <a:off x="9264700" y="1343151"/>
              <a:ext cx="112320" cy="137160"/>
            </p14:xfrm>
          </p:contentPart>
        </mc:Choice>
        <mc:Fallback xmlns="">
          <p:pic>
            <p:nvPicPr>
              <p:cNvPr id="41" name="Písanie rukou 40">
                <a:extLst>
                  <a:ext uri="{FF2B5EF4-FFF2-40B4-BE49-F238E27FC236}">
                    <a16:creationId xmlns:a16="http://schemas.microsoft.com/office/drawing/2014/main" id="{B10F44F7-AD90-5349-A652-8DE99E5EF02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234100" y="1312551"/>
                <a:ext cx="173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7">
            <p14:nvContentPartPr>
              <p14:cNvPr id="42" name="Písanie rukou 41">
                <a:extLst>
                  <a:ext uri="{FF2B5EF4-FFF2-40B4-BE49-F238E27FC236}">
                    <a16:creationId xmlns:a16="http://schemas.microsoft.com/office/drawing/2014/main" id="{160A1E5B-8D59-8D4F-8EDA-6D16B59F5693}"/>
                  </a:ext>
                </a:extLst>
              </p14:cNvPr>
              <p14:cNvContentPartPr/>
              <p14:nvPr/>
            </p14:nvContentPartPr>
            <p14:xfrm>
              <a:off x="6986260" y="353511"/>
              <a:ext cx="137160" cy="149760"/>
            </p14:xfrm>
          </p:contentPart>
        </mc:Choice>
        <mc:Fallback xmlns="">
          <p:pic>
            <p:nvPicPr>
              <p:cNvPr id="42" name="Písanie rukou 41">
                <a:extLst>
                  <a:ext uri="{FF2B5EF4-FFF2-40B4-BE49-F238E27FC236}">
                    <a16:creationId xmlns:a16="http://schemas.microsoft.com/office/drawing/2014/main" id="{160A1E5B-8D59-8D4F-8EDA-6D16B59F569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955660" y="322911"/>
                <a:ext cx="1987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9">
            <p14:nvContentPartPr>
              <p14:cNvPr id="43" name="Písanie rukou 42">
                <a:extLst>
                  <a:ext uri="{FF2B5EF4-FFF2-40B4-BE49-F238E27FC236}">
                    <a16:creationId xmlns:a16="http://schemas.microsoft.com/office/drawing/2014/main" id="{3BCD3EA8-235A-FA42-8C83-E2B45E772EF4}"/>
                  </a:ext>
                </a:extLst>
              </p14:cNvPr>
              <p14:cNvContentPartPr/>
              <p14:nvPr/>
            </p14:nvContentPartPr>
            <p14:xfrm>
              <a:off x="7110820" y="6161751"/>
              <a:ext cx="112320" cy="149760"/>
            </p14:xfrm>
          </p:contentPart>
        </mc:Choice>
        <mc:Fallback xmlns="">
          <p:pic>
            <p:nvPicPr>
              <p:cNvPr id="43" name="Písanie rukou 42">
                <a:extLst>
                  <a:ext uri="{FF2B5EF4-FFF2-40B4-BE49-F238E27FC236}">
                    <a16:creationId xmlns:a16="http://schemas.microsoft.com/office/drawing/2014/main" id="{3BCD3EA8-235A-FA42-8C83-E2B45E772EF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080220" y="6131151"/>
                <a:ext cx="1738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1">
            <p14:nvContentPartPr>
              <p14:cNvPr id="44" name="Písanie rukou 43">
                <a:extLst>
                  <a:ext uri="{FF2B5EF4-FFF2-40B4-BE49-F238E27FC236}">
                    <a16:creationId xmlns:a16="http://schemas.microsoft.com/office/drawing/2014/main" id="{9B38C492-895D-F740-9378-361D544F2603}"/>
                  </a:ext>
                </a:extLst>
              </p14:cNvPr>
              <p14:cNvContentPartPr/>
              <p14:nvPr/>
            </p14:nvContentPartPr>
            <p14:xfrm>
              <a:off x="11026540" y="1013391"/>
              <a:ext cx="162360" cy="131040"/>
            </p14:xfrm>
          </p:contentPart>
        </mc:Choice>
        <mc:Fallback xmlns="">
          <p:pic>
            <p:nvPicPr>
              <p:cNvPr id="44" name="Písanie rukou 43">
                <a:extLst>
                  <a:ext uri="{FF2B5EF4-FFF2-40B4-BE49-F238E27FC236}">
                    <a16:creationId xmlns:a16="http://schemas.microsoft.com/office/drawing/2014/main" id="{9B38C492-895D-F740-9378-361D544F260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995940" y="982791"/>
                <a:ext cx="2235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3">
            <p14:nvContentPartPr>
              <p14:cNvPr id="45" name="Písanie rukou 44">
                <a:extLst>
                  <a:ext uri="{FF2B5EF4-FFF2-40B4-BE49-F238E27FC236}">
                    <a16:creationId xmlns:a16="http://schemas.microsoft.com/office/drawing/2014/main" id="{ECD47AD7-9BAA-7E4F-8890-EB15227882E3}"/>
                  </a:ext>
                </a:extLst>
              </p14:cNvPr>
              <p14:cNvContentPartPr/>
              <p14:nvPr/>
            </p14:nvContentPartPr>
            <p14:xfrm>
              <a:off x="9103060" y="303471"/>
              <a:ext cx="149760" cy="162360"/>
            </p14:xfrm>
          </p:contentPart>
        </mc:Choice>
        <mc:Fallback xmlns="">
          <p:pic>
            <p:nvPicPr>
              <p:cNvPr id="45" name="Písanie rukou 44">
                <a:extLst>
                  <a:ext uri="{FF2B5EF4-FFF2-40B4-BE49-F238E27FC236}">
                    <a16:creationId xmlns:a16="http://schemas.microsoft.com/office/drawing/2014/main" id="{ECD47AD7-9BAA-7E4F-8890-EB15227882E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072460" y="272871"/>
                <a:ext cx="2109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5">
            <p14:nvContentPartPr>
              <p14:cNvPr id="46" name="Písanie rukou 45">
                <a:extLst>
                  <a:ext uri="{FF2B5EF4-FFF2-40B4-BE49-F238E27FC236}">
                    <a16:creationId xmlns:a16="http://schemas.microsoft.com/office/drawing/2014/main" id="{177F0655-8518-9744-A356-99920D9A20B0}"/>
                  </a:ext>
                </a:extLst>
              </p14:cNvPr>
              <p14:cNvContentPartPr/>
              <p14:nvPr/>
            </p14:nvContentPartPr>
            <p14:xfrm>
              <a:off x="9451540" y="5483871"/>
              <a:ext cx="143640" cy="142200"/>
            </p14:xfrm>
          </p:contentPart>
        </mc:Choice>
        <mc:Fallback xmlns="">
          <p:pic>
            <p:nvPicPr>
              <p:cNvPr id="46" name="Písanie rukou 45">
                <a:extLst>
                  <a:ext uri="{FF2B5EF4-FFF2-40B4-BE49-F238E27FC236}">
                    <a16:creationId xmlns:a16="http://schemas.microsoft.com/office/drawing/2014/main" id="{177F0655-8518-9744-A356-99920D9A20B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420940" y="5453271"/>
                <a:ext cx="2048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7">
            <p14:nvContentPartPr>
              <p14:cNvPr id="47" name="Písanie rukou 46">
                <a:extLst>
                  <a:ext uri="{FF2B5EF4-FFF2-40B4-BE49-F238E27FC236}">
                    <a16:creationId xmlns:a16="http://schemas.microsoft.com/office/drawing/2014/main" id="{69F2BD9C-A071-6047-8588-2FB3E62943C0}"/>
                  </a:ext>
                </a:extLst>
              </p14:cNvPr>
              <p14:cNvContentPartPr/>
              <p14:nvPr/>
            </p14:nvContentPartPr>
            <p14:xfrm>
              <a:off x="7721020" y="5196951"/>
              <a:ext cx="180720" cy="267480"/>
            </p14:xfrm>
          </p:contentPart>
        </mc:Choice>
        <mc:Fallback xmlns="">
          <p:pic>
            <p:nvPicPr>
              <p:cNvPr id="47" name="Písanie rukou 46">
                <a:extLst>
                  <a:ext uri="{FF2B5EF4-FFF2-40B4-BE49-F238E27FC236}">
                    <a16:creationId xmlns:a16="http://schemas.microsoft.com/office/drawing/2014/main" id="{69F2BD9C-A071-6047-8588-2FB3E62943C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690420" y="5166351"/>
                <a:ext cx="24228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9">
            <p14:nvContentPartPr>
              <p14:cNvPr id="48" name="Písanie rukou 47">
                <a:extLst>
                  <a:ext uri="{FF2B5EF4-FFF2-40B4-BE49-F238E27FC236}">
                    <a16:creationId xmlns:a16="http://schemas.microsoft.com/office/drawing/2014/main" id="{1AD03CAE-2659-784C-AF69-ACBC389E6FAC}"/>
                  </a:ext>
                </a:extLst>
              </p14:cNvPr>
              <p14:cNvContentPartPr/>
              <p14:nvPr/>
            </p14:nvContentPartPr>
            <p14:xfrm>
              <a:off x="10460260" y="6416991"/>
              <a:ext cx="143640" cy="149760"/>
            </p14:xfrm>
          </p:contentPart>
        </mc:Choice>
        <mc:Fallback xmlns="">
          <p:pic>
            <p:nvPicPr>
              <p:cNvPr id="48" name="Písanie rukou 47">
                <a:extLst>
                  <a:ext uri="{FF2B5EF4-FFF2-40B4-BE49-F238E27FC236}">
                    <a16:creationId xmlns:a16="http://schemas.microsoft.com/office/drawing/2014/main" id="{1AD03CAE-2659-784C-AF69-ACBC389E6FA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429300" y="6386391"/>
                <a:ext cx="2048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1">
            <p14:nvContentPartPr>
              <p14:cNvPr id="50" name="Písanie rukou 49">
                <a:extLst>
                  <a:ext uri="{FF2B5EF4-FFF2-40B4-BE49-F238E27FC236}">
                    <a16:creationId xmlns:a16="http://schemas.microsoft.com/office/drawing/2014/main" id="{8F1B572F-BD51-574D-B3FE-183CAF11CD79}"/>
                  </a:ext>
                </a:extLst>
              </p14:cNvPr>
              <p14:cNvContentPartPr/>
              <p14:nvPr/>
            </p14:nvContentPartPr>
            <p14:xfrm>
              <a:off x="11593180" y="2993031"/>
              <a:ext cx="193320" cy="187200"/>
            </p14:xfrm>
          </p:contentPart>
        </mc:Choice>
        <mc:Fallback xmlns="">
          <p:pic>
            <p:nvPicPr>
              <p:cNvPr id="50" name="Písanie rukou 49">
                <a:extLst>
                  <a:ext uri="{FF2B5EF4-FFF2-40B4-BE49-F238E27FC236}">
                    <a16:creationId xmlns:a16="http://schemas.microsoft.com/office/drawing/2014/main" id="{8F1B572F-BD51-574D-B3FE-183CAF11CD7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1562580" y="2962431"/>
                <a:ext cx="2548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3">
            <p14:nvContentPartPr>
              <p14:cNvPr id="51" name="Písanie rukou 50">
                <a:extLst>
                  <a:ext uri="{FF2B5EF4-FFF2-40B4-BE49-F238E27FC236}">
                    <a16:creationId xmlns:a16="http://schemas.microsoft.com/office/drawing/2014/main" id="{8E51E8FA-B46D-F143-86B4-F684453CDC00}"/>
                  </a:ext>
                </a:extLst>
              </p14:cNvPr>
              <p14:cNvContentPartPr/>
              <p14:nvPr/>
            </p14:nvContentPartPr>
            <p14:xfrm>
              <a:off x="6083740" y="1679391"/>
              <a:ext cx="87480" cy="124920"/>
            </p14:xfrm>
          </p:contentPart>
        </mc:Choice>
        <mc:Fallback xmlns="">
          <p:pic>
            <p:nvPicPr>
              <p:cNvPr id="51" name="Písanie rukou 50">
                <a:extLst>
                  <a:ext uri="{FF2B5EF4-FFF2-40B4-BE49-F238E27FC236}">
                    <a16:creationId xmlns:a16="http://schemas.microsoft.com/office/drawing/2014/main" id="{8E51E8FA-B46D-F143-86B4-F684453CDC0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052780" y="1648791"/>
                <a:ext cx="149040" cy="18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84750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2B0FD3-DA25-8041-B3BE-3FABBEC5B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k-SK" sz="5400" b="1" dirty="0">
                <a:solidFill>
                  <a:srgbClr val="F94BA8"/>
                </a:solidFill>
                <a:latin typeface="Comic Sans MS" panose="030F0702030302020204" pitchFamily="66" charset="0"/>
              </a:rPr>
              <a:t>Zapínanie gombíkov</a:t>
            </a:r>
          </a:p>
        </p:txBody>
      </p:sp>
      <p:cxnSp>
        <p:nvCxnSpPr>
          <p:cNvPr id="99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ok 4">
            <a:extLst>
              <a:ext uri="{FF2B5EF4-FFF2-40B4-BE49-F238E27FC236}">
                <a16:creationId xmlns:a16="http://schemas.microsoft.com/office/drawing/2014/main" id="{B7FF7D6A-8BA1-6246-B8B6-866FB4FBC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5"/>
          <a:stretch/>
        </p:blipFill>
        <p:spPr>
          <a:xfrm>
            <a:off x="1604266" y="2426818"/>
            <a:ext cx="2910519" cy="3997637"/>
          </a:xfrm>
          <a:prstGeom prst="rect">
            <a:avLst/>
          </a:prstGeom>
        </p:spPr>
      </p:pic>
      <p:cxnSp>
        <p:nvCxnSpPr>
          <p:cNvPr id="100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5">
            <a:extLst>
              <a:ext uri="{FF2B5EF4-FFF2-40B4-BE49-F238E27FC236}">
                <a16:creationId xmlns:a16="http://schemas.microsoft.com/office/drawing/2014/main" id="{19BC7260-BD10-1C48-828A-CC1AD2CFE1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65" y="2426818"/>
            <a:ext cx="2818333" cy="39976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Písanie rukou 2">
                <a:extLst>
                  <a:ext uri="{FF2B5EF4-FFF2-40B4-BE49-F238E27FC236}">
                    <a16:creationId xmlns:a16="http://schemas.microsoft.com/office/drawing/2014/main" id="{558ABD93-561D-DA45-B732-C2D7096DDE82}"/>
                  </a:ext>
                </a:extLst>
              </p14:cNvPr>
              <p14:cNvContentPartPr/>
              <p14:nvPr/>
            </p14:nvContentPartPr>
            <p14:xfrm>
              <a:off x="773020" y="509031"/>
              <a:ext cx="155880" cy="205920"/>
            </p14:xfrm>
          </p:contentPart>
        </mc:Choice>
        <mc:Fallback xmlns="">
          <p:pic>
            <p:nvPicPr>
              <p:cNvPr id="3" name="Písanie rukou 2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558ABD93-561D-DA45-B732-C2D7096DDE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7900" y="493911"/>
                <a:ext cx="1864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Písanie rukou 6">
                <a:extLst>
                  <a:ext uri="{FF2B5EF4-FFF2-40B4-BE49-F238E27FC236}">
                    <a16:creationId xmlns:a16="http://schemas.microsoft.com/office/drawing/2014/main" id="{4AF3735B-99D1-0644-A549-1A7844EBF3BE}"/>
                  </a:ext>
                </a:extLst>
              </p14:cNvPr>
              <p14:cNvContentPartPr/>
              <p14:nvPr/>
            </p14:nvContentPartPr>
            <p14:xfrm>
              <a:off x="1613620" y="1256031"/>
              <a:ext cx="149760" cy="186480"/>
            </p14:xfrm>
          </p:contentPart>
        </mc:Choice>
        <mc:Fallback xmlns="">
          <p:pic>
            <p:nvPicPr>
              <p:cNvPr id="7" name="Písanie rukou 6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4AF3735B-99D1-0644-A549-1A7844EBF3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8140" y="1240911"/>
                <a:ext cx="1803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Písanie rukou 7">
                <a:extLst>
                  <a:ext uri="{FF2B5EF4-FFF2-40B4-BE49-F238E27FC236}">
                    <a16:creationId xmlns:a16="http://schemas.microsoft.com/office/drawing/2014/main" id="{A510A665-DDCF-6049-ACC0-ED6C6FD01E40}"/>
                  </a:ext>
                </a:extLst>
              </p14:cNvPr>
              <p14:cNvContentPartPr/>
              <p14:nvPr/>
            </p14:nvContentPartPr>
            <p14:xfrm>
              <a:off x="667180" y="1660671"/>
              <a:ext cx="155880" cy="187200"/>
            </p14:xfrm>
          </p:contentPart>
        </mc:Choice>
        <mc:Fallback xmlns="">
          <p:pic>
            <p:nvPicPr>
              <p:cNvPr id="8" name="Písanie rukou 7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A510A665-DDCF-6049-ACC0-ED6C6FD01E4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060" y="1645551"/>
                <a:ext cx="1864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Písanie rukou 8">
                <a:extLst>
                  <a:ext uri="{FF2B5EF4-FFF2-40B4-BE49-F238E27FC236}">
                    <a16:creationId xmlns:a16="http://schemas.microsoft.com/office/drawing/2014/main" id="{D87324FD-4501-8644-8031-832B01177AA5}"/>
                  </a:ext>
                </a:extLst>
              </p14:cNvPr>
              <p14:cNvContentPartPr/>
              <p14:nvPr/>
            </p14:nvContentPartPr>
            <p14:xfrm>
              <a:off x="1999540" y="664551"/>
              <a:ext cx="149760" cy="180720"/>
            </p14:xfrm>
          </p:contentPart>
        </mc:Choice>
        <mc:Fallback xmlns="">
          <p:pic>
            <p:nvPicPr>
              <p:cNvPr id="9" name="Písanie rukou 8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D87324FD-4501-8644-8031-832B01177AA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84060" y="649431"/>
                <a:ext cx="1803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Písanie rukou 9">
                <a:extLst>
                  <a:ext uri="{FF2B5EF4-FFF2-40B4-BE49-F238E27FC236}">
                    <a16:creationId xmlns:a16="http://schemas.microsoft.com/office/drawing/2014/main" id="{95EDE179-C5E4-A141-B3D3-8AB0400603F3}"/>
                  </a:ext>
                </a:extLst>
              </p14:cNvPr>
              <p14:cNvContentPartPr/>
              <p14:nvPr/>
            </p14:nvContentPartPr>
            <p14:xfrm>
              <a:off x="2429020" y="1754271"/>
              <a:ext cx="155880" cy="186480"/>
            </p14:xfrm>
          </p:contentPart>
        </mc:Choice>
        <mc:Fallback xmlns="">
          <p:pic>
            <p:nvPicPr>
              <p:cNvPr id="10" name="Písanie rukou 9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95EDE179-C5E4-A141-B3D3-8AB0400603F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13900" y="1738791"/>
                <a:ext cx="1864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Písanie rukou 10">
                <a:extLst>
                  <a:ext uri="{FF2B5EF4-FFF2-40B4-BE49-F238E27FC236}">
                    <a16:creationId xmlns:a16="http://schemas.microsoft.com/office/drawing/2014/main" id="{88F79ACA-F3DF-4646-A9CE-1E88F1A729F3}"/>
                  </a:ext>
                </a:extLst>
              </p14:cNvPr>
              <p14:cNvContentPartPr/>
              <p14:nvPr/>
            </p14:nvContentPartPr>
            <p14:xfrm>
              <a:off x="4010140" y="1766511"/>
              <a:ext cx="131040" cy="180720"/>
            </p14:xfrm>
          </p:contentPart>
        </mc:Choice>
        <mc:Fallback xmlns="">
          <p:pic>
            <p:nvPicPr>
              <p:cNvPr id="11" name="Písanie rukou 10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88F79ACA-F3DF-4646-A9CE-1E88F1A729F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95020" y="1751391"/>
                <a:ext cx="16164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Písanie rukou 11">
                <a:extLst>
                  <a:ext uri="{FF2B5EF4-FFF2-40B4-BE49-F238E27FC236}">
                    <a16:creationId xmlns:a16="http://schemas.microsoft.com/office/drawing/2014/main" id="{0A1AC858-FFD8-484D-AC3F-11BB08E5894F}"/>
                  </a:ext>
                </a:extLst>
              </p14:cNvPr>
              <p14:cNvContentPartPr/>
              <p14:nvPr/>
            </p14:nvContentPartPr>
            <p14:xfrm>
              <a:off x="5224420" y="1766511"/>
              <a:ext cx="149760" cy="187200"/>
            </p14:xfrm>
          </p:contentPart>
        </mc:Choice>
        <mc:Fallback xmlns="">
          <p:pic>
            <p:nvPicPr>
              <p:cNvPr id="12" name="Písanie rukou 11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0A1AC858-FFD8-484D-AC3F-11BB08E5894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08940" y="1751391"/>
                <a:ext cx="1803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Písanie rukou 12">
                <a:extLst>
                  <a:ext uri="{FF2B5EF4-FFF2-40B4-BE49-F238E27FC236}">
                    <a16:creationId xmlns:a16="http://schemas.microsoft.com/office/drawing/2014/main" id="{E0CBB245-CC3C-9047-9198-A3CFBD6496F2}"/>
                  </a:ext>
                </a:extLst>
              </p14:cNvPr>
              <p14:cNvContentPartPr/>
              <p14:nvPr/>
            </p14:nvContentPartPr>
            <p14:xfrm>
              <a:off x="6282460" y="1698111"/>
              <a:ext cx="162360" cy="174600"/>
            </p14:xfrm>
          </p:contentPart>
        </mc:Choice>
        <mc:Fallback xmlns="">
          <p:pic>
            <p:nvPicPr>
              <p:cNvPr id="13" name="Písanie rukou 12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E0CBB245-CC3C-9047-9198-A3CFBD6496F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67340" y="1682991"/>
                <a:ext cx="1926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Písanie rukou 13">
                <a:extLst>
                  <a:ext uri="{FF2B5EF4-FFF2-40B4-BE49-F238E27FC236}">
                    <a16:creationId xmlns:a16="http://schemas.microsoft.com/office/drawing/2014/main" id="{E325A983-F3BE-9A45-840E-DF20DFC4AC1E}"/>
                  </a:ext>
                </a:extLst>
              </p14:cNvPr>
              <p14:cNvContentPartPr/>
              <p14:nvPr/>
            </p14:nvContentPartPr>
            <p14:xfrm>
              <a:off x="7328620" y="1704231"/>
              <a:ext cx="168480" cy="191160"/>
            </p14:xfrm>
          </p:contentPart>
        </mc:Choice>
        <mc:Fallback xmlns="">
          <p:pic>
            <p:nvPicPr>
              <p:cNvPr id="14" name="Písanie rukou 13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E325A983-F3BE-9A45-840E-DF20DFC4AC1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13140" y="1689111"/>
                <a:ext cx="1990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Písanie rukou 14">
                <a:extLst>
                  <a:ext uri="{FF2B5EF4-FFF2-40B4-BE49-F238E27FC236}">
                    <a16:creationId xmlns:a16="http://schemas.microsoft.com/office/drawing/2014/main" id="{1D66E5C5-1BAA-734B-95DC-E614F282753D}"/>
                  </a:ext>
                </a:extLst>
              </p14:cNvPr>
              <p14:cNvContentPartPr/>
              <p14:nvPr/>
            </p14:nvContentPartPr>
            <p14:xfrm>
              <a:off x="8312140" y="1704231"/>
              <a:ext cx="180720" cy="218160"/>
            </p14:xfrm>
          </p:contentPart>
        </mc:Choice>
        <mc:Fallback xmlns="">
          <p:pic>
            <p:nvPicPr>
              <p:cNvPr id="15" name="Písanie rukou 14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1D66E5C5-1BAA-734B-95DC-E614F282753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297020" y="1689111"/>
                <a:ext cx="2113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Písanie rukou 15">
                <a:extLst>
                  <a:ext uri="{FF2B5EF4-FFF2-40B4-BE49-F238E27FC236}">
                    <a16:creationId xmlns:a16="http://schemas.microsoft.com/office/drawing/2014/main" id="{47D3F14F-E0AA-4242-850A-CE2D5B05287A}"/>
                  </a:ext>
                </a:extLst>
              </p14:cNvPr>
              <p14:cNvContentPartPr/>
              <p14:nvPr/>
            </p14:nvContentPartPr>
            <p14:xfrm>
              <a:off x="9233380" y="1722951"/>
              <a:ext cx="131040" cy="192600"/>
            </p14:xfrm>
          </p:contentPart>
        </mc:Choice>
        <mc:Fallback xmlns="">
          <p:pic>
            <p:nvPicPr>
              <p:cNvPr id="16" name="Písanie rukou 15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47D3F14F-E0AA-4242-850A-CE2D5B05287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18260" y="1707831"/>
                <a:ext cx="1616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Písanie rukou 16">
                <a:extLst>
                  <a:ext uri="{FF2B5EF4-FFF2-40B4-BE49-F238E27FC236}">
                    <a16:creationId xmlns:a16="http://schemas.microsoft.com/office/drawing/2014/main" id="{829C01F2-B5A0-C648-A323-841C75BF9AC1}"/>
                  </a:ext>
                </a:extLst>
              </p14:cNvPr>
              <p14:cNvContentPartPr/>
              <p14:nvPr/>
            </p14:nvContentPartPr>
            <p14:xfrm>
              <a:off x="9495100" y="496791"/>
              <a:ext cx="162360" cy="218160"/>
            </p14:xfrm>
          </p:contentPart>
        </mc:Choice>
        <mc:Fallback xmlns="">
          <p:pic>
            <p:nvPicPr>
              <p:cNvPr id="17" name="Písanie rukou 16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829C01F2-B5A0-C648-A323-841C75BF9AC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479620" y="481311"/>
                <a:ext cx="1926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Písanie rukou 17">
                <a:extLst>
                  <a:ext uri="{FF2B5EF4-FFF2-40B4-BE49-F238E27FC236}">
                    <a16:creationId xmlns:a16="http://schemas.microsoft.com/office/drawing/2014/main" id="{34AE8AC5-CDF7-F44D-96BC-9551F98E873A}"/>
                  </a:ext>
                </a:extLst>
              </p14:cNvPr>
              <p14:cNvContentPartPr/>
              <p14:nvPr/>
            </p14:nvContentPartPr>
            <p14:xfrm>
              <a:off x="5859100" y="2607111"/>
              <a:ext cx="467280" cy="3617280"/>
            </p14:xfrm>
          </p:contentPart>
        </mc:Choice>
        <mc:Fallback xmlns="">
          <p:pic>
            <p:nvPicPr>
              <p:cNvPr id="18" name="Písanie rukou 17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34AE8AC5-CDF7-F44D-96BC-9551F98E873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43980" y="2591631"/>
                <a:ext cx="497880" cy="36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Písanie rukou 18">
                <a:extLst>
                  <a:ext uri="{FF2B5EF4-FFF2-40B4-BE49-F238E27FC236}">
                    <a16:creationId xmlns:a16="http://schemas.microsoft.com/office/drawing/2014/main" id="{5B622AEB-EB3A-BA43-8B1E-801BB62B7416}"/>
                  </a:ext>
                </a:extLst>
              </p14:cNvPr>
              <p14:cNvContentPartPr/>
              <p14:nvPr/>
            </p14:nvContentPartPr>
            <p14:xfrm>
              <a:off x="5884300" y="2631951"/>
              <a:ext cx="467280" cy="3648600"/>
            </p14:xfrm>
          </p:contentPart>
        </mc:Choice>
        <mc:Fallback xmlns="">
          <p:pic>
            <p:nvPicPr>
              <p:cNvPr id="19" name="Písanie rukou 18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5B622AEB-EB3A-BA43-8B1E-801BB62B741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68820" y="2616831"/>
                <a:ext cx="497880" cy="367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8302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83BA7-B5D3-4146-A2D6-9D25D2DB7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k-SK" sz="5400" b="1" dirty="0">
                <a:solidFill>
                  <a:srgbClr val="F94BA8"/>
                </a:solidFill>
                <a:latin typeface="Comic Sans MS" panose="030F0702030302020204" pitchFamily="66" charset="0"/>
              </a:rPr>
              <a:t>Skladanie mozaiky, puzzle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2C4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7">
            <a:extLst>
              <a:ext uri="{FF2B5EF4-FFF2-40B4-BE49-F238E27FC236}">
                <a16:creationId xmlns:a16="http://schemas.microsoft.com/office/drawing/2014/main" id="{3DF46FD7-6B3F-E643-A765-1D5115798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7" y="2742397"/>
            <a:ext cx="4418578" cy="3291840"/>
          </a:xfrm>
          <a:prstGeom prst="rect">
            <a:avLst/>
          </a:prstGeom>
        </p:spPr>
      </p:pic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ok 6">
            <a:extLst>
              <a:ext uri="{FF2B5EF4-FFF2-40B4-BE49-F238E27FC236}">
                <a16:creationId xmlns:a16="http://schemas.microsoft.com/office/drawing/2014/main" id="{E4F0C43B-41E8-7146-B12D-9BEE57787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487" y="2744731"/>
            <a:ext cx="4636394" cy="32918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Písanie rukou 2">
                <a:extLst>
                  <a:ext uri="{FF2B5EF4-FFF2-40B4-BE49-F238E27FC236}">
                    <a16:creationId xmlns:a16="http://schemas.microsoft.com/office/drawing/2014/main" id="{347A8E1B-127B-E940-9A6F-95824D2F25BD}"/>
                  </a:ext>
                </a:extLst>
              </p14:cNvPr>
              <p14:cNvContentPartPr/>
              <p14:nvPr/>
            </p14:nvContentPartPr>
            <p14:xfrm>
              <a:off x="938980" y="1399311"/>
              <a:ext cx="9894600" cy="392400"/>
            </p14:xfrm>
          </p:contentPart>
        </mc:Choice>
        <mc:Fallback xmlns="">
          <p:pic>
            <p:nvPicPr>
              <p:cNvPr id="3" name="Písanie rukou 2">
                <a:extLst>
                  <a:ext uri="{FF2B5EF4-FFF2-40B4-BE49-F238E27FC236}">
                    <a16:creationId xmlns:a16="http://schemas.microsoft.com/office/drawing/2014/main" id="{347A8E1B-127B-E940-9A6F-95824D2F25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380" y="1368711"/>
                <a:ext cx="9956160" cy="45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9792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4">
            <a:extLst>
              <a:ext uri="{FF2B5EF4-FFF2-40B4-BE49-F238E27FC236}">
                <a16:creationId xmlns:a16="http://schemas.microsoft.com/office/drawing/2014/main" id="{FC0FDC32-C502-904F-A4A9-9BCDF9A5B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8" y="1844675"/>
            <a:ext cx="4449763" cy="4449763"/>
          </a:xfrm>
          <a:prstGeom prst="rect">
            <a:avLst/>
          </a:prstGeom>
        </p:spPr>
      </p:pic>
      <p:pic>
        <p:nvPicPr>
          <p:cNvPr id="5" name="Obrázok 5">
            <a:extLst>
              <a:ext uri="{FF2B5EF4-FFF2-40B4-BE49-F238E27FC236}">
                <a16:creationId xmlns:a16="http://schemas.microsoft.com/office/drawing/2014/main" id="{E666638C-17A2-8449-8DFB-2D1DC5A7A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64" y="2132856"/>
            <a:ext cx="4449763" cy="444976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68C46B5-1303-724E-A529-BDB7BEFF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4800" b="1" kern="1200" dirty="0">
                <a:solidFill>
                  <a:schemeClr val="accent1"/>
                </a:solidFill>
                <a:latin typeface="Comic Sans MS" panose="030F0702030302020204" pitchFamily="66" charset="0"/>
              </a:rPr>
              <a:t>Strihanie nožničkami, trhanie papiera, lepenie papiera</a:t>
            </a:r>
          </a:p>
        </p:txBody>
      </p:sp>
      <p:pic>
        <p:nvPicPr>
          <p:cNvPr id="7" name="Písanie rukou 6">
            <a:extLst>
              <a:ext uri="{FF2B5EF4-FFF2-40B4-BE49-F238E27FC236}">
                <a16:creationId xmlns:a16="http://schemas.microsoft.com/office/drawing/2014/main" id="{DEACFFEC-87A7-C943-82FC-4CDBFADB433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1752600"/>
            <a:ext cx="6572880" cy="502956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1114736"/>
            <a:ext cx="1780952" cy="2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086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Obrázok 7">
            <a:extLst>
              <a:ext uri="{FF2B5EF4-FFF2-40B4-BE49-F238E27FC236}">
                <a16:creationId xmlns:a16="http://schemas.microsoft.com/office/drawing/2014/main" id="{F8D3F640-351A-0C4C-A33E-90811A1BF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562629"/>
            <a:ext cx="7150100" cy="461803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7762944-2B44-BE4A-BBF5-6265E024E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5200" b="1" kern="1200" dirty="0">
                <a:solidFill>
                  <a:schemeClr val="accent1"/>
                </a:solidFill>
                <a:latin typeface="Comic Sans MS" panose="030F0702030302020204" pitchFamily="66" charset="0"/>
              </a:rPr>
              <a:t>Modelovanie z plastelíny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Písanie rukou 3">
                <a:extLst>
                  <a:ext uri="{FF2B5EF4-FFF2-40B4-BE49-F238E27FC236}">
                    <a16:creationId xmlns:a16="http://schemas.microsoft.com/office/drawing/2014/main" id="{925C5310-45EF-AE4D-8232-7DD2A99267D1}"/>
                  </a:ext>
                </a:extLst>
              </p14:cNvPr>
              <p14:cNvContentPartPr/>
              <p14:nvPr/>
            </p14:nvContentPartPr>
            <p14:xfrm>
              <a:off x="1763020" y="6267591"/>
              <a:ext cx="9114480" cy="398880"/>
            </p14:xfrm>
          </p:contentPart>
        </mc:Choice>
        <mc:Fallback xmlns="">
          <p:pic>
            <p:nvPicPr>
              <p:cNvPr id="4" name="Písanie rukou 3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925C5310-45EF-AE4D-8232-7DD2A99267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7540" y="6252471"/>
                <a:ext cx="9145080" cy="42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3317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0C34E-0265-3C47-BBB4-2DDBC28C2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k-SK" sz="5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Viazanie šnúrok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8D5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5">
            <a:extLst>
              <a:ext uri="{FF2B5EF4-FFF2-40B4-BE49-F238E27FC236}">
                <a16:creationId xmlns:a16="http://schemas.microsoft.com/office/drawing/2014/main" id="{3C13B0F7-1151-3C42-9C07-83B412F17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861" y="2742397"/>
            <a:ext cx="2254909" cy="3291840"/>
          </a:xfrm>
          <a:prstGeom prst="rect">
            <a:avLst/>
          </a:prstGeom>
        </p:spPr>
      </p:pic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4">
            <a:extLst>
              <a:ext uri="{FF2B5EF4-FFF2-40B4-BE49-F238E27FC236}">
                <a16:creationId xmlns:a16="http://schemas.microsoft.com/office/drawing/2014/main" id="{8595AD7F-D6D8-B242-80E0-2868E0AF2E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2" r="4258"/>
          <a:stretch/>
        </p:blipFill>
        <p:spPr>
          <a:xfrm>
            <a:off x="7624352" y="2744731"/>
            <a:ext cx="2882664" cy="32918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7" name="Písanie rukou 6">
                <a:extLst>
                  <a:ext uri="{FF2B5EF4-FFF2-40B4-BE49-F238E27FC236}">
                    <a16:creationId xmlns:a16="http://schemas.microsoft.com/office/drawing/2014/main" id="{F5D97944-9851-5140-866A-A16B9B0E91C9}"/>
                  </a:ext>
                </a:extLst>
              </p14:cNvPr>
              <p14:cNvContentPartPr/>
              <p14:nvPr/>
            </p14:nvContentPartPr>
            <p14:xfrm>
              <a:off x="536500" y="733311"/>
              <a:ext cx="50040" cy="25200"/>
            </p14:xfrm>
          </p:contentPart>
        </mc:Choice>
        <mc:Fallback xmlns="">
          <p:pic>
            <p:nvPicPr>
              <p:cNvPr id="7" name="Písanie rukou 6">
                <a:extLst>
                  <a:ext uri="{FF2B5EF4-FFF2-40B4-BE49-F238E27FC236}">
                    <a16:creationId xmlns:a16="http://schemas.microsoft.com/office/drawing/2014/main" id="{F5D97944-9851-5140-866A-A16B9B0E91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900" y="702351"/>
                <a:ext cx="1116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8" name="Písanie rukou 7">
                <a:extLst>
                  <a:ext uri="{FF2B5EF4-FFF2-40B4-BE49-F238E27FC236}">
                    <a16:creationId xmlns:a16="http://schemas.microsoft.com/office/drawing/2014/main" id="{060F842B-EC62-3342-801C-013A7DC28909}"/>
                  </a:ext>
                </a:extLst>
              </p14:cNvPr>
              <p14:cNvContentPartPr/>
              <p14:nvPr/>
            </p14:nvContentPartPr>
            <p14:xfrm>
              <a:off x="1059220" y="1087911"/>
              <a:ext cx="6480" cy="31320"/>
            </p14:xfrm>
          </p:contentPart>
        </mc:Choice>
        <mc:Fallback xmlns="">
          <p:pic>
            <p:nvPicPr>
              <p:cNvPr id="8" name="Písanie rukou 7">
                <a:extLst>
                  <a:ext uri="{FF2B5EF4-FFF2-40B4-BE49-F238E27FC236}">
                    <a16:creationId xmlns:a16="http://schemas.microsoft.com/office/drawing/2014/main" id="{060F842B-EC62-3342-801C-013A7DC2890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8620" y="1057311"/>
                <a:ext cx="680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9" name="Písanie rukou 8">
                <a:extLst>
                  <a:ext uri="{FF2B5EF4-FFF2-40B4-BE49-F238E27FC236}">
                    <a16:creationId xmlns:a16="http://schemas.microsoft.com/office/drawing/2014/main" id="{51A0E704-073A-2D4A-8208-CC747BD3CECC}"/>
                  </a:ext>
                </a:extLst>
              </p14:cNvPr>
              <p14:cNvContentPartPr/>
              <p14:nvPr/>
            </p14:nvContentPartPr>
            <p14:xfrm>
              <a:off x="2236060" y="726831"/>
              <a:ext cx="31320" cy="31320"/>
            </p14:xfrm>
          </p:contentPart>
        </mc:Choice>
        <mc:Fallback xmlns="">
          <p:pic>
            <p:nvPicPr>
              <p:cNvPr id="9" name="Písanie rukou 8">
                <a:extLst>
                  <a:ext uri="{FF2B5EF4-FFF2-40B4-BE49-F238E27FC236}">
                    <a16:creationId xmlns:a16="http://schemas.microsoft.com/office/drawing/2014/main" id="{51A0E704-073A-2D4A-8208-CC747BD3CE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05460" y="696231"/>
                <a:ext cx="928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10" name="Písanie rukou 9">
                <a:extLst>
                  <a:ext uri="{FF2B5EF4-FFF2-40B4-BE49-F238E27FC236}">
                    <a16:creationId xmlns:a16="http://schemas.microsoft.com/office/drawing/2014/main" id="{5ADBD96D-5C61-444F-8DFA-7654271837F0}"/>
                  </a:ext>
                </a:extLst>
              </p14:cNvPr>
              <p14:cNvContentPartPr/>
              <p14:nvPr/>
            </p14:nvContentPartPr>
            <p14:xfrm>
              <a:off x="2173780" y="1399311"/>
              <a:ext cx="43920" cy="12960"/>
            </p14:xfrm>
          </p:contentPart>
        </mc:Choice>
        <mc:Fallback xmlns="">
          <p:pic>
            <p:nvPicPr>
              <p:cNvPr id="10" name="Písanie rukou 9">
                <a:extLst>
                  <a:ext uri="{FF2B5EF4-FFF2-40B4-BE49-F238E27FC236}">
                    <a16:creationId xmlns:a16="http://schemas.microsoft.com/office/drawing/2014/main" id="{5ADBD96D-5C61-444F-8DFA-7654271837F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43180" y="1368711"/>
                <a:ext cx="1051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11" name="Písanie rukou 10">
                <a:extLst>
                  <a:ext uri="{FF2B5EF4-FFF2-40B4-BE49-F238E27FC236}">
                    <a16:creationId xmlns:a16="http://schemas.microsoft.com/office/drawing/2014/main" id="{8CC2EAD4-D212-8041-B12D-380A9CAEDB3C}"/>
                  </a:ext>
                </a:extLst>
              </p14:cNvPr>
              <p14:cNvContentPartPr/>
              <p14:nvPr/>
            </p14:nvContentPartPr>
            <p14:xfrm>
              <a:off x="3182140" y="1368351"/>
              <a:ext cx="12960" cy="56520"/>
            </p14:xfrm>
          </p:contentPart>
        </mc:Choice>
        <mc:Fallback xmlns="">
          <p:pic>
            <p:nvPicPr>
              <p:cNvPr id="11" name="Písanie rukou 10">
                <a:extLst>
                  <a:ext uri="{FF2B5EF4-FFF2-40B4-BE49-F238E27FC236}">
                    <a16:creationId xmlns:a16="http://schemas.microsoft.com/office/drawing/2014/main" id="{8CC2EAD4-D212-8041-B12D-380A9CAEDB3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51540" y="1337391"/>
                <a:ext cx="741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12" name="Písanie rukou 11">
                <a:extLst>
                  <a:ext uri="{FF2B5EF4-FFF2-40B4-BE49-F238E27FC236}">
                    <a16:creationId xmlns:a16="http://schemas.microsoft.com/office/drawing/2014/main" id="{D930ECB2-2B86-7349-9D1F-32EE2262D7A9}"/>
                  </a:ext>
                </a:extLst>
              </p14:cNvPr>
              <p14:cNvContentPartPr/>
              <p14:nvPr/>
            </p14:nvContentPartPr>
            <p14:xfrm>
              <a:off x="8940700" y="340911"/>
              <a:ext cx="31320" cy="25200"/>
            </p14:xfrm>
          </p:contentPart>
        </mc:Choice>
        <mc:Fallback xmlns="">
          <p:pic>
            <p:nvPicPr>
              <p:cNvPr id="12" name="Písanie rukou 11">
                <a:extLst>
                  <a:ext uri="{FF2B5EF4-FFF2-40B4-BE49-F238E27FC236}">
                    <a16:creationId xmlns:a16="http://schemas.microsoft.com/office/drawing/2014/main" id="{D930ECB2-2B86-7349-9D1F-32EE2262D7A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10100" y="310311"/>
                <a:ext cx="928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13" name="Písanie rukou 12">
                <a:extLst>
                  <a:ext uri="{FF2B5EF4-FFF2-40B4-BE49-F238E27FC236}">
                    <a16:creationId xmlns:a16="http://schemas.microsoft.com/office/drawing/2014/main" id="{8B9B39BF-D741-AA47-BA98-5AF748EB0C7E}"/>
                  </a:ext>
                </a:extLst>
              </p14:cNvPr>
              <p14:cNvContentPartPr/>
              <p14:nvPr/>
            </p14:nvContentPartPr>
            <p14:xfrm>
              <a:off x="9127540" y="888831"/>
              <a:ext cx="37800" cy="31320"/>
            </p14:xfrm>
          </p:contentPart>
        </mc:Choice>
        <mc:Fallback xmlns="">
          <p:pic>
            <p:nvPicPr>
              <p:cNvPr id="13" name="Písanie rukou 12">
                <a:extLst>
                  <a:ext uri="{FF2B5EF4-FFF2-40B4-BE49-F238E27FC236}">
                    <a16:creationId xmlns:a16="http://schemas.microsoft.com/office/drawing/2014/main" id="{8B9B39BF-D741-AA47-BA98-5AF748EB0C7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96940" y="858231"/>
                <a:ext cx="990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15" name="Písanie rukou 14">
                <a:extLst>
                  <a:ext uri="{FF2B5EF4-FFF2-40B4-BE49-F238E27FC236}">
                    <a16:creationId xmlns:a16="http://schemas.microsoft.com/office/drawing/2014/main" id="{2D307D17-09FE-1048-A154-D541A6716A8C}"/>
                  </a:ext>
                </a:extLst>
              </p14:cNvPr>
              <p14:cNvContentPartPr/>
              <p14:nvPr/>
            </p14:nvContentPartPr>
            <p14:xfrm>
              <a:off x="10696420" y="421911"/>
              <a:ext cx="31320" cy="19080"/>
            </p14:xfrm>
          </p:contentPart>
        </mc:Choice>
        <mc:Fallback xmlns="">
          <p:pic>
            <p:nvPicPr>
              <p:cNvPr id="15" name="Písanie rukou 14">
                <a:extLst>
                  <a:ext uri="{FF2B5EF4-FFF2-40B4-BE49-F238E27FC236}">
                    <a16:creationId xmlns:a16="http://schemas.microsoft.com/office/drawing/2014/main" id="{2D307D17-09FE-1048-A154-D541A6716A8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665820" y="391311"/>
                <a:ext cx="928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17" name="Písanie rukou 16">
                <a:extLst>
                  <a:ext uri="{FF2B5EF4-FFF2-40B4-BE49-F238E27FC236}">
                    <a16:creationId xmlns:a16="http://schemas.microsoft.com/office/drawing/2014/main" id="{572F2E08-A723-DA49-B513-4167CE76E450}"/>
                  </a:ext>
                </a:extLst>
              </p14:cNvPr>
              <p14:cNvContentPartPr/>
              <p14:nvPr/>
            </p14:nvContentPartPr>
            <p14:xfrm>
              <a:off x="10297900" y="1087911"/>
              <a:ext cx="19080" cy="43920"/>
            </p14:xfrm>
          </p:contentPart>
        </mc:Choice>
        <mc:Fallback xmlns="">
          <p:pic>
            <p:nvPicPr>
              <p:cNvPr id="17" name="Písanie rukou 16">
                <a:extLst>
                  <a:ext uri="{FF2B5EF4-FFF2-40B4-BE49-F238E27FC236}">
                    <a16:creationId xmlns:a16="http://schemas.microsoft.com/office/drawing/2014/main" id="{572F2E08-A723-DA49-B513-4167CE76E45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267300" y="1057311"/>
                <a:ext cx="802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19" name="Písanie rukou 18">
                <a:extLst>
                  <a:ext uri="{FF2B5EF4-FFF2-40B4-BE49-F238E27FC236}">
                    <a16:creationId xmlns:a16="http://schemas.microsoft.com/office/drawing/2014/main" id="{5FE31DC3-7DA3-2144-9813-37C3BF740090}"/>
                  </a:ext>
                </a:extLst>
              </p14:cNvPr>
              <p14:cNvContentPartPr/>
              <p14:nvPr/>
            </p14:nvContentPartPr>
            <p14:xfrm>
              <a:off x="9538660" y="1667151"/>
              <a:ext cx="12960" cy="31320"/>
            </p14:xfrm>
          </p:contentPart>
        </mc:Choice>
        <mc:Fallback xmlns="">
          <p:pic>
            <p:nvPicPr>
              <p:cNvPr id="19" name="Písanie rukou 18">
                <a:extLst>
                  <a:ext uri="{FF2B5EF4-FFF2-40B4-BE49-F238E27FC236}">
                    <a16:creationId xmlns:a16="http://schemas.microsoft.com/office/drawing/2014/main" id="{5FE31DC3-7DA3-2144-9813-37C3BF74009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507700" y="1636191"/>
                <a:ext cx="741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4">
            <p14:nvContentPartPr>
              <p14:cNvPr id="20" name="Písanie rukou 19">
                <a:extLst>
                  <a:ext uri="{FF2B5EF4-FFF2-40B4-BE49-F238E27FC236}">
                    <a16:creationId xmlns:a16="http://schemas.microsoft.com/office/drawing/2014/main" id="{C18FE2E6-7682-864E-8E35-2284F2E4B52A}"/>
                  </a:ext>
                </a:extLst>
              </p14:cNvPr>
              <p14:cNvContentPartPr/>
              <p14:nvPr/>
            </p14:nvContentPartPr>
            <p14:xfrm>
              <a:off x="11356300" y="1542591"/>
              <a:ext cx="31320" cy="56520"/>
            </p14:xfrm>
          </p:contentPart>
        </mc:Choice>
        <mc:Fallback xmlns="">
          <p:pic>
            <p:nvPicPr>
              <p:cNvPr id="20" name="Písanie rukou 19">
                <a:extLst>
                  <a:ext uri="{FF2B5EF4-FFF2-40B4-BE49-F238E27FC236}">
                    <a16:creationId xmlns:a16="http://schemas.microsoft.com/office/drawing/2014/main" id="{C18FE2E6-7682-864E-8E35-2284F2E4B52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325700" y="1511991"/>
                <a:ext cx="928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6">
            <p14:nvContentPartPr>
              <p14:cNvPr id="21" name="Písanie rukou 20">
                <a:extLst>
                  <a:ext uri="{FF2B5EF4-FFF2-40B4-BE49-F238E27FC236}">
                    <a16:creationId xmlns:a16="http://schemas.microsoft.com/office/drawing/2014/main" id="{0CC9DEFD-2289-6941-AF4D-8E774C60D7E5}"/>
                  </a:ext>
                </a:extLst>
              </p14:cNvPr>
              <p14:cNvContentPartPr/>
              <p14:nvPr/>
            </p14:nvContentPartPr>
            <p14:xfrm>
              <a:off x="11841940" y="664551"/>
              <a:ext cx="6480" cy="37800"/>
            </p14:xfrm>
          </p:contentPart>
        </mc:Choice>
        <mc:Fallback xmlns="">
          <p:pic>
            <p:nvPicPr>
              <p:cNvPr id="21" name="Písanie rukou 20">
                <a:extLst>
                  <a:ext uri="{FF2B5EF4-FFF2-40B4-BE49-F238E27FC236}">
                    <a16:creationId xmlns:a16="http://schemas.microsoft.com/office/drawing/2014/main" id="{0CC9DEFD-2289-6941-AF4D-8E774C60D7E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811340" y="633951"/>
                <a:ext cx="680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8">
            <p14:nvContentPartPr>
              <p14:cNvPr id="22" name="Písanie rukou 21">
                <a:extLst>
                  <a:ext uri="{FF2B5EF4-FFF2-40B4-BE49-F238E27FC236}">
                    <a16:creationId xmlns:a16="http://schemas.microsoft.com/office/drawing/2014/main" id="{709086B4-1341-0045-8BCB-9A1BB0F1AD4C}"/>
                  </a:ext>
                </a:extLst>
              </p14:cNvPr>
              <p14:cNvContentPartPr/>
              <p14:nvPr/>
            </p14:nvContentPartPr>
            <p14:xfrm>
              <a:off x="4838140" y="1710711"/>
              <a:ext cx="68760" cy="56520"/>
            </p14:xfrm>
          </p:contentPart>
        </mc:Choice>
        <mc:Fallback xmlns="">
          <p:pic>
            <p:nvPicPr>
              <p:cNvPr id="22" name="Písanie rukou 21">
                <a:extLst>
                  <a:ext uri="{FF2B5EF4-FFF2-40B4-BE49-F238E27FC236}">
                    <a16:creationId xmlns:a16="http://schemas.microsoft.com/office/drawing/2014/main" id="{709086B4-1341-0045-8BCB-9A1BB0F1AD4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07540" y="1679751"/>
                <a:ext cx="1303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0">
            <p14:nvContentPartPr>
              <p14:cNvPr id="23" name="Písanie rukou 22">
                <a:extLst>
                  <a:ext uri="{FF2B5EF4-FFF2-40B4-BE49-F238E27FC236}">
                    <a16:creationId xmlns:a16="http://schemas.microsoft.com/office/drawing/2014/main" id="{C401F064-3D9C-4248-8703-69C4648E352C}"/>
                  </a:ext>
                </a:extLst>
              </p14:cNvPr>
              <p14:cNvContentPartPr/>
              <p14:nvPr/>
            </p14:nvContentPartPr>
            <p14:xfrm>
              <a:off x="6301180" y="191511"/>
              <a:ext cx="37800" cy="31320"/>
            </p14:xfrm>
          </p:contentPart>
        </mc:Choice>
        <mc:Fallback xmlns="">
          <p:pic>
            <p:nvPicPr>
              <p:cNvPr id="23" name="Písanie rukou 22">
                <a:extLst>
                  <a:ext uri="{FF2B5EF4-FFF2-40B4-BE49-F238E27FC236}">
                    <a16:creationId xmlns:a16="http://schemas.microsoft.com/office/drawing/2014/main" id="{C401F064-3D9C-4248-8703-69C4648E352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70580" y="160911"/>
                <a:ext cx="990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2">
            <p14:nvContentPartPr>
              <p14:cNvPr id="24" name="Písanie rukou 23">
                <a:extLst>
                  <a:ext uri="{FF2B5EF4-FFF2-40B4-BE49-F238E27FC236}">
                    <a16:creationId xmlns:a16="http://schemas.microsoft.com/office/drawing/2014/main" id="{15B2C06A-4B62-E541-80C0-C5FF42617312}"/>
                  </a:ext>
                </a:extLst>
              </p14:cNvPr>
              <p14:cNvContentPartPr/>
              <p14:nvPr/>
            </p14:nvContentPartPr>
            <p14:xfrm>
              <a:off x="6494140" y="1604871"/>
              <a:ext cx="19080" cy="37800"/>
            </p14:xfrm>
          </p:contentPart>
        </mc:Choice>
        <mc:Fallback xmlns="">
          <p:pic>
            <p:nvPicPr>
              <p:cNvPr id="24" name="Písanie rukou 23">
                <a:extLst>
                  <a:ext uri="{FF2B5EF4-FFF2-40B4-BE49-F238E27FC236}">
                    <a16:creationId xmlns:a16="http://schemas.microsoft.com/office/drawing/2014/main" id="{15B2C06A-4B62-E541-80C0-C5FF4261731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63540" y="1573911"/>
                <a:ext cx="802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4">
            <p14:nvContentPartPr>
              <p14:cNvPr id="25" name="Písanie rukou 24">
                <a:extLst>
                  <a:ext uri="{FF2B5EF4-FFF2-40B4-BE49-F238E27FC236}">
                    <a16:creationId xmlns:a16="http://schemas.microsoft.com/office/drawing/2014/main" id="{EA94202E-B203-EB47-9403-7FC96126C800}"/>
                  </a:ext>
                </a:extLst>
              </p14:cNvPr>
              <p14:cNvContentPartPr/>
              <p14:nvPr/>
            </p14:nvContentPartPr>
            <p14:xfrm>
              <a:off x="1084420" y="1810071"/>
              <a:ext cx="12960" cy="37800"/>
            </p14:xfrm>
          </p:contentPart>
        </mc:Choice>
        <mc:Fallback xmlns="">
          <p:pic>
            <p:nvPicPr>
              <p:cNvPr id="25" name="Písanie rukou 24">
                <a:extLst>
                  <a:ext uri="{FF2B5EF4-FFF2-40B4-BE49-F238E27FC236}">
                    <a16:creationId xmlns:a16="http://schemas.microsoft.com/office/drawing/2014/main" id="{EA94202E-B203-EB47-9403-7FC96126C80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53460" y="1779471"/>
                <a:ext cx="741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6">
            <p14:nvContentPartPr>
              <p14:cNvPr id="26" name="Písanie rukou 25">
                <a:extLst>
                  <a:ext uri="{FF2B5EF4-FFF2-40B4-BE49-F238E27FC236}">
                    <a16:creationId xmlns:a16="http://schemas.microsoft.com/office/drawing/2014/main" id="{C38DF101-0FBC-394E-A38B-33C3B9B4E5C6}"/>
                  </a:ext>
                </a:extLst>
              </p14:cNvPr>
              <p14:cNvContentPartPr/>
              <p14:nvPr/>
            </p14:nvContentPartPr>
            <p14:xfrm>
              <a:off x="1570060" y="378351"/>
              <a:ext cx="31320" cy="31320"/>
            </p14:xfrm>
          </p:contentPart>
        </mc:Choice>
        <mc:Fallback xmlns="">
          <p:pic>
            <p:nvPicPr>
              <p:cNvPr id="26" name="Písanie rukou 25">
                <a:extLst>
                  <a:ext uri="{FF2B5EF4-FFF2-40B4-BE49-F238E27FC236}">
                    <a16:creationId xmlns:a16="http://schemas.microsoft.com/office/drawing/2014/main" id="{C38DF101-0FBC-394E-A38B-33C3B9B4E5C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39100" y="347751"/>
                <a:ext cx="928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8">
            <p14:nvContentPartPr>
              <p14:cNvPr id="27" name="Písanie rukou 26">
                <a:extLst>
                  <a:ext uri="{FF2B5EF4-FFF2-40B4-BE49-F238E27FC236}">
                    <a16:creationId xmlns:a16="http://schemas.microsoft.com/office/drawing/2014/main" id="{3A428294-DBF6-A744-BC0A-D8A3FF0A01A6}"/>
                  </a:ext>
                </a:extLst>
              </p14:cNvPr>
              <p14:cNvContentPartPr/>
              <p14:nvPr/>
            </p14:nvContentPartPr>
            <p14:xfrm>
              <a:off x="8081740" y="1754271"/>
              <a:ext cx="43920" cy="31320"/>
            </p14:xfrm>
          </p:contentPart>
        </mc:Choice>
        <mc:Fallback xmlns="">
          <p:pic>
            <p:nvPicPr>
              <p:cNvPr id="27" name="Písanie rukou 26">
                <a:extLst>
                  <a:ext uri="{FF2B5EF4-FFF2-40B4-BE49-F238E27FC236}">
                    <a16:creationId xmlns:a16="http://schemas.microsoft.com/office/drawing/2014/main" id="{3A428294-DBF6-A744-BC0A-D8A3FF0A01A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051140" y="1723311"/>
                <a:ext cx="1051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0">
            <p14:nvContentPartPr>
              <p14:cNvPr id="28" name="Písanie rukou 27">
                <a:extLst>
                  <a:ext uri="{FF2B5EF4-FFF2-40B4-BE49-F238E27FC236}">
                    <a16:creationId xmlns:a16="http://schemas.microsoft.com/office/drawing/2014/main" id="{FB8FB8CC-7579-C243-BF6F-C8D120EEA7D5}"/>
                  </a:ext>
                </a:extLst>
              </p14:cNvPr>
              <p14:cNvContentPartPr/>
              <p14:nvPr/>
            </p14:nvContentPartPr>
            <p14:xfrm>
              <a:off x="7975900" y="347031"/>
              <a:ext cx="31320" cy="50040"/>
            </p14:xfrm>
          </p:contentPart>
        </mc:Choice>
        <mc:Fallback xmlns="">
          <p:pic>
            <p:nvPicPr>
              <p:cNvPr id="28" name="Písanie rukou 27">
                <a:extLst>
                  <a:ext uri="{FF2B5EF4-FFF2-40B4-BE49-F238E27FC236}">
                    <a16:creationId xmlns:a16="http://schemas.microsoft.com/office/drawing/2014/main" id="{FB8FB8CC-7579-C243-BF6F-C8D120EEA7D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945300" y="316431"/>
                <a:ext cx="92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2">
            <p14:nvContentPartPr>
              <p14:cNvPr id="29" name="Písanie rukou 28">
                <a:extLst>
                  <a:ext uri="{FF2B5EF4-FFF2-40B4-BE49-F238E27FC236}">
                    <a16:creationId xmlns:a16="http://schemas.microsoft.com/office/drawing/2014/main" id="{6FF1E717-20EB-0E4B-900E-A3BA4468A315}"/>
                  </a:ext>
                </a:extLst>
              </p14:cNvPr>
              <p14:cNvContentPartPr/>
              <p14:nvPr/>
            </p14:nvContentPartPr>
            <p14:xfrm>
              <a:off x="4386700" y="378351"/>
              <a:ext cx="28800" cy="50040"/>
            </p14:xfrm>
          </p:contentPart>
        </mc:Choice>
        <mc:Fallback xmlns="">
          <p:pic>
            <p:nvPicPr>
              <p:cNvPr id="29" name="Písanie rukou 28">
                <a:extLst>
                  <a:ext uri="{FF2B5EF4-FFF2-40B4-BE49-F238E27FC236}">
                    <a16:creationId xmlns:a16="http://schemas.microsoft.com/office/drawing/2014/main" id="{6FF1E717-20EB-0E4B-900E-A3BA4468A31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55740" y="347751"/>
                <a:ext cx="900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4">
            <p14:nvContentPartPr>
              <p14:cNvPr id="30" name="Písanie rukou 29">
                <a:extLst>
                  <a:ext uri="{FF2B5EF4-FFF2-40B4-BE49-F238E27FC236}">
                    <a16:creationId xmlns:a16="http://schemas.microsoft.com/office/drawing/2014/main" id="{94DA659B-24E0-8B45-9F63-FECCF8100D79}"/>
                  </a:ext>
                </a:extLst>
              </p14:cNvPr>
              <p14:cNvContentPartPr/>
              <p14:nvPr/>
            </p14:nvContentPartPr>
            <p14:xfrm>
              <a:off x="916300" y="235071"/>
              <a:ext cx="43920" cy="19080"/>
            </p14:xfrm>
          </p:contentPart>
        </mc:Choice>
        <mc:Fallback xmlns="">
          <p:pic>
            <p:nvPicPr>
              <p:cNvPr id="30" name="Písanie rukou 29">
                <a:extLst>
                  <a:ext uri="{FF2B5EF4-FFF2-40B4-BE49-F238E27FC236}">
                    <a16:creationId xmlns:a16="http://schemas.microsoft.com/office/drawing/2014/main" id="{94DA659B-24E0-8B45-9F63-FECCF8100D7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85700" y="204471"/>
                <a:ext cx="1051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6">
            <p14:nvContentPartPr>
              <p14:cNvPr id="31" name="Písanie rukou 30">
                <a:extLst>
                  <a:ext uri="{FF2B5EF4-FFF2-40B4-BE49-F238E27FC236}">
                    <a16:creationId xmlns:a16="http://schemas.microsoft.com/office/drawing/2014/main" id="{E9A77A76-C36B-3F4E-A9D0-F38AA1291D60}"/>
                  </a:ext>
                </a:extLst>
              </p14:cNvPr>
              <p14:cNvContentPartPr/>
              <p14:nvPr/>
            </p14:nvContentPartPr>
            <p14:xfrm>
              <a:off x="399340" y="1579671"/>
              <a:ext cx="360" cy="12960"/>
            </p14:xfrm>
          </p:contentPart>
        </mc:Choice>
        <mc:Fallback xmlns="">
          <p:pic>
            <p:nvPicPr>
              <p:cNvPr id="31" name="Písanie rukou 30">
                <a:extLst>
                  <a:ext uri="{FF2B5EF4-FFF2-40B4-BE49-F238E27FC236}">
                    <a16:creationId xmlns:a16="http://schemas.microsoft.com/office/drawing/2014/main" id="{E9A77A76-C36B-3F4E-A9D0-F38AA1291D6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8740" y="1549071"/>
                <a:ext cx="615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8">
            <p14:nvContentPartPr>
              <p14:cNvPr id="32" name="Písanie rukou 31">
                <a:extLst>
                  <a:ext uri="{FF2B5EF4-FFF2-40B4-BE49-F238E27FC236}">
                    <a16:creationId xmlns:a16="http://schemas.microsoft.com/office/drawing/2014/main" id="{D8B24E29-3B6A-8241-9359-FE6610D6D451}"/>
                  </a:ext>
                </a:extLst>
              </p14:cNvPr>
              <p14:cNvContentPartPr/>
              <p14:nvPr/>
            </p14:nvContentPartPr>
            <p14:xfrm>
              <a:off x="9874540" y="222831"/>
              <a:ext cx="43920" cy="59040"/>
            </p14:xfrm>
          </p:contentPart>
        </mc:Choice>
        <mc:Fallback xmlns="">
          <p:pic>
            <p:nvPicPr>
              <p:cNvPr id="32" name="Písanie rukou 31">
                <a:extLst>
                  <a:ext uri="{FF2B5EF4-FFF2-40B4-BE49-F238E27FC236}">
                    <a16:creationId xmlns:a16="http://schemas.microsoft.com/office/drawing/2014/main" id="{D8B24E29-3B6A-8241-9359-FE6610D6D45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833860" y="181791"/>
                <a:ext cx="1260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0">
            <p14:nvContentPartPr>
              <p14:cNvPr id="33" name="Písanie rukou 32">
                <a:extLst>
                  <a:ext uri="{FF2B5EF4-FFF2-40B4-BE49-F238E27FC236}">
                    <a16:creationId xmlns:a16="http://schemas.microsoft.com/office/drawing/2014/main" id="{DE2F8807-FF41-3540-82ED-41497974CB7D}"/>
                  </a:ext>
                </a:extLst>
              </p14:cNvPr>
              <p14:cNvContentPartPr/>
              <p14:nvPr/>
            </p14:nvContentPartPr>
            <p14:xfrm>
              <a:off x="10447300" y="1722951"/>
              <a:ext cx="62640" cy="43920"/>
            </p14:xfrm>
          </p:contentPart>
        </mc:Choice>
        <mc:Fallback xmlns="">
          <p:pic>
            <p:nvPicPr>
              <p:cNvPr id="33" name="Písanie rukou 32">
                <a:extLst>
                  <a:ext uri="{FF2B5EF4-FFF2-40B4-BE49-F238E27FC236}">
                    <a16:creationId xmlns:a16="http://schemas.microsoft.com/office/drawing/2014/main" id="{DE2F8807-FF41-3540-82ED-41497974CB7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406620" y="1681911"/>
                <a:ext cx="1447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2">
            <p14:nvContentPartPr>
              <p14:cNvPr id="34" name="Písanie rukou 33">
                <a:extLst>
                  <a:ext uri="{FF2B5EF4-FFF2-40B4-BE49-F238E27FC236}">
                    <a16:creationId xmlns:a16="http://schemas.microsoft.com/office/drawing/2014/main" id="{0BF752AF-D81F-7145-B325-59CBE088B2DF}"/>
                  </a:ext>
                </a:extLst>
              </p14:cNvPr>
              <p14:cNvContentPartPr/>
              <p14:nvPr/>
            </p14:nvContentPartPr>
            <p14:xfrm>
              <a:off x="11412460" y="185391"/>
              <a:ext cx="12960" cy="19080"/>
            </p14:xfrm>
          </p:contentPart>
        </mc:Choice>
        <mc:Fallback xmlns="">
          <p:pic>
            <p:nvPicPr>
              <p:cNvPr id="34" name="Písanie rukou 33">
                <a:extLst>
                  <a:ext uri="{FF2B5EF4-FFF2-40B4-BE49-F238E27FC236}">
                    <a16:creationId xmlns:a16="http://schemas.microsoft.com/office/drawing/2014/main" id="{0BF752AF-D81F-7145-B325-59CBE088B2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371420" y="144351"/>
                <a:ext cx="946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4">
            <p14:nvContentPartPr>
              <p14:cNvPr id="35" name="Písanie rukou 34">
                <a:extLst>
                  <a:ext uri="{FF2B5EF4-FFF2-40B4-BE49-F238E27FC236}">
                    <a16:creationId xmlns:a16="http://schemas.microsoft.com/office/drawing/2014/main" id="{F6EE1245-BA2B-DD40-98AD-19D0CFB878F7}"/>
                  </a:ext>
                </a:extLst>
              </p14:cNvPr>
              <p14:cNvContentPartPr/>
              <p14:nvPr/>
            </p14:nvContentPartPr>
            <p14:xfrm>
              <a:off x="5828140" y="1741671"/>
              <a:ext cx="37800" cy="98640"/>
            </p14:xfrm>
          </p:contentPart>
        </mc:Choice>
        <mc:Fallback xmlns="">
          <p:pic>
            <p:nvPicPr>
              <p:cNvPr id="35" name="Písanie rukou 34">
                <a:extLst>
                  <a:ext uri="{FF2B5EF4-FFF2-40B4-BE49-F238E27FC236}">
                    <a16:creationId xmlns:a16="http://schemas.microsoft.com/office/drawing/2014/main" id="{F6EE1245-BA2B-DD40-98AD-19D0CFB878F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87100" y="1700631"/>
                <a:ext cx="1195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6">
            <p14:nvContentPartPr>
              <p14:cNvPr id="36" name="Písanie rukou 35">
                <a:extLst>
                  <a:ext uri="{FF2B5EF4-FFF2-40B4-BE49-F238E27FC236}">
                    <a16:creationId xmlns:a16="http://schemas.microsoft.com/office/drawing/2014/main" id="{3C80F3DC-FBA3-C449-A555-4CE03A25D6CD}"/>
                  </a:ext>
                </a:extLst>
              </p14:cNvPr>
              <p14:cNvContentPartPr/>
              <p14:nvPr/>
            </p14:nvContentPartPr>
            <p14:xfrm>
              <a:off x="3325420" y="459351"/>
              <a:ext cx="12960" cy="34920"/>
            </p14:xfrm>
          </p:contentPart>
        </mc:Choice>
        <mc:Fallback xmlns="">
          <p:pic>
            <p:nvPicPr>
              <p:cNvPr id="36" name="Písanie rukou 35">
                <a:extLst>
                  <a:ext uri="{FF2B5EF4-FFF2-40B4-BE49-F238E27FC236}">
                    <a16:creationId xmlns:a16="http://schemas.microsoft.com/office/drawing/2014/main" id="{3C80F3DC-FBA3-C449-A555-4CE03A25D6C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94820" y="428751"/>
                <a:ext cx="741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8">
            <p14:nvContentPartPr>
              <p14:cNvPr id="37" name="Písanie rukou 36">
                <a:extLst>
                  <a:ext uri="{FF2B5EF4-FFF2-40B4-BE49-F238E27FC236}">
                    <a16:creationId xmlns:a16="http://schemas.microsoft.com/office/drawing/2014/main" id="{C32F33EA-E3F0-3340-BAF0-AAD205B337B7}"/>
                  </a:ext>
                </a:extLst>
              </p14:cNvPr>
              <p14:cNvContentPartPr/>
              <p14:nvPr/>
            </p14:nvContentPartPr>
            <p14:xfrm>
              <a:off x="2702980" y="1909791"/>
              <a:ext cx="71640" cy="100080"/>
            </p14:xfrm>
          </p:contentPart>
        </mc:Choice>
        <mc:Fallback xmlns="">
          <p:pic>
            <p:nvPicPr>
              <p:cNvPr id="37" name="Písanie rukou 36">
                <a:extLst>
                  <a:ext uri="{FF2B5EF4-FFF2-40B4-BE49-F238E27FC236}">
                    <a16:creationId xmlns:a16="http://schemas.microsoft.com/office/drawing/2014/main" id="{C32F33EA-E3F0-3340-BAF0-AAD205B337B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61940" y="1868751"/>
                <a:ext cx="1533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0">
            <p14:nvContentPartPr>
              <p14:cNvPr id="38" name="Písanie rukou 37">
                <a:extLst>
                  <a:ext uri="{FF2B5EF4-FFF2-40B4-BE49-F238E27FC236}">
                    <a16:creationId xmlns:a16="http://schemas.microsoft.com/office/drawing/2014/main" id="{E0A0B6E0-58C8-F44D-9A60-04E961C6940D}"/>
                  </a:ext>
                </a:extLst>
              </p14:cNvPr>
              <p14:cNvContentPartPr/>
              <p14:nvPr/>
            </p14:nvContentPartPr>
            <p14:xfrm>
              <a:off x="268660" y="322191"/>
              <a:ext cx="43920" cy="50040"/>
            </p14:xfrm>
          </p:contentPart>
        </mc:Choice>
        <mc:Fallback xmlns="">
          <p:pic>
            <p:nvPicPr>
              <p:cNvPr id="38" name="Písanie rukou 37">
                <a:extLst>
                  <a:ext uri="{FF2B5EF4-FFF2-40B4-BE49-F238E27FC236}">
                    <a16:creationId xmlns:a16="http://schemas.microsoft.com/office/drawing/2014/main" id="{E0A0B6E0-58C8-F44D-9A60-04E961C6940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27620" y="281511"/>
                <a:ext cx="1260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2">
            <p14:nvContentPartPr>
              <p14:cNvPr id="39" name="Písanie rukou 38">
                <a:extLst>
                  <a:ext uri="{FF2B5EF4-FFF2-40B4-BE49-F238E27FC236}">
                    <a16:creationId xmlns:a16="http://schemas.microsoft.com/office/drawing/2014/main" id="{5C77B565-6E64-9445-A1CE-426C6667ED61}"/>
                  </a:ext>
                </a:extLst>
              </p14:cNvPr>
              <p14:cNvContentPartPr/>
              <p14:nvPr/>
            </p14:nvContentPartPr>
            <p14:xfrm>
              <a:off x="1501300" y="1187631"/>
              <a:ext cx="37800" cy="43920"/>
            </p14:xfrm>
          </p:contentPart>
        </mc:Choice>
        <mc:Fallback xmlns="">
          <p:pic>
            <p:nvPicPr>
              <p:cNvPr id="39" name="Písanie rukou 38">
                <a:extLst>
                  <a:ext uri="{FF2B5EF4-FFF2-40B4-BE49-F238E27FC236}">
                    <a16:creationId xmlns:a16="http://schemas.microsoft.com/office/drawing/2014/main" id="{5C77B565-6E64-9445-A1CE-426C6667ED6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70700" y="1157031"/>
                <a:ext cx="990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4">
            <p14:nvContentPartPr>
              <p14:cNvPr id="40" name="Písanie rukou 39">
                <a:extLst>
                  <a:ext uri="{FF2B5EF4-FFF2-40B4-BE49-F238E27FC236}">
                    <a16:creationId xmlns:a16="http://schemas.microsoft.com/office/drawing/2014/main" id="{DA109CDF-E4FC-D245-9207-0C51A0BB06A3}"/>
                  </a:ext>
                </a:extLst>
              </p14:cNvPr>
              <p14:cNvContentPartPr/>
              <p14:nvPr/>
            </p14:nvContentPartPr>
            <p14:xfrm>
              <a:off x="517780" y="1822671"/>
              <a:ext cx="43920" cy="43920"/>
            </p14:xfrm>
          </p:contentPart>
        </mc:Choice>
        <mc:Fallback xmlns="">
          <p:pic>
            <p:nvPicPr>
              <p:cNvPr id="40" name="Písanie rukou 39">
                <a:extLst>
                  <a:ext uri="{FF2B5EF4-FFF2-40B4-BE49-F238E27FC236}">
                    <a16:creationId xmlns:a16="http://schemas.microsoft.com/office/drawing/2014/main" id="{DA109CDF-E4FC-D245-9207-0C51A0BB06A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87180" y="1792071"/>
                <a:ext cx="105120" cy="1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2916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ázok 8">
            <a:extLst>
              <a:ext uri="{FF2B5EF4-FFF2-40B4-BE49-F238E27FC236}">
                <a16:creationId xmlns:a16="http://schemas.microsoft.com/office/drawing/2014/main" id="{69DCC40D-5BE4-1B4F-A00D-CF27CFD37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587375"/>
            <a:ext cx="6229350" cy="4565650"/>
          </a:xfrm>
          <a:prstGeom prst="rect">
            <a:avLst/>
          </a:prstGeom>
        </p:spPr>
      </p:pic>
      <p:pic>
        <p:nvPicPr>
          <p:cNvPr id="7" name="Obrázok 7">
            <a:extLst>
              <a:ext uri="{FF2B5EF4-FFF2-40B4-BE49-F238E27FC236}">
                <a16:creationId xmlns:a16="http://schemas.microsoft.com/office/drawing/2014/main" id="{37399AEB-F6EC-5249-BCD4-DAC256BD2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88" y="587375"/>
            <a:ext cx="4600575" cy="45656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E0087B9-A4C0-8540-A943-850F07E73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sk-SK" sz="5200" b="1" kern="1200" dirty="0">
                <a:solidFill>
                  <a:schemeClr val="accent4"/>
                </a:solidFill>
                <a:latin typeface="Comic Sans MS" panose="030F0702030302020204" pitchFamily="66" charset="0"/>
              </a:rPr>
              <a:t>Kreslenie do piesku, či do krupice</a:t>
            </a:r>
          </a:p>
        </p:txBody>
      </p:sp>
      <p:pic>
        <p:nvPicPr>
          <p:cNvPr id="9" name="Obrázok 9">
            <a:extLst>
              <a:ext uri="{FF2B5EF4-FFF2-40B4-BE49-F238E27FC236}">
                <a16:creationId xmlns:a16="http://schemas.microsoft.com/office/drawing/2014/main" id="{2CAACCE0-5224-6B49-83AD-B8F7CEA66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395" y="557195"/>
            <a:ext cx="2015409" cy="21140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Písanie rukou 2">
                <a:extLst>
                  <a:ext uri="{FF2B5EF4-FFF2-40B4-BE49-F238E27FC236}">
                    <a16:creationId xmlns:a16="http://schemas.microsoft.com/office/drawing/2014/main" id="{9DED846D-3BB0-5747-8B62-D1D402B9A3AA}"/>
                  </a:ext>
                </a:extLst>
              </p14:cNvPr>
              <p14:cNvContentPartPr/>
              <p14:nvPr/>
            </p14:nvContentPartPr>
            <p14:xfrm>
              <a:off x="523900" y="440631"/>
              <a:ext cx="143640" cy="112320"/>
            </p14:xfrm>
          </p:contentPart>
        </mc:Choice>
        <mc:Fallback xmlns="">
          <p:pic>
            <p:nvPicPr>
              <p:cNvPr id="3" name="Písanie rukou 2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9DED846D-3BB0-5747-8B62-D1D402B9A3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8780" y="425511"/>
                <a:ext cx="1738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Písanie rukou 3">
                <a:extLst>
                  <a:ext uri="{FF2B5EF4-FFF2-40B4-BE49-F238E27FC236}">
                    <a16:creationId xmlns:a16="http://schemas.microsoft.com/office/drawing/2014/main" id="{D45A3F2C-C231-464E-B69E-FFDE9FAB07E9}"/>
                  </a:ext>
                </a:extLst>
              </p14:cNvPr>
              <p14:cNvContentPartPr/>
              <p14:nvPr/>
            </p14:nvContentPartPr>
            <p14:xfrm>
              <a:off x="580060" y="2258271"/>
              <a:ext cx="254880" cy="236880"/>
            </p14:xfrm>
          </p:contentPart>
        </mc:Choice>
        <mc:Fallback xmlns="">
          <p:pic>
            <p:nvPicPr>
              <p:cNvPr id="4" name="Písanie rukou 3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D45A3F2C-C231-464E-B69E-FFDE9FAB07E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4940" y="2243151"/>
                <a:ext cx="2854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Písanie rukou 4">
                <a:extLst>
                  <a:ext uri="{FF2B5EF4-FFF2-40B4-BE49-F238E27FC236}">
                    <a16:creationId xmlns:a16="http://schemas.microsoft.com/office/drawing/2014/main" id="{3676873A-DB45-C247-BA3F-BECF0B2DEE0B}"/>
                  </a:ext>
                </a:extLst>
              </p14:cNvPr>
              <p14:cNvContentPartPr/>
              <p14:nvPr/>
            </p14:nvContentPartPr>
            <p14:xfrm>
              <a:off x="10914220" y="366471"/>
              <a:ext cx="149040" cy="180360"/>
            </p14:xfrm>
          </p:contentPart>
        </mc:Choice>
        <mc:Fallback xmlns="">
          <p:pic>
            <p:nvPicPr>
              <p:cNvPr id="5" name="Písanie rukou 4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3676873A-DB45-C247-BA3F-BECF0B2DEE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99100" y="351351"/>
                <a:ext cx="1796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Písanie rukou 5">
                <a:extLst>
                  <a:ext uri="{FF2B5EF4-FFF2-40B4-BE49-F238E27FC236}">
                    <a16:creationId xmlns:a16="http://schemas.microsoft.com/office/drawing/2014/main" id="{4C2D5ADC-A633-0A4F-8C05-6EA2EE2A99C0}"/>
                  </a:ext>
                </a:extLst>
              </p14:cNvPr>
              <p14:cNvContentPartPr/>
              <p14:nvPr/>
            </p14:nvContentPartPr>
            <p14:xfrm>
              <a:off x="11194660" y="4530591"/>
              <a:ext cx="199440" cy="149760"/>
            </p14:xfrm>
          </p:contentPart>
        </mc:Choice>
        <mc:Fallback xmlns="">
          <p:pic>
            <p:nvPicPr>
              <p:cNvPr id="6" name="Písanie rukou 5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4C2D5ADC-A633-0A4F-8C05-6EA2EE2A99C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179180" y="4515471"/>
                <a:ext cx="2300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Písanie rukou 9">
                <a:extLst>
                  <a:ext uri="{FF2B5EF4-FFF2-40B4-BE49-F238E27FC236}">
                    <a16:creationId xmlns:a16="http://schemas.microsoft.com/office/drawing/2014/main" id="{A22AE7D6-35F9-AB4B-B350-697C4140F95E}"/>
                  </a:ext>
                </a:extLst>
              </p14:cNvPr>
              <p14:cNvContentPartPr/>
              <p14:nvPr/>
            </p14:nvContentPartPr>
            <p14:xfrm>
              <a:off x="7770340" y="4761711"/>
              <a:ext cx="162360" cy="136080"/>
            </p14:xfrm>
          </p:contentPart>
        </mc:Choice>
        <mc:Fallback xmlns="">
          <p:pic>
            <p:nvPicPr>
              <p:cNvPr id="10" name="Písanie rukou 9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A22AE7D6-35F9-AB4B-B350-697C4140F95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55220" y="4746591"/>
                <a:ext cx="1926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Písanie rukou 10">
                <a:extLst>
                  <a:ext uri="{FF2B5EF4-FFF2-40B4-BE49-F238E27FC236}">
                    <a16:creationId xmlns:a16="http://schemas.microsoft.com/office/drawing/2014/main" id="{59B0A38A-73E1-B244-948F-4DEB03D62634}"/>
                  </a:ext>
                </a:extLst>
              </p14:cNvPr>
              <p14:cNvContentPartPr/>
              <p14:nvPr/>
            </p14:nvContentPartPr>
            <p14:xfrm>
              <a:off x="5168260" y="379071"/>
              <a:ext cx="155880" cy="142920"/>
            </p14:xfrm>
          </p:contentPart>
        </mc:Choice>
        <mc:Fallback xmlns="">
          <p:pic>
            <p:nvPicPr>
              <p:cNvPr id="11" name="Písanie rukou 10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59B0A38A-73E1-B244-948F-4DEB03D6263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53140" y="363951"/>
                <a:ext cx="1864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Písanie rukou 11">
                <a:extLst>
                  <a:ext uri="{FF2B5EF4-FFF2-40B4-BE49-F238E27FC236}">
                    <a16:creationId xmlns:a16="http://schemas.microsoft.com/office/drawing/2014/main" id="{8997D7CB-E17A-B840-A00A-2347C4E72E8B}"/>
                  </a:ext>
                </a:extLst>
              </p14:cNvPr>
              <p14:cNvContentPartPr/>
              <p14:nvPr/>
            </p14:nvContentPartPr>
            <p14:xfrm>
              <a:off x="492940" y="5533551"/>
              <a:ext cx="162360" cy="186480"/>
            </p14:xfrm>
          </p:contentPart>
        </mc:Choice>
        <mc:Fallback xmlns="">
          <p:pic>
            <p:nvPicPr>
              <p:cNvPr id="12" name="Písanie rukou 11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8997D7CB-E17A-B840-A00A-2347C4E72E8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7460" y="5518431"/>
                <a:ext cx="1926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Písanie rukou 14">
                <a:extLst>
                  <a:ext uri="{FF2B5EF4-FFF2-40B4-BE49-F238E27FC236}">
                    <a16:creationId xmlns:a16="http://schemas.microsoft.com/office/drawing/2014/main" id="{D0D0B423-0A2A-8B45-A1E8-757F478BFE5D}"/>
                  </a:ext>
                </a:extLst>
              </p14:cNvPr>
              <p14:cNvContentPartPr/>
              <p14:nvPr/>
            </p14:nvContentPartPr>
            <p14:xfrm>
              <a:off x="8069140" y="353511"/>
              <a:ext cx="193320" cy="193320"/>
            </p14:xfrm>
          </p:contentPart>
        </mc:Choice>
        <mc:Fallback xmlns="">
          <p:pic>
            <p:nvPicPr>
              <p:cNvPr id="15" name="Písanie rukou 14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D0D0B423-0A2A-8B45-A1E8-757F478BFE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54020" y="338031"/>
                <a:ext cx="223920" cy="22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55B7A42-A20A-8040-AC01-636CF1317DD3}"/>
              </a:ext>
            </a:extLst>
          </p:cNvPr>
          <p:cNvGrpSpPr/>
          <p:nvPr/>
        </p:nvGrpSpPr>
        <p:grpSpPr>
          <a:xfrm>
            <a:off x="3412540" y="1056951"/>
            <a:ext cx="174600" cy="205920"/>
            <a:chOff x="3412540" y="1056951"/>
            <a:chExt cx="17460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Písanie rukou 13">
                  <a:extLst>
                    <a:ext uri="{FF2B5EF4-FFF2-40B4-BE49-F238E27FC236}">
                      <a16:creationId xmlns:a16="http://schemas.microsoft.com/office/drawing/2014/main" id="{0DB555BF-7EA3-354F-B246-3D47A9906239}"/>
                    </a:ext>
                  </a:extLst>
                </p14:cNvPr>
                <p14:cNvContentPartPr/>
                <p14:nvPr/>
              </p14:nvContentPartPr>
              <p14:xfrm>
                <a:off x="3412540" y="1056951"/>
                <a:ext cx="174600" cy="205920"/>
              </p14:xfrm>
            </p:contentPart>
          </mc:Choice>
          <mc:Fallback xmlns="">
            <p:pic>
              <p:nvPicPr>
                <p:cNvPr id="14" name="Písanie rukou 13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DB555BF-7EA3-354F-B246-3D47A990623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97420" y="1041831"/>
                  <a:ext cx="2052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Písanie rukou 15">
                  <a:extLst>
                    <a:ext uri="{FF2B5EF4-FFF2-40B4-BE49-F238E27FC236}">
                      <a16:creationId xmlns:a16="http://schemas.microsoft.com/office/drawing/2014/main" id="{FDE24C83-AAC0-CF4A-B1F0-16B07A5E0EE2}"/>
                    </a:ext>
                  </a:extLst>
                </p14:cNvPr>
                <p14:cNvContentPartPr/>
                <p14:nvPr/>
              </p14:nvContentPartPr>
              <p14:xfrm>
                <a:off x="3449980" y="1206351"/>
                <a:ext cx="6480" cy="37800"/>
              </p14:xfrm>
            </p:contentPart>
          </mc:Choice>
          <mc:Fallback xmlns="">
            <p:pic>
              <p:nvPicPr>
                <p:cNvPr id="16" name="Písanie rukou 1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FDE24C83-AAC0-CF4A-B1F0-16B07A5E0EE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434860" y="1191231"/>
                  <a:ext cx="37080" cy="6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Písanie rukou 17">
                <a:extLst>
                  <a:ext uri="{FF2B5EF4-FFF2-40B4-BE49-F238E27FC236}">
                    <a16:creationId xmlns:a16="http://schemas.microsoft.com/office/drawing/2014/main" id="{81F3B3CD-1F69-A248-A3E1-CA78F208C5F9}"/>
                  </a:ext>
                </a:extLst>
              </p14:cNvPr>
              <p14:cNvContentPartPr/>
              <p14:nvPr/>
            </p14:nvContentPartPr>
            <p14:xfrm>
              <a:off x="872740" y="1610991"/>
              <a:ext cx="100080" cy="50040"/>
            </p14:xfrm>
          </p:contentPart>
        </mc:Choice>
        <mc:Fallback xmlns="">
          <p:pic>
            <p:nvPicPr>
              <p:cNvPr id="18" name="Písanie rukou 17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81F3B3CD-1F69-A248-A3E1-CA78F208C5F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57260" y="1595871"/>
                <a:ext cx="1303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Písanie rukou 18">
                <a:extLst>
                  <a:ext uri="{FF2B5EF4-FFF2-40B4-BE49-F238E27FC236}">
                    <a16:creationId xmlns:a16="http://schemas.microsoft.com/office/drawing/2014/main" id="{602F3801-3E19-C64F-A3FD-9302D385BC3C}"/>
                  </a:ext>
                </a:extLst>
              </p14:cNvPr>
              <p14:cNvContentPartPr/>
              <p14:nvPr/>
            </p14:nvContentPartPr>
            <p14:xfrm>
              <a:off x="349660" y="3372831"/>
              <a:ext cx="174600" cy="143640"/>
            </p14:xfrm>
          </p:contentPart>
        </mc:Choice>
        <mc:Fallback xmlns="">
          <p:pic>
            <p:nvPicPr>
              <p:cNvPr id="19" name="Písanie rukou 18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602F3801-3E19-C64F-A3FD-9302D385BC3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4540" y="3357711"/>
                <a:ext cx="2052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Písanie rukou 19">
                <a:extLst>
                  <a:ext uri="{FF2B5EF4-FFF2-40B4-BE49-F238E27FC236}">
                    <a16:creationId xmlns:a16="http://schemas.microsoft.com/office/drawing/2014/main" id="{66B7C62E-B0B8-704E-B517-4624FA55B1BE}"/>
                  </a:ext>
                </a:extLst>
              </p14:cNvPr>
              <p14:cNvContentPartPr/>
              <p14:nvPr/>
            </p14:nvContentPartPr>
            <p14:xfrm>
              <a:off x="9301780" y="1156671"/>
              <a:ext cx="124920" cy="93600"/>
            </p14:xfrm>
          </p:contentPart>
        </mc:Choice>
        <mc:Fallback xmlns="">
          <p:pic>
            <p:nvPicPr>
              <p:cNvPr id="20" name="Písanie rukou 19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66B7C62E-B0B8-704E-B517-4624FA55B1B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286660" y="1141191"/>
                <a:ext cx="1555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Písanie rukou 20">
                <a:extLst>
                  <a:ext uri="{FF2B5EF4-FFF2-40B4-BE49-F238E27FC236}">
                    <a16:creationId xmlns:a16="http://schemas.microsoft.com/office/drawing/2014/main" id="{C3AFFE58-EA42-4840-90AC-255E17EA63DE}"/>
                  </a:ext>
                </a:extLst>
              </p14:cNvPr>
              <p14:cNvContentPartPr/>
              <p14:nvPr/>
            </p14:nvContentPartPr>
            <p14:xfrm>
              <a:off x="9787420" y="5153391"/>
              <a:ext cx="149760" cy="168480"/>
            </p14:xfrm>
          </p:contentPart>
        </mc:Choice>
        <mc:Fallback xmlns="">
          <p:pic>
            <p:nvPicPr>
              <p:cNvPr id="21" name="Písanie rukou 20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C3AFFE58-EA42-4840-90AC-255E17EA63D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772300" y="5137911"/>
                <a:ext cx="1803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Písanie rukou 21">
                <a:extLst>
                  <a:ext uri="{FF2B5EF4-FFF2-40B4-BE49-F238E27FC236}">
                    <a16:creationId xmlns:a16="http://schemas.microsoft.com/office/drawing/2014/main" id="{CF95B75B-C8E9-B643-BBA0-1D30094EB497}"/>
                  </a:ext>
                </a:extLst>
              </p14:cNvPr>
              <p14:cNvContentPartPr/>
              <p14:nvPr/>
            </p14:nvContentPartPr>
            <p14:xfrm>
              <a:off x="11281780" y="6261471"/>
              <a:ext cx="205920" cy="187200"/>
            </p14:xfrm>
          </p:contentPart>
        </mc:Choice>
        <mc:Fallback xmlns="">
          <p:pic>
            <p:nvPicPr>
              <p:cNvPr id="22" name="Písanie rukou 21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CF95B75B-C8E9-B643-BBA0-1D30094EB49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266300" y="6245991"/>
                <a:ext cx="2361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Písanie rukou 22">
                <a:extLst>
                  <a:ext uri="{FF2B5EF4-FFF2-40B4-BE49-F238E27FC236}">
                    <a16:creationId xmlns:a16="http://schemas.microsoft.com/office/drawing/2014/main" id="{4FE2E016-DF8D-564F-9BBA-A8DE407A6550}"/>
                  </a:ext>
                </a:extLst>
              </p14:cNvPr>
              <p14:cNvContentPartPr/>
              <p14:nvPr/>
            </p14:nvContentPartPr>
            <p14:xfrm>
              <a:off x="6207940" y="5172111"/>
              <a:ext cx="162360" cy="174600"/>
            </p14:xfrm>
          </p:contentPart>
        </mc:Choice>
        <mc:Fallback xmlns="">
          <p:pic>
            <p:nvPicPr>
              <p:cNvPr id="23" name="Písanie rukou 22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4FE2E016-DF8D-564F-9BBA-A8DE407A655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92460" y="5156631"/>
                <a:ext cx="1926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Písanie rukou 23">
                <a:extLst>
                  <a:ext uri="{FF2B5EF4-FFF2-40B4-BE49-F238E27FC236}">
                    <a16:creationId xmlns:a16="http://schemas.microsoft.com/office/drawing/2014/main" id="{9E163D71-F062-1641-BFE2-8F119A8F6304}"/>
                  </a:ext>
                </a:extLst>
              </p14:cNvPr>
              <p14:cNvContentPartPr/>
              <p14:nvPr/>
            </p14:nvContentPartPr>
            <p14:xfrm>
              <a:off x="3711340" y="6423111"/>
              <a:ext cx="155880" cy="168480"/>
            </p14:xfrm>
          </p:contentPart>
        </mc:Choice>
        <mc:Fallback xmlns="">
          <p:pic>
            <p:nvPicPr>
              <p:cNvPr id="24" name="Písanie rukou 23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9E163D71-F062-1641-BFE2-8F119A8F630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96220" y="6407991"/>
                <a:ext cx="186480" cy="19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Skupina 26">
            <a:extLst>
              <a:ext uri="{FF2B5EF4-FFF2-40B4-BE49-F238E27FC236}">
                <a16:creationId xmlns:a16="http://schemas.microsoft.com/office/drawing/2014/main" id="{423D34D1-3899-3A43-A4D4-4DEDB9FDC05B}"/>
              </a:ext>
            </a:extLst>
          </p:cNvPr>
          <p:cNvGrpSpPr/>
          <p:nvPr/>
        </p:nvGrpSpPr>
        <p:grpSpPr>
          <a:xfrm>
            <a:off x="2130220" y="5352471"/>
            <a:ext cx="137160" cy="150120"/>
            <a:chOff x="2130220" y="5352471"/>
            <a:chExt cx="137160" cy="15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Písanie rukou 24">
                  <a:extLst>
                    <a:ext uri="{FF2B5EF4-FFF2-40B4-BE49-F238E27FC236}">
                      <a16:creationId xmlns:a16="http://schemas.microsoft.com/office/drawing/2014/main" id="{1DE8D5FC-E415-1147-BD8A-6F6C127B9BB4}"/>
                    </a:ext>
                  </a:extLst>
                </p14:cNvPr>
                <p14:cNvContentPartPr/>
                <p14:nvPr/>
              </p14:nvContentPartPr>
              <p14:xfrm>
                <a:off x="2136340" y="5352471"/>
                <a:ext cx="131040" cy="131040"/>
              </p14:xfrm>
            </p:contentPart>
          </mc:Choice>
          <mc:Fallback xmlns="">
            <p:pic>
              <p:nvPicPr>
                <p:cNvPr id="25" name="Písanie rukou 2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DE8D5FC-E415-1147-BD8A-6F6C127B9BB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121220" y="5337351"/>
                  <a:ext cx="161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Písanie rukou 25">
                  <a:extLst>
                    <a:ext uri="{FF2B5EF4-FFF2-40B4-BE49-F238E27FC236}">
                      <a16:creationId xmlns:a16="http://schemas.microsoft.com/office/drawing/2014/main" id="{EBC6240D-1B05-A44F-A0A2-9EE315E0E3F7}"/>
                    </a:ext>
                  </a:extLst>
                </p14:cNvPr>
                <p14:cNvContentPartPr/>
                <p14:nvPr/>
              </p14:nvContentPartPr>
              <p14:xfrm>
                <a:off x="2130220" y="5427351"/>
                <a:ext cx="25200" cy="75240"/>
              </p14:xfrm>
            </p:contentPart>
          </mc:Choice>
          <mc:Fallback xmlns="">
            <p:pic>
              <p:nvPicPr>
                <p:cNvPr id="26" name="Písanie rukou 25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BC6240D-1B05-A44F-A0A2-9EE315E0E3F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115100" y="5411871"/>
                  <a:ext cx="5580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Písanie rukou 27">
                <a:extLst>
                  <a:ext uri="{FF2B5EF4-FFF2-40B4-BE49-F238E27FC236}">
                    <a16:creationId xmlns:a16="http://schemas.microsoft.com/office/drawing/2014/main" id="{5B249CBB-BBEE-7B46-8C07-B13F671C6865}"/>
                  </a:ext>
                </a:extLst>
              </p14:cNvPr>
              <p14:cNvContentPartPr/>
              <p14:nvPr/>
            </p14:nvContentPartPr>
            <p14:xfrm>
              <a:off x="1601020" y="6416991"/>
              <a:ext cx="217440" cy="187200"/>
            </p14:xfrm>
          </p:contentPart>
        </mc:Choice>
        <mc:Fallback xmlns="">
          <p:pic>
            <p:nvPicPr>
              <p:cNvPr id="28" name="Písanie rukou 27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5B249CBB-BBEE-7B46-8C07-B13F671C686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85900" y="6401871"/>
                <a:ext cx="2480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Písanie rukou 28">
                <a:extLst>
                  <a:ext uri="{FF2B5EF4-FFF2-40B4-BE49-F238E27FC236}">
                    <a16:creationId xmlns:a16="http://schemas.microsoft.com/office/drawing/2014/main" id="{8AFA2DEF-59F0-5C48-8E37-74757546FE1A}"/>
                  </a:ext>
                </a:extLst>
              </p14:cNvPr>
              <p14:cNvContentPartPr/>
              <p14:nvPr/>
            </p14:nvContentPartPr>
            <p14:xfrm>
              <a:off x="7266340" y="6423111"/>
              <a:ext cx="168480" cy="233640"/>
            </p14:xfrm>
          </p:contentPart>
        </mc:Choice>
        <mc:Fallback xmlns="">
          <p:pic>
            <p:nvPicPr>
              <p:cNvPr id="29" name="Písanie rukou 28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8AFA2DEF-59F0-5C48-8E37-74757546FE1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250860" y="6407991"/>
                <a:ext cx="19908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Písanie rukou 29">
                <a:extLst>
                  <a:ext uri="{FF2B5EF4-FFF2-40B4-BE49-F238E27FC236}">
                    <a16:creationId xmlns:a16="http://schemas.microsoft.com/office/drawing/2014/main" id="{F0B0DC64-6B23-2141-ADA9-AA399A7A9F0A}"/>
                  </a:ext>
                </a:extLst>
              </p14:cNvPr>
              <p14:cNvContentPartPr/>
              <p14:nvPr/>
            </p14:nvContentPartPr>
            <p14:xfrm>
              <a:off x="9040420" y="6374151"/>
              <a:ext cx="124920" cy="149040"/>
            </p14:xfrm>
          </p:contentPart>
        </mc:Choice>
        <mc:Fallback xmlns="">
          <p:pic>
            <p:nvPicPr>
              <p:cNvPr id="30" name="Písanie rukou 29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F0B0DC64-6B23-2141-ADA9-AA399A7A9F0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025300" y="6359031"/>
                <a:ext cx="1555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Písanie rukou 30">
                <a:extLst>
                  <a:ext uri="{FF2B5EF4-FFF2-40B4-BE49-F238E27FC236}">
                    <a16:creationId xmlns:a16="http://schemas.microsoft.com/office/drawing/2014/main" id="{97D84E0E-7DF0-E24F-AC41-BECF7FC1DD03}"/>
                  </a:ext>
                </a:extLst>
              </p14:cNvPr>
              <p14:cNvContentPartPr/>
              <p14:nvPr/>
            </p14:nvContentPartPr>
            <p14:xfrm>
              <a:off x="6494140" y="3023991"/>
              <a:ext cx="168480" cy="187200"/>
            </p14:xfrm>
          </p:contentPart>
        </mc:Choice>
        <mc:Fallback xmlns="">
          <p:pic>
            <p:nvPicPr>
              <p:cNvPr id="31" name="Písanie rukou 30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97D84E0E-7DF0-E24F-AC41-BECF7FC1DD0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479020" y="3008871"/>
                <a:ext cx="1990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2" name="Písanie rukou 31">
                <a:extLst>
                  <a:ext uri="{FF2B5EF4-FFF2-40B4-BE49-F238E27FC236}">
                    <a16:creationId xmlns:a16="http://schemas.microsoft.com/office/drawing/2014/main" id="{D36E2CBB-BC2D-9345-9557-410C5B274BDE}"/>
                  </a:ext>
                </a:extLst>
              </p14:cNvPr>
              <p14:cNvContentPartPr/>
              <p14:nvPr/>
            </p14:nvContentPartPr>
            <p14:xfrm>
              <a:off x="3263140" y="2469951"/>
              <a:ext cx="131040" cy="167760"/>
            </p14:xfrm>
          </p:contentPart>
        </mc:Choice>
        <mc:Fallback xmlns="">
          <p:pic>
            <p:nvPicPr>
              <p:cNvPr id="32" name="Písanie rukou 31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D36E2CBB-BC2D-9345-9557-410C5B274BD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248020" y="2454831"/>
                <a:ext cx="16164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Písanie rukou 32">
                <a:extLst>
                  <a:ext uri="{FF2B5EF4-FFF2-40B4-BE49-F238E27FC236}">
                    <a16:creationId xmlns:a16="http://schemas.microsoft.com/office/drawing/2014/main" id="{A56CBCD7-956C-E14D-82CE-B4510C0934F6}"/>
                  </a:ext>
                </a:extLst>
              </p14:cNvPr>
              <p14:cNvContentPartPr/>
              <p14:nvPr/>
            </p14:nvContentPartPr>
            <p14:xfrm>
              <a:off x="11387620" y="2270871"/>
              <a:ext cx="168480" cy="162360"/>
            </p14:xfrm>
          </p:contentPart>
        </mc:Choice>
        <mc:Fallback xmlns="">
          <p:pic>
            <p:nvPicPr>
              <p:cNvPr id="33" name="Písanie rukou 32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A56CBCD7-956C-E14D-82CE-B4510C0934F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1372140" y="2255751"/>
                <a:ext cx="1990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Písanie rukou 33">
                <a:extLst>
                  <a:ext uri="{FF2B5EF4-FFF2-40B4-BE49-F238E27FC236}">
                    <a16:creationId xmlns:a16="http://schemas.microsoft.com/office/drawing/2014/main" id="{EBA454E8-27ED-CF45-87B2-237A51F9DC8C}"/>
                  </a:ext>
                </a:extLst>
              </p14:cNvPr>
              <p14:cNvContentPartPr/>
              <p14:nvPr/>
            </p14:nvContentPartPr>
            <p14:xfrm>
              <a:off x="2933380" y="253791"/>
              <a:ext cx="131040" cy="199440"/>
            </p14:xfrm>
          </p:contentPart>
        </mc:Choice>
        <mc:Fallback xmlns="">
          <p:pic>
            <p:nvPicPr>
              <p:cNvPr id="34" name="Písanie rukou 33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EBA454E8-27ED-CF45-87B2-237A51F9DC8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917900" y="238671"/>
                <a:ext cx="161640" cy="23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4733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9A39F0-7B8E-3E4C-8804-941AFC0DB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sk-SK" sz="4200" b="1" kern="1200" dirty="0">
                <a:solidFill>
                  <a:srgbClr val="0070C0"/>
                </a:solidFill>
                <a:latin typeface="Comic Sans MS" panose="030F0702030302020204" pitchFamily="66" charset="0"/>
              </a:rPr>
              <a:t>Zapájanie detí do bežných činností v domácnosti</a:t>
            </a:r>
          </a:p>
        </p:txBody>
      </p:sp>
      <p:pic>
        <p:nvPicPr>
          <p:cNvPr id="4" name="Obrázok 4">
            <a:extLst>
              <a:ext uri="{FF2B5EF4-FFF2-40B4-BE49-F238E27FC236}">
                <a16:creationId xmlns:a16="http://schemas.microsoft.com/office/drawing/2014/main" id="{C8B33BF6-4330-7F43-9CF2-F45EC3CB39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-1" b="-1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6" name="Obrázok 6">
            <a:extLst>
              <a:ext uri="{FF2B5EF4-FFF2-40B4-BE49-F238E27FC236}">
                <a16:creationId xmlns:a16="http://schemas.microsoft.com/office/drawing/2014/main" id="{A15A0931-846F-514A-A210-32BE386B4E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31849" b="3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5" name="Obrázok 5">
            <a:extLst>
              <a:ext uri="{FF2B5EF4-FFF2-40B4-BE49-F238E27FC236}">
                <a16:creationId xmlns:a16="http://schemas.microsoft.com/office/drawing/2014/main" id="{820D9551-0950-3E4A-9620-3566964E12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r="7184" b="2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F21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5E69EF1B-25AE-9A44-9A9E-13B790417BAF}"/>
              </a:ext>
            </a:extLst>
          </p:cNvPr>
          <p:cNvGrpSpPr/>
          <p:nvPr/>
        </p:nvGrpSpPr>
        <p:grpSpPr>
          <a:xfrm>
            <a:off x="1544860" y="5763231"/>
            <a:ext cx="9126720" cy="361440"/>
            <a:chOff x="1544860" y="5763231"/>
            <a:chExt cx="912672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Písanie rukou 6">
                  <a:extLst>
                    <a:ext uri="{FF2B5EF4-FFF2-40B4-BE49-F238E27FC236}">
                      <a16:creationId xmlns:a16="http://schemas.microsoft.com/office/drawing/2014/main" id="{7FEE1382-F986-8E4D-A3A3-74106E6F66CB}"/>
                    </a:ext>
                  </a:extLst>
                </p14:cNvPr>
                <p14:cNvContentPartPr/>
                <p14:nvPr/>
              </p14:nvContentPartPr>
              <p14:xfrm>
                <a:off x="1544860" y="5775831"/>
                <a:ext cx="722520" cy="342720"/>
              </p14:xfrm>
            </p:contentPart>
          </mc:Choice>
          <mc:Fallback xmlns="">
            <p:pic>
              <p:nvPicPr>
                <p:cNvPr id="7" name="Písanie rukou 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7FEE1382-F986-8E4D-A3A3-74106E6F66C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29740" y="5760711"/>
                  <a:ext cx="7531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Písanie rukou 7">
                  <a:extLst>
                    <a:ext uri="{FF2B5EF4-FFF2-40B4-BE49-F238E27FC236}">
                      <a16:creationId xmlns:a16="http://schemas.microsoft.com/office/drawing/2014/main" id="{0300F641-876A-4241-9BFE-CF1B4F9B12CD}"/>
                    </a:ext>
                  </a:extLst>
                </p14:cNvPr>
                <p14:cNvContentPartPr/>
                <p14:nvPr/>
              </p14:nvContentPartPr>
              <p14:xfrm>
                <a:off x="2267020" y="5763231"/>
                <a:ext cx="784800" cy="361440"/>
              </p14:xfrm>
            </p:contentPart>
          </mc:Choice>
          <mc:Fallback xmlns="">
            <p:pic>
              <p:nvPicPr>
                <p:cNvPr id="8" name="Písanie rukou 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300F641-876A-4241-9BFE-CF1B4F9B12C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51900" y="5748111"/>
                  <a:ext cx="8154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Písanie rukou 9">
                  <a:extLst>
                    <a:ext uri="{FF2B5EF4-FFF2-40B4-BE49-F238E27FC236}">
                      <a16:creationId xmlns:a16="http://schemas.microsoft.com/office/drawing/2014/main" id="{3FED35BA-A796-584B-AD2B-8EC8A959672E}"/>
                    </a:ext>
                  </a:extLst>
                </p14:cNvPr>
                <p14:cNvContentPartPr/>
                <p14:nvPr/>
              </p14:nvContentPartPr>
              <p14:xfrm>
                <a:off x="3045340" y="5800671"/>
                <a:ext cx="759960" cy="299160"/>
              </p14:xfrm>
            </p:contentPart>
          </mc:Choice>
          <mc:Fallback xmlns="">
            <p:pic>
              <p:nvPicPr>
                <p:cNvPr id="10" name="Písanie rukou 9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3FED35BA-A796-584B-AD2B-8EC8A959672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30220" y="5785551"/>
                  <a:ext cx="7902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Písanie rukou 12">
                  <a:extLst>
                    <a:ext uri="{FF2B5EF4-FFF2-40B4-BE49-F238E27FC236}">
                      <a16:creationId xmlns:a16="http://schemas.microsoft.com/office/drawing/2014/main" id="{A6E8ED9D-FC64-BC4B-830C-65FE0675165D}"/>
                    </a:ext>
                  </a:extLst>
                </p14:cNvPr>
                <p14:cNvContentPartPr/>
                <p14:nvPr/>
              </p14:nvContentPartPr>
              <p14:xfrm>
                <a:off x="3811060" y="5788431"/>
                <a:ext cx="728640" cy="293040"/>
              </p14:xfrm>
            </p:contentPart>
          </mc:Choice>
          <mc:Fallback xmlns="">
            <p:pic>
              <p:nvPicPr>
                <p:cNvPr id="13" name="Písanie rukou 1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A6E8ED9D-FC64-BC4B-830C-65FE0675165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95940" y="5772951"/>
                  <a:ext cx="7592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Písanie rukou 14">
                  <a:extLst>
                    <a:ext uri="{FF2B5EF4-FFF2-40B4-BE49-F238E27FC236}">
                      <a16:creationId xmlns:a16="http://schemas.microsoft.com/office/drawing/2014/main" id="{11CF9AD7-28A4-2D48-8CBA-00DDDDF71914}"/>
                    </a:ext>
                  </a:extLst>
                </p14:cNvPr>
                <p14:cNvContentPartPr/>
                <p14:nvPr/>
              </p14:nvContentPartPr>
              <p14:xfrm>
                <a:off x="4551940" y="5781951"/>
                <a:ext cx="728640" cy="293040"/>
              </p14:xfrm>
            </p:contentPart>
          </mc:Choice>
          <mc:Fallback xmlns="">
            <p:pic>
              <p:nvPicPr>
                <p:cNvPr id="15" name="Písanie rukou 1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11CF9AD7-28A4-2D48-8CBA-00DDDDF7191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36820" y="5766831"/>
                  <a:ext cx="7592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Písanie rukou 16">
                  <a:extLst>
                    <a:ext uri="{FF2B5EF4-FFF2-40B4-BE49-F238E27FC236}">
                      <a16:creationId xmlns:a16="http://schemas.microsoft.com/office/drawing/2014/main" id="{EDE77807-D59B-304A-8451-9E3A7F19B52B}"/>
                    </a:ext>
                  </a:extLst>
                </p14:cNvPr>
                <p14:cNvContentPartPr/>
                <p14:nvPr/>
              </p14:nvContentPartPr>
              <p14:xfrm>
                <a:off x="5305060" y="5788431"/>
                <a:ext cx="778680" cy="236880"/>
              </p14:xfrm>
            </p:contentPart>
          </mc:Choice>
          <mc:Fallback xmlns="">
            <p:pic>
              <p:nvPicPr>
                <p:cNvPr id="17" name="Písanie rukou 1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DE77807-D59B-304A-8451-9E3A7F19B52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89940" y="5772951"/>
                  <a:ext cx="8089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Písanie rukou 18">
                  <a:extLst>
                    <a:ext uri="{FF2B5EF4-FFF2-40B4-BE49-F238E27FC236}">
                      <a16:creationId xmlns:a16="http://schemas.microsoft.com/office/drawing/2014/main" id="{8A07CD5C-ACBF-5A4F-B982-BD9005A2CC0C}"/>
                    </a:ext>
                  </a:extLst>
                </p14:cNvPr>
                <p14:cNvContentPartPr/>
                <p14:nvPr/>
              </p14:nvContentPartPr>
              <p14:xfrm>
                <a:off x="6095980" y="5763231"/>
                <a:ext cx="797400" cy="261000"/>
              </p14:xfrm>
            </p:contentPart>
          </mc:Choice>
          <mc:Fallback xmlns="">
            <p:pic>
              <p:nvPicPr>
                <p:cNvPr id="19" name="Písanie rukou 1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A07CD5C-ACBF-5A4F-B982-BD9005A2CC0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80500" y="5748111"/>
                  <a:ext cx="8276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Písanie rukou 20">
                  <a:extLst>
                    <a:ext uri="{FF2B5EF4-FFF2-40B4-BE49-F238E27FC236}">
                      <a16:creationId xmlns:a16="http://schemas.microsoft.com/office/drawing/2014/main" id="{CD9D2841-281F-7847-9B44-F556226334DC}"/>
                    </a:ext>
                  </a:extLst>
                </p14:cNvPr>
                <p14:cNvContentPartPr/>
                <p14:nvPr/>
              </p14:nvContentPartPr>
              <p14:xfrm>
                <a:off x="6905260" y="5769711"/>
                <a:ext cx="865800" cy="249480"/>
              </p14:xfrm>
            </p:contentPart>
          </mc:Choice>
          <mc:Fallback xmlns="">
            <p:pic>
              <p:nvPicPr>
                <p:cNvPr id="21" name="Písanie rukou 2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CD9D2841-281F-7847-9B44-F556226334D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89780" y="5754231"/>
                  <a:ext cx="8960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Písanie rukou 22">
                  <a:extLst>
                    <a:ext uri="{FF2B5EF4-FFF2-40B4-BE49-F238E27FC236}">
                      <a16:creationId xmlns:a16="http://schemas.microsoft.com/office/drawing/2014/main" id="{29F0C967-DB0E-AB4F-8B4B-F055909978C4}"/>
                    </a:ext>
                  </a:extLst>
                </p14:cNvPr>
                <p14:cNvContentPartPr/>
                <p14:nvPr/>
              </p14:nvContentPartPr>
              <p14:xfrm>
                <a:off x="7770340" y="5794551"/>
                <a:ext cx="828360" cy="268200"/>
              </p14:xfrm>
            </p:contentPart>
          </mc:Choice>
          <mc:Fallback xmlns="">
            <p:pic>
              <p:nvPicPr>
                <p:cNvPr id="23" name="Písanie rukou 22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9F0C967-DB0E-AB4F-8B4B-F055909978C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55220" y="5779431"/>
                  <a:ext cx="8589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Písanie rukou 24">
                  <a:extLst>
                    <a:ext uri="{FF2B5EF4-FFF2-40B4-BE49-F238E27FC236}">
                      <a16:creationId xmlns:a16="http://schemas.microsoft.com/office/drawing/2014/main" id="{443A5DAC-E420-5143-8D40-723105608413}"/>
                    </a:ext>
                  </a:extLst>
                </p14:cNvPr>
                <p14:cNvContentPartPr/>
                <p14:nvPr/>
              </p14:nvContentPartPr>
              <p14:xfrm>
                <a:off x="8623540" y="5763231"/>
                <a:ext cx="871920" cy="274320"/>
              </p14:xfrm>
            </p:contentPart>
          </mc:Choice>
          <mc:Fallback xmlns="">
            <p:pic>
              <p:nvPicPr>
                <p:cNvPr id="25" name="Písanie rukou 24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443A5DAC-E420-5143-8D40-72310560841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08060" y="5748111"/>
                  <a:ext cx="9025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Písanie rukou 26">
                  <a:extLst>
                    <a:ext uri="{FF2B5EF4-FFF2-40B4-BE49-F238E27FC236}">
                      <a16:creationId xmlns:a16="http://schemas.microsoft.com/office/drawing/2014/main" id="{03A17D50-830F-9B4C-BE16-8A4332C3D503}"/>
                    </a:ext>
                  </a:extLst>
                </p14:cNvPr>
                <p14:cNvContentPartPr/>
                <p14:nvPr/>
              </p14:nvContentPartPr>
              <p14:xfrm>
                <a:off x="9457660" y="5788431"/>
                <a:ext cx="847080" cy="255600"/>
              </p14:xfrm>
            </p:contentPart>
          </mc:Choice>
          <mc:Fallback xmlns="">
            <p:pic>
              <p:nvPicPr>
                <p:cNvPr id="27" name="Písanie rukou 26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03A17D50-830F-9B4C-BE16-8A4332C3D50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42180" y="5772951"/>
                  <a:ext cx="8776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Písanie rukou 28">
                  <a:extLst>
                    <a:ext uri="{FF2B5EF4-FFF2-40B4-BE49-F238E27FC236}">
                      <a16:creationId xmlns:a16="http://schemas.microsoft.com/office/drawing/2014/main" id="{8C039FC0-AD98-D249-9071-3B995A3BB509}"/>
                    </a:ext>
                  </a:extLst>
                </p14:cNvPr>
                <p14:cNvContentPartPr/>
                <p14:nvPr/>
              </p14:nvContentPartPr>
              <p14:xfrm>
                <a:off x="10304380" y="5800671"/>
                <a:ext cx="361440" cy="243000"/>
              </p14:xfrm>
            </p:contentPart>
          </mc:Choice>
          <mc:Fallback xmlns="">
            <p:pic>
              <p:nvPicPr>
                <p:cNvPr id="29" name="Písanie rukou 2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8C039FC0-AD98-D249-9071-3B995A3BB50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288900" y="5785551"/>
                  <a:ext cx="3920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1" name="Písanie rukou 30">
                  <a:extLst>
                    <a:ext uri="{FF2B5EF4-FFF2-40B4-BE49-F238E27FC236}">
                      <a16:creationId xmlns:a16="http://schemas.microsoft.com/office/drawing/2014/main" id="{2615B3F1-518D-BA4A-A4BF-234253D096C1}"/>
                    </a:ext>
                  </a:extLst>
                </p14:cNvPr>
                <p14:cNvContentPartPr/>
                <p14:nvPr/>
              </p14:nvContentPartPr>
              <p14:xfrm>
                <a:off x="10634140" y="5819391"/>
                <a:ext cx="6480" cy="37800"/>
              </p14:xfrm>
            </p:contentPart>
          </mc:Choice>
          <mc:Fallback xmlns="">
            <p:pic>
              <p:nvPicPr>
                <p:cNvPr id="31" name="Písanie rukou 30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2615B3F1-518D-BA4A-A4BF-234253D096C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619020" y="5804271"/>
                  <a:ext cx="37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2" name="Písanie rukou 31">
                  <a:extLst>
                    <a:ext uri="{FF2B5EF4-FFF2-40B4-BE49-F238E27FC236}">
                      <a16:creationId xmlns:a16="http://schemas.microsoft.com/office/drawing/2014/main" id="{58662444-42C3-0E49-A702-770D2C41E79A}"/>
                    </a:ext>
                  </a:extLst>
                </p14:cNvPr>
                <p14:cNvContentPartPr/>
                <p14:nvPr/>
              </p14:nvContentPartPr>
              <p14:xfrm>
                <a:off x="10640260" y="5769711"/>
                <a:ext cx="31320" cy="124920"/>
              </p14:xfrm>
            </p:contentPart>
          </mc:Choice>
          <mc:Fallback xmlns="">
            <p:pic>
              <p:nvPicPr>
                <p:cNvPr id="32" name="Písanie rukou 31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58662444-42C3-0E49-A702-770D2C41E79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625140" y="5754231"/>
                  <a:ext cx="61920" cy="155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83973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5">
            <a:extLst>
              <a:ext uri="{FF2B5EF4-FFF2-40B4-BE49-F238E27FC236}">
                <a16:creationId xmlns:a16="http://schemas.microsoft.com/office/drawing/2014/main" id="{B2D9F59E-543E-724E-96D8-E1CAC0F11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7850"/>
            <a:ext cx="4445000" cy="4445000"/>
          </a:xfrm>
          <a:prstGeom prst="rect">
            <a:avLst/>
          </a:prstGeom>
        </p:spPr>
      </p:pic>
      <p:pic>
        <p:nvPicPr>
          <p:cNvPr id="4" name="Obrázok 4">
            <a:extLst>
              <a:ext uri="{FF2B5EF4-FFF2-40B4-BE49-F238E27FC236}">
                <a16:creationId xmlns:a16="http://schemas.microsoft.com/office/drawing/2014/main" id="{A4B1F31D-DB5C-1146-8F0E-B2649BF43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1847850"/>
            <a:ext cx="5995988" cy="4445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BA6BEA4-5C96-0F49-8C9F-B1B7F88A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5200" b="1" kern="1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Štipcovanie</a:t>
            </a:r>
            <a:r>
              <a:rPr lang="sk-SK" sz="5200" b="1" kern="1200" dirty="0">
                <a:solidFill>
                  <a:srgbClr val="00B050"/>
                </a:solidFill>
                <a:latin typeface="Comic Sans MS" panose="030F0702030302020204" pitchFamily="66" charset="0"/>
              </a:rPr>
              <a:t> bielizne na šnúru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Písanie rukou 2">
                <a:extLst>
                  <a:ext uri="{FF2B5EF4-FFF2-40B4-BE49-F238E27FC236}">
                    <a16:creationId xmlns:a16="http://schemas.microsoft.com/office/drawing/2014/main" id="{DD768F4D-3E40-9340-8D6A-A46E072E4E55}"/>
                  </a:ext>
                </a:extLst>
              </p14:cNvPr>
              <p14:cNvContentPartPr/>
              <p14:nvPr/>
            </p14:nvContentPartPr>
            <p14:xfrm>
              <a:off x="505180" y="1287351"/>
              <a:ext cx="10422000" cy="423720"/>
            </p14:xfrm>
          </p:contentPart>
        </mc:Choice>
        <mc:Fallback xmlns="">
          <p:pic>
            <p:nvPicPr>
              <p:cNvPr id="3" name="Písanie rukou 2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DD768F4D-3E40-9340-8D6A-A46E072E4E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0060" y="1271871"/>
                <a:ext cx="10452240" cy="45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99655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75</Words>
  <Application>Microsoft Office PowerPoint</Application>
  <PresentationFormat>Širokouhlá</PresentationFormat>
  <Paragraphs>10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Motív balíka Office</vt:lpstr>
      <vt:lpstr>Prezentácia programu PowerPoint</vt:lpstr>
      <vt:lpstr>Zapínanie gombíkov</vt:lpstr>
      <vt:lpstr>Skladanie mozaiky, puzzle</vt:lpstr>
      <vt:lpstr>Strihanie nožničkami, trhanie papiera, lepenie papiera</vt:lpstr>
      <vt:lpstr>Modelovanie z plastelíny</vt:lpstr>
      <vt:lpstr>Viazanie šnúrok</vt:lpstr>
      <vt:lpstr>Kreslenie do piesku, či do krupice</vt:lpstr>
      <vt:lpstr>Zapájanie detí do bežných činností v domácnosti</vt:lpstr>
      <vt:lpstr>Štipcovanie bielizne na šnúru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Aktivity na rozvoj jemnej motoriky</dc:title>
  <dc:creator>Andrea Podoláková (študent)</dc:creator>
  <cp:lastModifiedBy>Uzivatel</cp:lastModifiedBy>
  <cp:revision>24</cp:revision>
  <dcterms:created xsi:type="dcterms:W3CDTF">2021-02-17T10:32:08Z</dcterms:created>
  <dcterms:modified xsi:type="dcterms:W3CDTF">2022-03-11T12:00:27Z</dcterms:modified>
</cp:coreProperties>
</file>