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E223A6-3D94-4007-B52F-0E33F974276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6F03BD9A-DD70-44C7-99FA-E61456526F96}">
      <dgm:prSet phldrT="[Text]"/>
      <dgm:spPr>
        <a:solidFill>
          <a:schemeClr val="bg2">
            <a:lumMod val="10000"/>
          </a:schemeClr>
        </a:solidFill>
      </dgm:spPr>
      <dgm:t>
        <a:bodyPr/>
        <a:lstStyle/>
        <a:p>
          <a:pPr algn="ctr"/>
          <a:r>
            <a:rPr lang="sk-SK" dirty="0" smtClean="0">
              <a:solidFill>
                <a:srgbClr val="FFFF00"/>
              </a:solidFill>
            </a:rPr>
            <a:t>Ľudské sídla</a:t>
          </a:r>
          <a:endParaRPr lang="sk-SK" dirty="0">
            <a:solidFill>
              <a:srgbClr val="FFFF00"/>
            </a:solidFill>
          </a:endParaRPr>
        </a:p>
      </dgm:t>
    </dgm:pt>
    <dgm:pt modelId="{9F7C85EB-C4EB-4B6E-9E1D-F3DBF26AD2E1}" type="parTrans" cxnId="{5DB7BB30-94A2-4AEA-B514-72D9A354F14E}">
      <dgm:prSet/>
      <dgm:spPr/>
      <dgm:t>
        <a:bodyPr/>
        <a:lstStyle/>
        <a:p>
          <a:pPr algn="ctr"/>
          <a:endParaRPr lang="sk-SK"/>
        </a:p>
      </dgm:t>
    </dgm:pt>
    <dgm:pt modelId="{68E1DFB4-1E05-45CA-8ED8-22D6DD1BB57E}" type="sibTrans" cxnId="{5DB7BB30-94A2-4AEA-B514-72D9A354F14E}">
      <dgm:prSet/>
      <dgm:spPr/>
      <dgm:t>
        <a:bodyPr/>
        <a:lstStyle/>
        <a:p>
          <a:pPr algn="ctr"/>
          <a:endParaRPr lang="sk-SK"/>
        </a:p>
      </dgm:t>
    </dgm:pt>
    <dgm:pt modelId="{53DB1272-EC89-4E24-BC30-775E1094B5FA}">
      <dgm:prSet phldrT="[Text]"/>
      <dgm:spPr>
        <a:solidFill>
          <a:schemeClr val="bg2">
            <a:lumMod val="10000"/>
          </a:schemeClr>
        </a:solidFill>
      </dgm:spPr>
      <dgm:t>
        <a:bodyPr/>
        <a:lstStyle/>
        <a:p>
          <a:pPr algn="ctr"/>
          <a:r>
            <a:rPr lang="sk-SK" dirty="0" smtClean="0">
              <a:solidFill>
                <a:srgbClr val="FFFF00"/>
              </a:solidFill>
            </a:rPr>
            <a:t>mestské</a:t>
          </a:r>
          <a:endParaRPr lang="sk-SK" dirty="0">
            <a:solidFill>
              <a:srgbClr val="FFFF00"/>
            </a:solidFill>
          </a:endParaRPr>
        </a:p>
      </dgm:t>
    </dgm:pt>
    <dgm:pt modelId="{93A7D8E9-AA9E-47FE-98BC-ADACA0E00F49}" type="parTrans" cxnId="{6D1CDCD4-87D2-42A8-843A-88DDFD9431C1}">
      <dgm:prSet/>
      <dgm:spPr>
        <a:ln>
          <a:solidFill>
            <a:srgbClr val="FFFF00"/>
          </a:solidFill>
        </a:ln>
      </dgm:spPr>
      <dgm:t>
        <a:bodyPr/>
        <a:lstStyle/>
        <a:p>
          <a:pPr algn="ctr"/>
          <a:endParaRPr lang="sk-SK"/>
        </a:p>
      </dgm:t>
    </dgm:pt>
    <dgm:pt modelId="{2CD2A5E0-26D6-418A-B15B-12624BFE2A75}" type="sibTrans" cxnId="{6D1CDCD4-87D2-42A8-843A-88DDFD9431C1}">
      <dgm:prSet/>
      <dgm:spPr/>
      <dgm:t>
        <a:bodyPr/>
        <a:lstStyle/>
        <a:p>
          <a:pPr algn="ctr"/>
          <a:endParaRPr lang="sk-SK"/>
        </a:p>
      </dgm:t>
    </dgm:pt>
    <dgm:pt modelId="{CEB1EF28-0897-470E-B69E-1A56CACAF94F}">
      <dgm:prSet phldrT="[Text]"/>
      <dgm:spPr>
        <a:solidFill>
          <a:schemeClr val="bg2">
            <a:lumMod val="10000"/>
          </a:schemeClr>
        </a:solidFill>
      </dgm:spPr>
      <dgm:t>
        <a:bodyPr/>
        <a:lstStyle/>
        <a:p>
          <a:pPr algn="ctr"/>
          <a:r>
            <a:rPr lang="sk-SK" dirty="0" smtClean="0">
              <a:solidFill>
                <a:srgbClr val="FFFF00"/>
              </a:solidFill>
            </a:rPr>
            <a:t>vidiecke</a:t>
          </a:r>
          <a:endParaRPr lang="sk-SK" dirty="0">
            <a:solidFill>
              <a:srgbClr val="FFFF00"/>
            </a:solidFill>
          </a:endParaRPr>
        </a:p>
      </dgm:t>
    </dgm:pt>
    <dgm:pt modelId="{3009A882-9828-4AD4-AA74-212EAF0B1CA1}" type="parTrans" cxnId="{C01D5D88-5ED6-4844-BEEF-E303981EA0E1}">
      <dgm:prSet/>
      <dgm:spPr>
        <a:ln>
          <a:solidFill>
            <a:srgbClr val="FFFF00"/>
          </a:solidFill>
        </a:ln>
      </dgm:spPr>
      <dgm:t>
        <a:bodyPr/>
        <a:lstStyle/>
        <a:p>
          <a:pPr algn="ctr"/>
          <a:endParaRPr lang="sk-SK"/>
        </a:p>
      </dgm:t>
    </dgm:pt>
    <dgm:pt modelId="{431FB7E7-67C1-49FA-9FE0-32876785EB18}" type="sibTrans" cxnId="{C01D5D88-5ED6-4844-BEEF-E303981EA0E1}">
      <dgm:prSet/>
      <dgm:spPr/>
      <dgm:t>
        <a:bodyPr/>
        <a:lstStyle/>
        <a:p>
          <a:pPr algn="ctr"/>
          <a:endParaRPr lang="sk-SK"/>
        </a:p>
      </dgm:t>
    </dgm:pt>
    <dgm:pt modelId="{16FF6BB6-B6B7-4588-A8E0-87371D3BEBBC}" type="pres">
      <dgm:prSet presAssocID="{D1E223A6-3D94-4007-B52F-0E33F974276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2B91A942-A9AB-45A4-9279-DA441CDF02E7}" type="pres">
      <dgm:prSet presAssocID="{6F03BD9A-DD70-44C7-99FA-E61456526F96}" presName="hierRoot1" presStyleCnt="0">
        <dgm:presLayoutVars>
          <dgm:hierBranch val="init"/>
        </dgm:presLayoutVars>
      </dgm:prSet>
      <dgm:spPr/>
    </dgm:pt>
    <dgm:pt modelId="{33742928-E405-47D7-B3D7-80FDD161EFF7}" type="pres">
      <dgm:prSet presAssocID="{6F03BD9A-DD70-44C7-99FA-E61456526F96}" presName="rootComposite1" presStyleCnt="0"/>
      <dgm:spPr/>
    </dgm:pt>
    <dgm:pt modelId="{9A540180-9AF1-4095-9BB4-58B30AEA1A16}" type="pres">
      <dgm:prSet presAssocID="{6F03BD9A-DD70-44C7-99FA-E61456526F96}" presName="rootText1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sk-SK"/>
        </a:p>
      </dgm:t>
    </dgm:pt>
    <dgm:pt modelId="{D4DA474F-1A88-43E9-9915-8E8AE7B8B32F}" type="pres">
      <dgm:prSet presAssocID="{6F03BD9A-DD70-44C7-99FA-E61456526F96}" presName="rootConnector1" presStyleLbl="node1" presStyleIdx="0" presStyleCnt="0"/>
      <dgm:spPr/>
      <dgm:t>
        <a:bodyPr/>
        <a:lstStyle/>
        <a:p>
          <a:endParaRPr lang="sk-SK"/>
        </a:p>
      </dgm:t>
    </dgm:pt>
    <dgm:pt modelId="{B7495B6A-C5FA-4BA4-BDC3-E62F35FCB0D0}" type="pres">
      <dgm:prSet presAssocID="{6F03BD9A-DD70-44C7-99FA-E61456526F96}" presName="hierChild2" presStyleCnt="0"/>
      <dgm:spPr/>
    </dgm:pt>
    <dgm:pt modelId="{AB07D458-C9C6-46CB-A276-F0A0A1F2F002}" type="pres">
      <dgm:prSet presAssocID="{93A7D8E9-AA9E-47FE-98BC-ADACA0E00F49}" presName="Name37" presStyleLbl="parChTrans1D2" presStyleIdx="0" presStyleCnt="2"/>
      <dgm:spPr/>
      <dgm:t>
        <a:bodyPr/>
        <a:lstStyle/>
        <a:p>
          <a:endParaRPr lang="sk-SK"/>
        </a:p>
      </dgm:t>
    </dgm:pt>
    <dgm:pt modelId="{CDA6BF41-D3E1-4095-A726-644C486DEA3D}" type="pres">
      <dgm:prSet presAssocID="{53DB1272-EC89-4E24-BC30-775E1094B5FA}" presName="hierRoot2" presStyleCnt="0">
        <dgm:presLayoutVars>
          <dgm:hierBranch val="init"/>
        </dgm:presLayoutVars>
      </dgm:prSet>
      <dgm:spPr/>
    </dgm:pt>
    <dgm:pt modelId="{CF828C74-84C3-4ED7-99D4-C06ED661A3BE}" type="pres">
      <dgm:prSet presAssocID="{53DB1272-EC89-4E24-BC30-775E1094B5FA}" presName="rootComposite" presStyleCnt="0"/>
      <dgm:spPr/>
    </dgm:pt>
    <dgm:pt modelId="{7632A3F9-74DC-4FA9-B0F3-FF9B7AA876CF}" type="pres">
      <dgm:prSet presAssocID="{53DB1272-EC89-4E24-BC30-775E1094B5FA}" presName="rootText" presStyleLbl="node2" presStyleIdx="0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sk-SK"/>
        </a:p>
      </dgm:t>
    </dgm:pt>
    <dgm:pt modelId="{48921B99-0CF0-4F1B-B186-B4388359BDA5}" type="pres">
      <dgm:prSet presAssocID="{53DB1272-EC89-4E24-BC30-775E1094B5FA}" presName="rootConnector" presStyleLbl="node2" presStyleIdx="0" presStyleCnt="2"/>
      <dgm:spPr/>
      <dgm:t>
        <a:bodyPr/>
        <a:lstStyle/>
        <a:p>
          <a:endParaRPr lang="sk-SK"/>
        </a:p>
      </dgm:t>
    </dgm:pt>
    <dgm:pt modelId="{578E854D-FECF-45A3-B388-5931162F6048}" type="pres">
      <dgm:prSet presAssocID="{53DB1272-EC89-4E24-BC30-775E1094B5FA}" presName="hierChild4" presStyleCnt="0"/>
      <dgm:spPr/>
    </dgm:pt>
    <dgm:pt modelId="{70795B72-99D5-4347-8D5E-04F973D9CF90}" type="pres">
      <dgm:prSet presAssocID="{53DB1272-EC89-4E24-BC30-775E1094B5FA}" presName="hierChild5" presStyleCnt="0"/>
      <dgm:spPr/>
    </dgm:pt>
    <dgm:pt modelId="{F080FAAE-D16A-495D-BE02-46A07C905C23}" type="pres">
      <dgm:prSet presAssocID="{3009A882-9828-4AD4-AA74-212EAF0B1CA1}" presName="Name37" presStyleLbl="parChTrans1D2" presStyleIdx="1" presStyleCnt="2"/>
      <dgm:spPr/>
      <dgm:t>
        <a:bodyPr/>
        <a:lstStyle/>
        <a:p>
          <a:endParaRPr lang="sk-SK"/>
        </a:p>
      </dgm:t>
    </dgm:pt>
    <dgm:pt modelId="{D4B72387-6475-4805-B983-3F56D5F5BE74}" type="pres">
      <dgm:prSet presAssocID="{CEB1EF28-0897-470E-B69E-1A56CACAF94F}" presName="hierRoot2" presStyleCnt="0">
        <dgm:presLayoutVars>
          <dgm:hierBranch val="init"/>
        </dgm:presLayoutVars>
      </dgm:prSet>
      <dgm:spPr/>
    </dgm:pt>
    <dgm:pt modelId="{831D403C-606E-471E-A035-04C7290E3F0A}" type="pres">
      <dgm:prSet presAssocID="{CEB1EF28-0897-470E-B69E-1A56CACAF94F}" presName="rootComposite" presStyleCnt="0"/>
      <dgm:spPr/>
    </dgm:pt>
    <dgm:pt modelId="{840CD87D-134D-4E79-AACC-125337157031}" type="pres">
      <dgm:prSet presAssocID="{CEB1EF28-0897-470E-B69E-1A56CACAF94F}" presName="rootText" presStyleLbl="node2" presStyleIdx="1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sk-SK"/>
        </a:p>
      </dgm:t>
    </dgm:pt>
    <dgm:pt modelId="{92B46B80-4FC2-417E-B1BA-72E4A9523900}" type="pres">
      <dgm:prSet presAssocID="{CEB1EF28-0897-470E-B69E-1A56CACAF94F}" presName="rootConnector" presStyleLbl="node2" presStyleIdx="1" presStyleCnt="2"/>
      <dgm:spPr/>
      <dgm:t>
        <a:bodyPr/>
        <a:lstStyle/>
        <a:p>
          <a:endParaRPr lang="sk-SK"/>
        </a:p>
      </dgm:t>
    </dgm:pt>
    <dgm:pt modelId="{7ED77C93-69AB-412F-9616-4EEBDF7B0864}" type="pres">
      <dgm:prSet presAssocID="{CEB1EF28-0897-470E-B69E-1A56CACAF94F}" presName="hierChild4" presStyleCnt="0"/>
      <dgm:spPr/>
    </dgm:pt>
    <dgm:pt modelId="{08816F30-D907-4777-928F-96651E80C749}" type="pres">
      <dgm:prSet presAssocID="{CEB1EF28-0897-470E-B69E-1A56CACAF94F}" presName="hierChild5" presStyleCnt="0"/>
      <dgm:spPr/>
    </dgm:pt>
    <dgm:pt modelId="{7B57064B-7F34-4472-AB9B-18CEDFF23383}" type="pres">
      <dgm:prSet presAssocID="{6F03BD9A-DD70-44C7-99FA-E61456526F96}" presName="hierChild3" presStyleCnt="0"/>
      <dgm:spPr/>
    </dgm:pt>
  </dgm:ptLst>
  <dgm:cxnLst>
    <dgm:cxn modelId="{6D1CDCD4-87D2-42A8-843A-88DDFD9431C1}" srcId="{6F03BD9A-DD70-44C7-99FA-E61456526F96}" destId="{53DB1272-EC89-4E24-BC30-775E1094B5FA}" srcOrd="0" destOrd="0" parTransId="{93A7D8E9-AA9E-47FE-98BC-ADACA0E00F49}" sibTransId="{2CD2A5E0-26D6-418A-B15B-12624BFE2A75}"/>
    <dgm:cxn modelId="{5FFF2F88-B2FC-41D8-9453-B2EA56CB7014}" type="presOf" srcId="{53DB1272-EC89-4E24-BC30-775E1094B5FA}" destId="{48921B99-0CF0-4F1B-B186-B4388359BDA5}" srcOrd="1" destOrd="0" presId="urn:microsoft.com/office/officeart/2005/8/layout/orgChart1"/>
    <dgm:cxn modelId="{141352A5-FCD5-40AC-94E4-D40142E77AA2}" type="presOf" srcId="{D1E223A6-3D94-4007-B52F-0E33F974276F}" destId="{16FF6BB6-B6B7-4588-A8E0-87371D3BEBBC}" srcOrd="0" destOrd="0" presId="urn:microsoft.com/office/officeart/2005/8/layout/orgChart1"/>
    <dgm:cxn modelId="{2BDDCFDF-9C6E-4CDE-8592-8DEAEBDBAB88}" type="presOf" srcId="{6F03BD9A-DD70-44C7-99FA-E61456526F96}" destId="{9A540180-9AF1-4095-9BB4-58B30AEA1A16}" srcOrd="0" destOrd="0" presId="urn:microsoft.com/office/officeart/2005/8/layout/orgChart1"/>
    <dgm:cxn modelId="{5DB7BB30-94A2-4AEA-B514-72D9A354F14E}" srcId="{D1E223A6-3D94-4007-B52F-0E33F974276F}" destId="{6F03BD9A-DD70-44C7-99FA-E61456526F96}" srcOrd="0" destOrd="0" parTransId="{9F7C85EB-C4EB-4B6E-9E1D-F3DBF26AD2E1}" sibTransId="{68E1DFB4-1E05-45CA-8ED8-22D6DD1BB57E}"/>
    <dgm:cxn modelId="{546A08B9-C4BA-4082-B7EA-673C9D3D28D6}" type="presOf" srcId="{3009A882-9828-4AD4-AA74-212EAF0B1CA1}" destId="{F080FAAE-D16A-495D-BE02-46A07C905C23}" srcOrd="0" destOrd="0" presId="urn:microsoft.com/office/officeart/2005/8/layout/orgChart1"/>
    <dgm:cxn modelId="{FCEB607A-29BB-4D1F-BD5B-64DC42B51757}" type="presOf" srcId="{CEB1EF28-0897-470E-B69E-1A56CACAF94F}" destId="{840CD87D-134D-4E79-AACC-125337157031}" srcOrd="0" destOrd="0" presId="urn:microsoft.com/office/officeart/2005/8/layout/orgChart1"/>
    <dgm:cxn modelId="{BBE7DC01-BBA7-47B1-A7D8-2900EAF5DCFF}" type="presOf" srcId="{6F03BD9A-DD70-44C7-99FA-E61456526F96}" destId="{D4DA474F-1A88-43E9-9915-8E8AE7B8B32F}" srcOrd="1" destOrd="0" presId="urn:microsoft.com/office/officeart/2005/8/layout/orgChart1"/>
    <dgm:cxn modelId="{33F0F0D3-4A4A-459C-A7EF-D3F05A80751B}" type="presOf" srcId="{53DB1272-EC89-4E24-BC30-775E1094B5FA}" destId="{7632A3F9-74DC-4FA9-B0F3-FF9B7AA876CF}" srcOrd="0" destOrd="0" presId="urn:microsoft.com/office/officeart/2005/8/layout/orgChart1"/>
    <dgm:cxn modelId="{B97B1749-6292-44D1-A642-F08D3F912C81}" type="presOf" srcId="{CEB1EF28-0897-470E-B69E-1A56CACAF94F}" destId="{92B46B80-4FC2-417E-B1BA-72E4A9523900}" srcOrd="1" destOrd="0" presId="urn:microsoft.com/office/officeart/2005/8/layout/orgChart1"/>
    <dgm:cxn modelId="{C01D5D88-5ED6-4844-BEEF-E303981EA0E1}" srcId="{6F03BD9A-DD70-44C7-99FA-E61456526F96}" destId="{CEB1EF28-0897-470E-B69E-1A56CACAF94F}" srcOrd="1" destOrd="0" parTransId="{3009A882-9828-4AD4-AA74-212EAF0B1CA1}" sibTransId="{431FB7E7-67C1-49FA-9FE0-32876785EB18}"/>
    <dgm:cxn modelId="{4A0D9F7B-E7FE-4730-8847-D9020300474A}" type="presOf" srcId="{93A7D8E9-AA9E-47FE-98BC-ADACA0E00F49}" destId="{AB07D458-C9C6-46CB-A276-F0A0A1F2F002}" srcOrd="0" destOrd="0" presId="urn:microsoft.com/office/officeart/2005/8/layout/orgChart1"/>
    <dgm:cxn modelId="{21C49DBC-F5D9-48CE-B1D3-94DCF2BB2360}" type="presParOf" srcId="{16FF6BB6-B6B7-4588-A8E0-87371D3BEBBC}" destId="{2B91A942-A9AB-45A4-9279-DA441CDF02E7}" srcOrd="0" destOrd="0" presId="urn:microsoft.com/office/officeart/2005/8/layout/orgChart1"/>
    <dgm:cxn modelId="{E9FA5DDD-0313-4622-B58D-4FE645AAB088}" type="presParOf" srcId="{2B91A942-A9AB-45A4-9279-DA441CDF02E7}" destId="{33742928-E405-47D7-B3D7-80FDD161EFF7}" srcOrd="0" destOrd="0" presId="urn:microsoft.com/office/officeart/2005/8/layout/orgChart1"/>
    <dgm:cxn modelId="{DFB713B5-CE68-4207-BCD0-1F605C9DB62A}" type="presParOf" srcId="{33742928-E405-47D7-B3D7-80FDD161EFF7}" destId="{9A540180-9AF1-4095-9BB4-58B30AEA1A16}" srcOrd="0" destOrd="0" presId="urn:microsoft.com/office/officeart/2005/8/layout/orgChart1"/>
    <dgm:cxn modelId="{18BFEA75-C076-46BC-B392-5D866D154673}" type="presParOf" srcId="{33742928-E405-47D7-B3D7-80FDD161EFF7}" destId="{D4DA474F-1A88-43E9-9915-8E8AE7B8B32F}" srcOrd="1" destOrd="0" presId="urn:microsoft.com/office/officeart/2005/8/layout/orgChart1"/>
    <dgm:cxn modelId="{1F29D66A-E692-485D-A23D-99F9FBF63F70}" type="presParOf" srcId="{2B91A942-A9AB-45A4-9279-DA441CDF02E7}" destId="{B7495B6A-C5FA-4BA4-BDC3-E62F35FCB0D0}" srcOrd="1" destOrd="0" presId="urn:microsoft.com/office/officeart/2005/8/layout/orgChart1"/>
    <dgm:cxn modelId="{216FA4F5-C363-439A-884C-D73BB34D21CA}" type="presParOf" srcId="{B7495B6A-C5FA-4BA4-BDC3-E62F35FCB0D0}" destId="{AB07D458-C9C6-46CB-A276-F0A0A1F2F002}" srcOrd="0" destOrd="0" presId="urn:microsoft.com/office/officeart/2005/8/layout/orgChart1"/>
    <dgm:cxn modelId="{29445B40-3C95-4EE3-BA88-E69FEF3AE481}" type="presParOf" srcId="{B7495B6A-C5FA-4BA4-BDC3-E62F35FCB0D0}" destId="{CDA6BF41-D3E1-4095-A726-644C486DEA3D}" srcOrd="1" destOrd="0" presId="urn:microsoft.com/office/officeart/2005/8/layout/orgChart1"/>
    <dgm:cxn modelId="{1E873F07-9C72-4A58-837F-63DCD152B029}" type="presParOf" srcId="{CDA6BF41-D3E1-4095-A726-644C486DEA3D}" destId="{CF828C74-84C3-4ED7-99D4-C06ED661A3BE}" srcOrd="0" destOrd="0" presId="urn:microsoft.com/office/officeart/2005/8/layout/orgChart1"/>
    <dgm:cxn modelId="{C0047140-B97C-459E-817D-19ECD4604E68}" type="presParOf" srcId="{CF828C74-84C3-4ED7-99D4-C06ED661A3BE}" destId="{7632A3F9-74DC-4FA9-B0F3-FF9B7AA876CF}" srcOrd="0" destOrd="0" presId="urn:microsoft.com/office/officeart/2005/8/layout/orgChart1"/>
    <dgm:cxn modelId="{D99129C7-905E-4284-B4DE-2F2B8F4AC512}" type="presParOf" srcId="{CF828C74-84C3-4ED7-99D4-C06ED661A3BE}" destId="{48921B99-0CF0-4F1B-B186-B4388359BDA5}" srcOrd="1" destOrd="0" presId="urn:microsoft.com/office/officeart/2005/8/layout/orgChart1"/>
    <dgm:cxn modelId="{FD82EA1F-BD6A-408D-8AEE-74E058B4B661}" type="presParOf" srcId="{CDA6BF41-D3E1-4095-A726-644C486DEA3D}" destId="{578E854D-FECF-45A3-B388-5931162F6048}" srcOrd="1" destOrd="0" presId="urn:microsoft.com/office/officeart/2005/8/layout/orgChart1"/>
    <dgm:cxn modelId="{2F2397A4-2B6D-40A4-91BD-39155E8C512E}" type="presParOf" srcId="{CDA6BF41-D3E1-4095-A726-644C486DEA3D}" destId="{70795B72-99D5-4347-8D5E-04F973D9CF90}" srcOrd="2" destOrd="0" presId="urn:microsoft.com/office/officeart/2005/8/layout/orgChart1"/>
    <dgm:cxn modelId="{DF8ED31E-2BF6-4533-8683-BDDFD85A4173}" type="presParOf" srcId="{B7495B6A-C5FA-4BA4-BDC3-E62F35FCB0D0}" destId="{F080FAAE-D16A-495D-BE02-46A07C905C23}" srcOrd="2" destOrd="0" presId="urn:microsoft.com/office/officeart/2005/8/layout/orgChart1"/>
    <dgm:cxn modelId="{C84EFD39-D830-45FA-BE55-46084DF2CF5A}" type="presParOf" srcId="{B7495B6A-C5FA-4BA4-BDC3-E62F35FCB0D0}" destId="{D4B72387-6475-4805-B983-3F56D5F5BE74}" srcOrd="3" destOrd="0" presId="urn:microsoft.com/office/officeart/2005/8/layout/orgChart1"/>
    <dgm:cxn modelId="{6B28A50A-5F3F-4E5A-BAB5-F45A21BA7F03}" type="presParOf" srcId="{D4B72387-6475-4805-B983-3F56D5F5BE74}" destId="{831D403C-606E-471E-A035-04C7290E3F0A}" srcOrd="0" destOrd="0" presId="urn:microsoft.com/office/officeart/2005/8/layout/orgChart1"/>
    <dgm:cxn modelId="{EDADE527-A7A4-4FE9-9275-2B168AE6736C}" type="presParOf" srcId="{831D403C-606E-471E-A035-04C7290E3F0A}" destId="{840CD87D-134D-4E79-AACC-125337157031}" srcOrd="0" destOrd="0" presId="urn:microsoft.com/office/officeart/2005/8/layout/orgChart1"/>
    <dgm:cxn modelId="{89D4FF6A-0CB5-4A4E-9A58-B688DFD85DCF}" type="presParOf" srcId="{831D403C-606E-471E-A035-04C7290E3F0A}" destId="{92B46B80-4FC2-417E-B1BA-72E4A9523900}" srcOrd="1" destOrd="0" presId="urn:microsoft.com/office/officeart/2005/8/layout/orgChart1"/>
    <dgm:cxn modelId="{EC58E7CD-CA46-476B-AF50-D3ED9DE0B4CA}" type="presParOf" srcId="{D4B72387-6475-4805-B983-3F56D5F5BE74}" destId="{7ED77C93-69AB-412F-9616-4EEBDF7B0864}" srcOrd="1" destOrd="0" presId="urn:microsoft.com/office/officeart/2005/8/layout/orgChart1"/>
    <dgm:cxn modelId="{664CB009-8DC7-4F8F-AC64-F6FE41EEC2FA}" type="presParOf" srcId="{D4B72387-6475-4805-B983-3F56D5F5BE74}" destId="{08816F30-D907-4777-928F-96651E80C749}" srcOrd="2" destOrd="0" presId="urn:microsoft.com/office/officeart/2005/8/layout/orgChart1"/>
    <dgm:cxn modelId="{5F96294A-7025-48B4-AC66-7A81C6162117}" type="presParOf" srcId="{2B91A942-A9AB-45A4-9279-DA441CDF02E7}" destId="{7B57064B-7F34-4472-AB9B-18CEDFF233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CF8CBE-149C-4B46-A8A5-B796F36D055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41122683-A7F2-490F-B3AF-21721052D5A7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k-SK" dirty="0" smtClean="0">
              <a:solidFill>
                <a:srgbClr val="FFFF00"/>
              </a:solidFill>
            </a:rPr>
            <a:t>Organizmy v okolí človeka</a:t>
          </a:r>
          <a:endParaRPr lang="sk-SK" dirty="0">
            <a:solidFill>
              <a:srgbClr val="FFFF00"/>
            </a:solidFill>
          </a:endParaRPr>
        </a:p>
      </dgm:t>
    </dgm:pt>
    <dgm:pt modelId="{F27B2CC4-DF3C-4955-A976-B096D85C5C2E}" type="parTrans" cxnId="{E2BB92EE-02CB-43D4-9AD9-59444A16885A}">
      <dgm:prSet/>
      <dgm:spPr/>
      <dgm:t>
        <a:bodyPr/>
        <a:lstStyle/>
        <a:p>
          <a:endParaRPr lang="sk-SK"/>
        </a:p>
      </dgm:t>
    </dgm:pt>
    <dgm:pt modelId="{69C20E7B-9D32-4500-82C6-4FEE61B13009}" type="sibTrans" cxnId="{E2BB92EE-02CB-43D4-9AD9-59444A16885A}">
      <dgm:prSet/>
      <dgm:spPr/>
      <dgm:t>
        <a:bodyPr/>
        <a:lstStyle/>
        <a:p>
          <a:endParaRPr lang="sk-SK"/>
        </a:p>
      </dgm:t>
    </dgm:pt>
    <dgm:pt modelId="{F2CD7FBC-0C97-4708-A585-47211F6D016B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k-SK" dirty="0" smtClean="0">
              <a:solidFill>
                <a:srgbClr val="FFFF00"/>
              </a:solidFill>
            </a:rPr>
            <a:t>prospešné</a:t>
          </a:r>
          <a:endParaRPr lang="sk-SK" dirty="0">
            <a:solidFill>
              <a:srgbClr val="FFFF00"/>
            </a:solidFill>
          </a:endParaRPr>
        </a:p>
      </dgm:t>
    </dgm:pt>
    <dgm:pt modelId="{8994B0E3-EED6-4180-91AD-65D725F4699E}" type="parTrans" cxnId="{20B49783-1691-4DC0-B03D-386348C1EA8A}">
      <dgm:prSet/>
      <dgm:spPr/>
      <dgm:t>
        <a:bodyPr/>
        <a:lstStyle/>
        <a:p>
          <a:endParaRPr lang="sk-SK"/>
        </a:p>
      </dgm:t>
    </dgm:pt>
    <dgm:pt modelId="{04EDC60D-C409-4A65-9449-0E91AA9FC0E9}" type="sibTrans" cxnId="{20B49783-1691-4DC0-B03D-386348C1EA8A}">
      <dgm:prSet/>
      <dgm:spPr/>
      <dgm:t>
        <a:bodyPr/>
        <a:lstStyle/>
        <a:p>
          <a:endParaRPr lang="sk-SK"/>
        </a:p>
      </dgm:t>
    </dgm:pt>
    <dgm:pt modelId="{4F6BA097-8933-4C3F-B90D-385A220C9836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k-SK" dirty="0" smtClean="0">
              <a:solidFill>
                <a:srgbClr val="FFFF00"/>
              </a:solidFill>
            </a:rPr>
            <a:t>nežiaduce</a:t>
          </a:r>
          <a:endParaRPr lang="sk-SK" dirty="0">
            <a:solidFill>
              <a:srgbClr val="FFFF00"/>
            </a:solidFill>
          </a:endParaRPr>
        </a:p>
      </dgm:t>
    </dgm:pt>
    <dgm:pt modelId="{38B912B2-99D5-4CBA-9848-EABFDF5579C5}" type="parTrans" cxnId="{90B9B319-86EE-49B0-82FD-8270BD456E0D}">
      <dgm:prSet/>
      <dgm:spPr/>
      <dgm:t>
        <a:bodyPr/>
        <a:lstStyle/>
        <a:p>
          <a:endParaRPr lang="sk-SK"/>
        </a:p>
      </dgm:t>
    </dgm:pt>
    <dgm:pt modelId="{FA9538B2-5271-4F65-962A-F4D2650BE31A}" type="sibTrans" cxnId="{90B9B319-86EE-49B0-82FD-8270BD456E0D}">
      <dgm:prSet/>
      <dgm:spPr/>
      <dgm:t>
        <a:bodyPr/>
        <a:lstStyle/>
        <a:p>
          <a:endParaRPr lang="sk-SK"/>
        </a:p>
      </dgm:t>
    </dgm:pt>
    <dgm:pt modelId="{129C669C-F53D-4C13-ABC6-A4FC3C2A5C5B}" type="pres">
      <dgm:prSet presAssocID="{72CF8CBE-149C-4B46-A8A5-B796F36D055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341CAE6B-2487-4BA9-A510-C33B267E2F02}" type="pres">
      <dgm:prSet presAssocID="{41122683-A7F2-490F-B3AF-21721052D5A7}" presName="root1" presStyleCnt="0"/>
      <dgm:spPr/>
    </dgm:pt>
    <dgm:pt modelId="{D8DC488E-2F39-4E53-A269-57A69EE6B01D}" type="pres">
      <dgm:prSet presAssocID="{41122683-A7F2-490F-B3AF-21721052D5A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9D8E2F68-7433-4BB6-8A21-1AF7A5C577A0}" type="pres">
      <dgm:prSet presAssocID="{41122683-A7F2-490F-B3AF-21721052D5A7}" presName="level2hierChild" presStyleCnt="0"/>
      <dgm:spPr/>
    </dgm:pt>
    <dgm:pt modelId="{495582C8-825A-47FF-9FF4-930736061A42}" type="pres">
      <dgm:prSet presAssocID="{8994B0E3-EED6-4180-91AD-65D725F4699E}" presName="conn2-1" presStyleLbl="parChTrans1D2" presStyleIdx="0" presStyleCnt="2"/>
      <dgm:spPr/>
      <dgm:t>
        <a:bodyPr/>
        <a:lstStyle/>
        <a:p>
          <a:endParaRPr lang="sk-SK"/>
        </a:p>
      </dgm:t>
    </dgm:pt>
    <dgm:pt modelId="{A09ABA91-FFD4-4D5F-9DB2-19BE0A059BAA}" type="pres">
      <dgm:prSet presAssocID="{8994B0E3-EED6-4180-91AD-65D725F4699E}" presName="connTx" presStyleLbl="parChTrans1D2" presStyleIdx="0" presStyleCnt="2"/>
      <dgm:spPr/>
      <dgm:t>
        <a:bodyPr/>
        <a:lstStyle/>
        <a:p>
          <a:endParaRPr lang="sk-SK"/>
        </a:p>
      </dgm:t>
    </dgm:pt>
    <dgm:pt modelId="{5CE3F479-886E-4C4B-A868-B721B7815624}" type="pres">
      <dgm:prSet presAssocID="{F2CD7FBC-0C97-4708-A585-47211F6D016B}" presName="root2" presStyleCnt="0"/>
      <dgm:spPr/>
    </dgm:pt>
    <dgm:pt modelId="{0FDF2EF6-98C8-4C92-ACF0-3A11F6271FB1}" type="pres">
      <dgm:prSet presAssocID="{F2CD7FBC-0C97-4708-A585-47211F6D016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3827AB9-8D8A-4BC9-AF7C-4167F3A8EFCC}" type="pres">
      <dgm:prSet presAssocID="{F2CD7FBC-0C97-4708-A585-47211F6D016B}" presName="level3hierChild" presStyleCnt="0"/>
      <dgm:spPr/>
    </dgm:pt>
    <dgm:pt modelId="{20F0A6C1-568B-49B9-8932-33BAD1912E7D}" type="pres">
      <dgm:prSet presAssocID="{38B912B2-99D5-4CBA-9848-EABFDF5579C5}" presName="conn2-1" presStyleLbl="parChTrans1D2" presStyleIdx="1" presStyleCnt="2"/>
      <dgm:spPr/>
      <dgm:t>
        <a:bodyPr/>
        <a:lstStyle/>
        <a:p>
          <a:endParaRPr lang="sk-SK"/>
        </a:p>
      </dgm:t>
    </dgm:pt>
    <dgm:pt modelId="{F973D08D-DD73-450A-8D47-2059B79B1B6C}" type="pres">
      <dgm:prSet presAssocID="{38B912B2-99D5-4CBA-9848-EABFDF5579C5}" presName="connTx" presStyleLbl="parChTrans1D2" presStyleIdx="1" presStyleCnt="2"/>
      <dgm:spPr/>
      <dgm:t>
        <a:bodyPr/>
        <a:lstStyle/>
        <a:p>
          <a:endParaRPr lang="sk-SK"/>
        </a:p>
      </dgm:t>
    </dgm:pt>
    <dgm:pt modelId="{25353ACC-E7B7-42D7-A1B7-91F648E443D6}" type="pres">
      <dgm:prSet presAssocID="{4F6BA097-8933-4C3F-B90D-385A220C9836}" presName="root2" presStyleCnt="0"/>
      <dgm:spPr/>
    </dgm:pt>
    <dgm:pt modelId="{16B7382A-E1CC-4E77-BDE5-881B634FD6C8}" type="pres">
      <dgm:prSet presAssocID="{4F6BA097-8933-4C3F-B90D-385A220C983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C3109805-75CE-4F79-8872-9726D4981F38}" type="pres">
      <dgm:prSet presAssocID="{4F6BA097-8933-4C3F-B90D-385A220C9836}" presName="level3hierChild" presStyleCnt="0"/>
      <dgm:spPr/>
    </dgm:pt>
  </dgm:ptLst>
  <dgm:cxnLst>
    <dgm:cxn modelId="{DC6C0A91-436D-4A36-B8CA-D2B52E05D107}" type="presOf" srcId="{41122683-A7F2-490F-B3AF-21721052D5A7}" destId="{D8DC488E-2F39-4E53-A269-57A69EE6B01D}" srcOrd="0" destOrd="0" presId="urn:microsoft.com/office/officeart/2005/8/layout/hierarchy2"/>
    <dgm:cxn modelId="{73342BC5-5F9E-40CE-9C88-42971DC7F1EA}" type="presOf" srcId="{4F6BA097-8933-4C3F-B90D-385A220C9836}" destId="{16B7382A-E1CC-4E77-BDE5-881B634FD6C8}" srcOrd="0" destOrd="0" presId="urn:microsoft.com/office/officeart/2005/8/layout/hierarchy2"/>
    <dgm:cxn modelId="{E2BB92EE-02CB-43D4-9AD9-59444A16885A}" srcId="{72CF8CBE-149C-4B46-A8A5-B796F36D0558}" destId="{41122683-A7F2-490F-B3AF-21721052D5A7}" srcOrd="0" destOrd="0" parTransId="{F27B2CC4-DF3C-4955-A976-B096D85C5C2E}" sibTransId="{69C20E7B-9D32-4500-82C6-4FEE61B13009}"/>
    <dgm:cxn modelId="{3CBA0AED-F18E-46BA-9198-4F9353FB6B70}" type="presOf" srcId="{F2CD7FBC-0C97-4708-A585-47211F6D016B}" destId="{0FDF2EF6-98C8-4C92-ACF0-3A11F6271FB1}" srcOrd="0" destOrd="0" presId="urn:microsoft.com/office/officeart/2005/8/layout/hierarchy2"/>
    <dgm:cxn modelId="{BC70111E-B28A-4B63-A91A-6F1D40BF74BA}" type="presOf" srcId="{72CF8CBE-149C-4B46-A8A5-B796F36D0558}" destId="{129C669C-F53D-4C13-ABC6-A4FC3C2A5C5B}" srcOrd="0" destOrd="0" presId="urn:microsoft.com/office/officeart/2005/8/layout/hierarchy2"/>
    <dgm:cxn modelId="{93101EFC-CD42-4A93-BFFE-D416D6E2764E}" type="presOf" srcId="{38B912B2-99D5-4CBA-9848-EABFDF5579C5}" destId="{F973D08D-DD73-450A-8D47-2059B79B1B6C}" srcOrd="1" destOrd="0" presId="urn:microsoft.com/office/officeart/2005/8/layout/hierarchy2"/>
    <dgm:cxn modelId="{158F2A8B-0E6C-48BA-8699-097CED32867A}" type="presOf" srcId="{8994B0E3-EED6-4180-91AD-65D725F4699E}" destId="{495582C8-825A-47FF-9FF4-930736061A42}" srcOrd="0" destOrd="0" presId="urn:microsoft.com/office/officeart/2005/8/layout/hierarchy2"/>
    <dgm:cxn modelId="{90B9B319-86EE-49B0-82FD-8270BD456E0D}" srcId="{41122683-A7F2-490F-B3AF-21721052D5A7}" destId="{4F6BA097-8933-4C3F-B90D-385A220C9836}" srcOrd="1" destOrd="0" parTransId="{38B912B2-99D5-4CBA-9848-EABFDF5579C5}" sibTransId="{FA9538B2-5271-4F65-962A-F4D2650BE31A}"/>
    <dgm:cxn modelId="{438C672A-5A8C-4183-A3DE-96318088911C}" type="presOf" srcId="{8994B0E3-EED6-4180-91AD-65D725F4699E}" destId="{A09ABA91-FFD4-4D5F-9DB2-19BE0A059BAA}" srcOrd="1" destOrd="0" presId="urn:microsoft.com/office/officeart/2005/8/layout/hierarchy2"/>
    <dgm:cxn modelId="{20B49783-1691-4DC0-B03D-386348C1EA8A}" srcId="{41122683-A7F2-490F-B3AF-21721052D5A7}" destId="{F2CD7FBC-0C97-4708-A585-47211F6D016B}" srcOrd="0" destOrd="0" parTransId="{8994B0E3-EED6-4180-91AD-65D725F4699E}" sibTransId="{04EDC60D-C409-4A65-9449-0E91AA9FC0E9}"/>
    <dgm:cxn modelId="{8473FA93-5B02-4024-A134-C07A5D5BC5CE}" type="presOf" srcId="{38B912B2-99D5-4CBA-9848-EABFDF5579C5}" destId="{20F0A6C1-568B-49B9-8932-33BAD1912E7D}" srcOrd="0" destOrd="0" presId="urn:microsoft.com/office/officeart/2005/8/layout/hierarchy2"/>
    <dgm:cxn modelId="{D0BDB90D-5805-4604-AB61-3C85765C71D9}" type="presParOf" srcId="{129C669C-F53D-4C13-ABC6-A4FC3C2A5C5B}" destId="{341CAE6B-2487-4BA9-A510-C33B267E2F02}" srcOrd="0" destOrd="0" presId="urn:microsoft.com/office/officeart/2005/8/layout/hierarchy2"/>
    <dgm:cxn modelId="{12B2FE7B-2749-491C-9BAC-7E0B30EE97D7}" type="presParOf" srcId="{341CAE6B-2487-4BA9-A510-C33B267E2F02}" destId="{D8DC488E-2F39-4E53-A269-57A69EE6B01D}" srcOrd="0" destOrd="0" presId="urn:microsoft.com/office/officeart/2005/8/layout/hierarchy2"/>
    <dgm:cxn modelId="{77419522-6C23-49B8-815A-A69292885DD1}" type="presParOf" srcId="{341CAE6B-2487-4BA9-A510-C33B267E2F02}" destId="{9D8E2F68-7433-4BB6-8A21-1AF7A5C577A0}" srcOrd="1" destOrd="0" presId="urn:microsoft.com/office/officeart/2005/8/layout/hierarchy2"/>
    <dgm:cxn modelId="{815A43BA-6853-4DFB-A1B4-BC0FAE00570D}" type="presParOf" srcId="{9D8E2F68-7433-4BB6-8A21-1AF7A5C577A0}" destId="{495582C8-825A-47FF-9FF4-930736061A42}" srcOrd="0" destOrd="0" presId="urn:microsoft.com/office/officeart/2005/8/layout/hierarchy2"/>
    <dgm:cxn modelId="{6CBE974C-E15E-4ADE-8632-85A52EFEEDDF}" type="presParOf" srcId="{495582C8-825A-47FF-9FF4-930736061A42}" destId="{A09ABA91-FFD4-4D5F-9DB2-19BE0A059BAA}" srcOrd="0" destOrd="0" presId="urn:microsoft.com/office/officeart/2005/8/layout/hierarchy2"/>
    <dgm:cxn modelId="{A66C7A36-9A7E-41EB-91B8-767924693D76}" type="presParOf" srcId="{9D8E2F68-7433-4BB6-8A21-1AF7A5C577A0}" destId="{5CE3F479-886E-4C4B-A868-B721B7815624}" srcOrd="1" destOrd="0" presId="urn:microsoft.com/office/officeart/2005/8/layout/hierarchy2"/>
    <dgm:cxn modelId="{762135FB-6D94-4779-829E-5D70D6F833B4}" type="presParOf" srcId="{5CE3F479-886E-4C4B-A868-B721B7815624}" destId="{0FDF2EF6-98C8-4C92-ACF0-3A11F6271FB1}" srcOrd="0" destOrd="0" presId="urn:microsoft.com/office/officeart/2005/8/layout/hierarchy2"/>
    <dgm:cxn modelId="{8884B647-6A5F-4AB2-BEED-60E0A3C7F013}" type="presParOf" srcId="{5CE3F479-886E-4C4B-A868-B721B7815624}" destId="{73827AB9-8D8A-4BC9-AF7C-4167F3A8EFCC}" srcOrd="1" destOrd="0" presId="urn:microsoft.com/office/officeart/2005/8/layout/hierarchy2"/>
    <dgm:cxn modelId="{1DCCD7D0-7C71-4CB6-AB3D-A45A8B3C3427}" type="presParOf" srcId="{9D8E2F68-7433-4BB6-8A21-1AF7A5C577A0}" destId="{20F0A6C1-568B-49B9-8932-33BAD1912E7D}" srcOrd="2" destOrd="0" presId="urn:microsoft.com/office/officeart/2005/8/layout/hierarchy2"/>
    <dgm:cxn modelId="{08CF9D57-0436-4E03-B753-E71740E1A484}" type="presParOf" srcId="{20F0A6C1-568B-49B9-8932-33BAD1912E7D}" destId="{F973D08D-DD73-450A-8D47-2059B79B1B6C}" srcOrd="0" destOrd="0" presId="urn:microsoft.com/office/officeart/2005/8/layout/hierarchy2"/>
    <dgm:cxn modelId="{507B72A0-240E-4FEC-940D-FF5EE6FAA109}" type="presParOf" srcId="{9D8E2F68-7433-4BB6-8A21-1AF7A5C577A0}" destId="{25353ACC-E7B7-42D7-A1B7-91F648E443D6}" srcOrd="3" destOrd="0" presId="urn:microsoft.com/office/officeart/2005/8/layout/hierarchy2"/>
    <dgm:cxn modelId="{075FCE8C-72BE-4F65-9D24-053CBB1B5ECA}" type="presParOf" srcId="{25353ACC-E7B7-42D7-A1B7-91F648E443D6}" destId="{16B7382A-E1CC-4E77-BDE5-881B634FD6C8}" srcOrd="0" destOrd="0" presId="urn:microsoft.com/office/officeart/2005/8/layout/hierarchy2"/>
    <dgm:cxn modelId="{4E037198-401B-4673-9196-B9008DF1812B}" type="presParOf" srcId="{25353ACC-E7B7-42D7-A1B7-91F648E443D6}" destId="{C3109805-75CE-4F79-8872-9726D4981F3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0FAAE-D16A-495D-BE02-46A07C905C23}">
      <dsp:nvSpPr>
        <dsp:cNvPr id="0" name=""/>
        <dsp:cNvSpPr/>
      </dsp:nvSpPr>
      <dsp:spPr>
        <a:xfrm>
          <a:off x="4212468" y="2228205"/>
          <a:ext cx="2305261" cy="800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0086"/>
              </a:lnTo>
              <a:lnTo>
                <a:pt x="2305261" y="400086"/>
              </a:lnTo>
              <a:lnTo>
                <a:pt x="2305261" y="800173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7D458-C9C6-46CB-A276-F0A0A1F2F002}">
      <dsp:nvSpPr>
        <dsp:cNvPr id="0" name=""/>
        <dsp:cNvSpPr/>
      </dsp:nvSpPr>
      <dsp:spPr>
        <a:xfrm>
          <a:off x="1907206" y="2228205"/>
          <a:ext cx="2305261" cy="800173"/>
        </a:xfrm>
        <a:custGeom>
          <a:avLst/>
          <a:gdLst/>
          <a:ahLst/>
          <a:cxnLst/>
          <a:rect l="0" t="0" r="0" b="0"/>
          <a:pathLst>
            <a:path>
              <a:moveTo>
                <a:pt x="2305261" y="0"/>
              </a:moveTo>
              <a:lnTo>
                <a:pt x="2305261" y="400086"/>
              </a:lnTo>
              <a:lnTo>
                <a:pt x="0" y="400086"/>
              </a:lnTo>
              <a:lnTo>
                <a:pt x="0" y="800173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40180-9AF1-4095-9BB4-58B30AEA1A16}">
      <dsp:nvSpPr>
        <dsp:cNvPr id="0" name=""/>
        <dsp:cNvSpPr/>
      </dsp:nvSpPr>
      <dsp:spPr>
        <a:xfrm>
          <a:off x="2307292" y="323030"/>
          <a:ext cx="3810350" cy="1905175"/>
        </a:xfrm>
        <a:prstGeom prst="roundRect">
          <a:avLst/>
        </a:prstGeom>
        <a:solidFill>
          <a:schemeClr val="bg2">
            <a:lumMod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5800" kern="1200" dirty="0" smtClean="0">
              <a:solidFill>
                <a:srgbClr val="FFFF00"/>
              </a:solidFill>
            </a:rPr>
            <a:t>Ľudské sídla</a:t>
          </a:r>
          <a:endParaRPr lang="sk-SK" sz="5800" kern="1200" dirty="0">
            <a:solidFill>
              <a:srgbClr val="FFFF00"/>
            </a:solidFill>
          </a:endParaRPr>
        </a:p>
      </dsp:txBody>
      <dsp:txXfrm>
        <a:off x="2400295" y="416033"/>
        <a:ext cx="3624344" cy="1719169"/>
      </dsp:txXfrm>
    </dsp:sp>
    <dsp:sp modelId="{7632A3F9-74DC-4FA9-B0F3-FF9B7AA876CF}">
      <dsp:nvSpPr>
        <dsp:cNvPr id="0" name=""/>
        <dsp:cNvSpPr/>
      </dsp:nvSpPr>
      <dsp:spPr>
        <a:xfrm>
          <a:off x="2031" y="3028378"/>
          <a:ext cx="3810350" cy="1905175"/>
        </a:xfrm>
        <a:prstGeom prst="roundRect">
          <a:avLst/>
        </a:prstGeom>
        <a:solidFill>
          <a:schemeClr val="bg2">
            <a:lumMod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5800" kern="1200" dirty="0" smtClean="0">
              <a:solidFill>
                <a:srgbClr val="FFFF00"/>
              </a:solidFill>
            </a:rPr>
            <a:t>mestské</a:t>
          </a:r>
          <a:endParaRPr lang="sk-SK" sz="5800" kern="1200" dirty="0">
            <a:solidFill>
              <a:srgbClr val="FFFF00"/>
            </a:solidFill>
          </a:endParaRPr>
        </a:p>
      </dsp:txBody>
      <dsp:txXfrm>
        <a:off x="95034" y="3121381"/>
        <a:ext cx="3624344" cy="1719169"/>
      </dsp:txXfrm>
    </dsp:sp>
    <dsp:sp modelId="{840CD87D-134D-4E79-AACC-125337157031}">
      <dsp:nvSpPr>
        <dsp:cNvPr id="0" name=""/>
        <dsp:cNvSpPr/>
      </dsp:nvSpPr>
      <dsp:spPr>
        <a:xfrm>
          <a:off x="4612554" y="3028378"/>
          <a:ext cx="3810350" cy="1905175"/>
        </a:xfrm>
        <a:prstGeom prst="roundRect">
          <a:avLst/>
        </a:prstGeom>
        <a:solidFill>
          <a:schemeClr val="bg2">
            <a:lumMod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5800" kern="1200" dirty="0" smtClean="0">
              <a:solidFill>
                <a:srgbClr val="FFFF00"/>
              </a:solidFill>
            </a:rPr>
            <a:t>vidiecke</a:t>
          </a:r>
          <a:endParaRPr lang="sk-SK" sz="5800" kern="1200" dirty="0">
            <a:solidFill>
              <a:srgbClr val="FFFF00"/>
            </a:solidFill>
          </a:endParaRPr>
        </a:p>
      </dsp:txBody>
      <dsp:txXfrm>
        <a:off x="4705557" y="3121381"/>
        <a:ext cx="3624344" cy="1719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C488E-2F39-4E53-A269-57A69EE6B01D}">
      <dsp:nvSpPr>
        <dsp:cNvPr id="0" name=""/>
        <dsp:cNvSpPr/>
      </dsp:nvSpPr>
      <dsp:spPr>
        <a:xfrm>
          <a:off x="5766" y="1831404"/>
          <a:ext cx="3475581" cy="173779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5000" kern="1200" dirty="0" smtClean="0">
              <a:solidFill>
                <a:srgbClr val="FFFF00"/>
              </a:solidFill>
            </a:rPr>
            <a:t>Organizmy v okolí človeka</a:t>
          </a:r>
          <a:endParaRPr lang="sk-SK" sz="5000" kern="1200" dirty="0">
            <a:solidFill>
              <a:srgbClr val="FFFF00"/>
            </a:solidFill>
          </a:endParaRPr>
        </a:p>
      </dsp:txBody>
      <dsp:txXfrm>
        <a:off x="56664" y="1882302"/>
        <a:ext cx="3373785" cy="1635994"/>
      </dsp:txXfrm>
    </dsp:sp>
    <dsp:sp modelId="{495582C8-825A-47FF-9FF4-930736061A42}">
      <dsp:nvSpPr>
        <dsp:cNvPr id="0" name=""/>
        <dsp:cNvSpPr/>
      </dsp:nvSpPr>
      <dsp:spPr>
        <a:xfrm rot="19457599">
          <a:off x="3320425" y="2171725"/>
          <a:ext cx="1712076" cy="57919"/>
        </a:xfrm>
        <a:custGeom>
          <a:avLst/>
          <a:gdLst/>
          <a:ahLst/>
          <a:cxnLst/>
          <a:rect l="0" t="0" r="0" b="0"/>
          <a:pathLst>
            <a:path>
              <a:moveTo>
                <a:pt x="0" y="28959"/>
              </a:moveTo>
              <a:lnTo>
                <a:pt x="1712076" y="289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600" kern="1200"/>
        </a:p>
      </dsp:txBody>
      <dsp:txXfrm>
        <a:off x="4133662" y="2157883"/>
        <a:ext cx="85603" cy="85603"/>
      </dsp:txXfrm>
    </dsp:sp>
    <dsp:sp modelId="{0FDF2EF6-98C8-4C92-ACF0-3A11F6271FB1}">
      <dsp:nvSpPr>
        <dsp:cNvPr id="0" name=""/>
        <dsp:cNvSpPr/>
      </dsp:nvSpPr>
      <dsp:spPr>
        <a:xfrm>
          <a:off x="4871580" y="832174"/>
          <a:ext cx="3475581" cy="173779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5000" kern="1200" dirty="0" smtClean="0">
              <a:solidFill>
                <a:srgbClr val="FFFF00"/>
              </a:solidFill>
            </a:rPr>
            <a:t>prospešné</a:t>
          </a:r>
          <a:endParaRPr lang="sk-SK" sz="5000" kern="1200" dirty="0">
            <a:solidFill>
              <a:srgbClr val="FFFF00"/>
            </a:solidFill>
          </a:endParaRPr>
        </a:p>
      </dsp:txBody>
      <dsp:txXfrm>
        <a:off x="4922478" y="883072"/>
        <a:ext cx="3373785" cy="1635994"/>
      </dsp:txXfrm>
    </dsp:sp>
    <dsp:sp modelId="{20F0A6C1-568B-49B9-8932-33BAD1912E7D}">
      <dsp:nvSpPr>
        <dsp:cNvPr id="0" name=""/>
        <dsp:cNvSpPr/>
      </dsp:nvSpPr>
      <dsp:spPr>
        <a:xfrm rot="2142401">
          <a:off x="3320425" y="3170954"/>
          <a:ext cx="1712076" cy="57919"/>
        </a:xfrm>
        <a:custGeom>
          <a:avLst/>
          <a:gdLst/>
          <a:ahLst/>
          <a:cxnLst/>
          <a:rect l="0" t="0" r="0" b="0"/>
          <a:pathLst>
            <a:path>
              <a:moveTo>
                <a:pt x="0" y="28959"/>
              </a:moveTo>
              <a:lnTo>
                <a:pt x="1712076" y="289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600" kern="1200"/>
        </a:p>
      </dsp:txBody>
      <dsp:txXfrm>
        <a:off x="4133662" y="3157112"/>
        <a:ext cx="85603" cy="85603"/>
      </dsp:txXfrm>
    </dsp:sp>
    <dsp:sp modelId="{16B7382A-E1CC-4E77-BDE5-881B634FD6C8}">
      <dsp:nvSpPr>
        <dsp:cNvPr id="0" name=""/>
        <dsp:cNvSpPr/>
      </dsp:nvSpPr>
      <dsp:spPr>
        <a:xfrm>
          <a:off x="4871580" y="2830634"/>
          <a:ext cx="3475581" cy="173779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5000" kern="1200" dirty="0" smtClean="0">
              <a:solidFill>
                <a:srgbClr val="FFFF00"/>
              </a:solidFill>
            </a:rPr>
            <a:t>nežiaduce</a:t>
          </a:r>
          <a:endParaRPr lang="sk-SK" sz="5000" kern="1200" dirty="0">
            <a:solidFill>
              <a:srgbClr val="FFFF00"/>
            </a:solidFill>
          </a:endParaRPr>
        </a:p>
      </dsp:txBody>
      <dsp:txXfrm>
        <a:off x="4922478" y="2881532"/>
        <a:ext cx="3373785" cy="1635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BC457-D920-4BA9-96F7-AF6D122CEF25}" type="datetimeFigureOut">
              <a:rPr lang="sk-SK"/>
              <a:pPr>
                <a:defRPr/>
              </a:pPr>
              <a:t>22. 10. 2013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85C0F-1736-49A4-9934-DF9FE552308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E893B-F9F0-4CBA-947A-78121B1678DB}" type="datetimeFigureOut">
              <a:rPr lang="sk-SK"/>
              <a:pPr>
                <a:defRPr/>
              </a:pPr>
              <a:t>22. 10. 2013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B7374-2DF4-4F24-82D6-60A48FB8941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E6ED5-1125-4117-8E1C-2075CE0D9B06}" type="datetimeFigureOut">
              <a:rPr lang="sk-SK"/>
              <a:pPr>
                <a:defRPr/>
              </a:pPr>
              <a:t>22. 10. 2013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0C635-03F4-45C1-92C5-865562485F7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C8638-9EE3-42C1-854A-50AADD11C7CE}" type="datetimeFigureOut">
              <a:rPr lang="sk-SK"/>
              <a:pPr>
                <a:defRPr/>
              </a:pPr>
              <a:t>22. 10. 2013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B813-0DD4-4786-98C0-209F537D0E4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9616C-FC21-4142-87CF-4786139786C1}" type="datetimeFigureOut">
              <a:rPr lang="sk-SK"/>
              <a:pPr>
                <a:defRPr/>
              </a:pPr>
              <a:t>22. 10. 2013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95B04-5136-4B03-A2DD-B89DB93631A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EB2C8-1A9F-4F79-AE95-321FCD4D72DC}" type="datetimeFigureOut">
              <a:rPr lang="sk-SK"/>
              <a:pPr>
                <a:defRPr/>
              </a:pPr>
              <a:t>22. 10. 2013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D126D-6F13-4DC9-9FC6-47A746E459C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4EE77-BF5D-44E5-B4D7-516F7EC662F5}" type="datetimeFigureOut">
              <a:rPr lang="sk-SK"/>
              <a:pPr>
                <a:defRPr/>
              </a:pPr>
              <a:t>22. 10. 2013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FFC24-931C-45AC-8A27-13EF61C005B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A2115-C462-45D3-B616-2EADA249C718}" type="datetimeFigureOut">
              <a:rPr lang="sk-SK"/>
              <a:pPr>
                <a:defRPr/>
              </a:pPr>
              <a:t>22. 10. 2013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49A14-F9DA-487D-A4B2-CB749731C1A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13973-83AE-434D-9E81-071169E65583}" type="datetimeFigureOut">
              <a:rPr lang="sk-SK"/>
              <a:pPr>
                <a:defRPr/>
              </a:pPr>
              <a:t>22. 10. 2013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FC4AD-A38B-450D-A1D7-3D56CAD9F18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203D5-E6F4-402B-8E28-709C0566DC62}" type="datetimeFigureOut">
              <a:rPr lang="sk-SK"/>
              <a:pPr>
                <a:defRPr/>
              </a:pPr>
              <a:t>22. 10. 2013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A254B-4A4B-4A90-94B7-E271D381EBF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F990-CAD5-4DC5-B015-3431264A6B59}" type="datetimeFigureOut">
              <a:rPr lang="sk-SK"/>
              <a:pPr>
                <a:defRPr/>
              </a:pPr>
              <a:t>22. 10. 2013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1ED78-FD33-4758-8C5B-3CD0543C9AC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9A8E77-EEA7-4CE9-8AE8-A80D3C3928B4}" type="datetimeFigureOut">
              <a:rPr lang="sk-SK"/>
              <a:pPr>
                <a:defRPr/>
              </a:pPr>
              <a:t>22. 10. 2013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B04C11-F536-49D9-BEB1-14484B0C6AE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r>
              <a:rPr lang="sk-SK" sz="6000" b="1" dirty="0" smtClean="0">
                <a:solidFill>
                  <a:srgbClr val="FFFF00"/>
                </a:solidFill>
              </a:rPr>
              <a:t>Ľudské sídla a ich okolie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99992" y="4221088"/>
            <a:ext cx="4968552" cy="124854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400" b="1" dirty="0" smtClean="0">
                <a:solidFill>
                  <a:srgbClr val="FFFF00"/>
                </a:solidFill>
              </a:rPr>
              <a:t>ZŠ sv. Don </a:t>
            </a:r>
            <a:r>
              <a:rPr lang="sk-SK" sz="2400" b="1" dirty="0" err="1" smtClean="0">
                <a:solidFill>
                  <a:srgbClr val="FFFF00"/>
                </a:solidFill>
              </a:rPr>
              <a:t>Bosca</a:t>
            </a:r>
            <a:r>
              <a:rPr lang="sk-SK" sz="2400" b="1" dirty="0" smtClean="0">
                <a:solidFill>
                  <a:srgbClr val="FFFF00"/>
                </a:solidFill>
              </a:rPr>
              <a:t> Zlaté Moravce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400" b="1" dirty="0" smtClean="0">
                <a:solidFill>
                  <a:srgbClr val="FFFF00"/>
                </a:solidFill>
              </a:rPr>
              <a:t>Ing. Marta Lazúrová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Domáci miláčikovia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4000" b="1" dirty="0" smtClean="0">
                <a:solidFill>
                  <a:srgbClr val="FFFF00"/>
                </a:solidFill>
              </a:rPr>
              <a:t>Niektoré živočíchy spolužitím s človekom zdomácneli, napr. pes a mačka.</a:t>
            </a:r>
            <a:endParaRPr lang="sk-SK" sz="4000" b="1" dirty="0">
              <a:solidFill>
                <a:srgbClr val="FFFF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078" y="3552163"/>
            <a:ext cx="4405922" cy="330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k-SK" sz="4000" b="1" dirty="0" smtClean="0">
                <a:solidFill>
                  <a:srgbClr val="FFFF00"/>
                </a:solidFill>
              </a:rPr>
              <a:t>Človek si pestované rastliny a chované živočíchy prispôsobil svojim potrebám</a:t>
            </a:r>
          </a:p>
          <a:p>
            <a:pPr marL="0" indent="0">
              <a:buNone/>
            </a:pPr>
            <a:r>
              <a:rPr lang="sk-SK" sz="4000" b="1" dirty="0" smtClean="0">
                <a:solidFill>
                  <a:srgbClr val="FFFF00"/>
                </a:solidFill>
              </a:rPr>
              <a:t>krížením a šľachtením.</a:t>
            </a:r>
            <a:endParaRPr lang="sk-SK" sz="4000" b="1" dirty="0">
              <a:solidFill>
                <a:srgbClr val="FFFF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5561" y="4800717"/>
            <a:ext cx="4478439" cy="205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KRÍŽENIE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534380" y="1196752"/>
            <a:ext cx="7931224" cy="4525963"/>
          </a:xfrm>
        </p:spPr>
        <p:txBody>
          <a:bodyPr/>
          <a:lstStyle/>
          <a:p>
            <a:pPr marL="0" indent="0">
              <a:buNone/>
            </a:pPr>
            <a:r>
              <a:rPr lang="sk-SK" sz="4000" b="1" dirty="0" smtClean="0">
                <a:solidFill>
                  <a:srgbClr val="FFFF00"/>
                </a:solidFill>
              </a:rPr>
              <a:t>je zámerné rozmnožovanie dvoch odlišných jedincov, aby sa v ich potomstve spojili prospešné vlastnosti oboch jedincov.</a:t>
            </a:r>
            <a:endParaRPr lang="sk-SK" sz="40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owner\Pictures\zvieratká\483810_582610321763890_10877620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6804"/>
            <a:ext cx="402767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ŠĽACHTENIE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4000" b="1" dirty="0" smtClean="0">
                <a:solidFill>
                  <a:srgbClr val="FFFF00"/>
                </a:solidFill>
              </a:rPr>
              <a:t>je zámerný výber a rozmnožovanie jedincov s vhodnými vlastnosťami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2050" name="Picture 2" descr="C:\Users\owner\Pictures\KVETY\544160_504276172965171_191850962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900" y="3501008"/>
            <a:ext cx="4663100" cy="332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obsahu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51409988"/>
              </p:ext>
            </p:extLst>
          </p:nvPr>
        </p:nvGraphicFramePr>
        <p:xfrm>
          <a:off x="395536" y="404664"/>
          <a:ext cx="84249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539552" y="62068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dirty="0" smtClean="0">
                <a:solidFill>
                  <a:srgbClr val="FFFF00"/>
                </a:solidFill>
                <a:latin typeface="+mj-lt"/>
              </a:rPr>
              <a:t>Je </a:t>
            </a:r>
            <a:r>
              <a:rPr lang="sk-SK" sz="3600" dirty="0">
                <a:solidFill>
                  <a:srgbClr val="FFFF00"/>
                </a:solidFill>
                <a:latin typeface="+mj-lt"/>
              </a:rPr>
              <a:t>to umelý ekosystém, ktorý vytvoril a využíva človek.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11" y="2505073"/>
            <a:ext cx="3439025" cy="250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7" y="2527198"/>
            <a:ext cx="3014985" cy="248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108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48415103"/>
              </p:ext>
            </p:extLst>
          </p:nvPr>
        </p:nvGraphicFramePr>
        <p:xfrm>
          <a:off x="395536" y="908720"/>
          <a:ext cx="835292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Domácnosti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b="1" dirty="0" smtClean="0">
                <a:solidFill>
                  <a:srgbClr val="FFFF00"/>
                </a:solidFill>
              </a:rPr>
              <a:t>Ľudia pestujú izbové rastliny.</a:t>
            </a:r>
          </a:p>
          <a:p>
            <a:pPr>
              <a:buNone/>
            </a:pPr>
            <a:r>
              <a:rPr lang="sk-SK" b="1" dirty="0" smtClean="0">
                <a:solidFill>
                  <a:srgbClr val="FFFF00"/>
                </a:solidFill>
              </a:rPr>
              <a:t>Chovajú napr. akváriové ryby,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rgbClr val="FFFF00"/>
                </a:solidFill>
              </a:rPr>
              <a:t> andulky, kanáriky, morčatá,</a:t>
            </a:r>
          </a:p>
          <a:p>
            <a:pPr>
              <a:buNone/>
            </a:pPr>
            <a:r>
              <a:rPr lang="sk-SK" b="1" dirty="0" smtClean="0">
                <a:solidFill>
                  <a:srgbClr val="FFFF00"/>
                </a:solidFill>
              </a:rPr>
              <a:t> škrečky.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836712"/>
            <a:ext cx="28575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12287"/>
            <a:ext cx="3528392" cy="264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276683"/>
            <a:ext cx="3528392" cy="238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323528" y="6926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k-SK" sz="4000" b="1" dirty="0" smtClean="0">
                <a:solidFill>
                  <a:srgbClr val="FFFF00"/>
                </a:solidFill>
              </a:rPr>
              <a:t>Nežiaduce živočíchy hľadajú v ľudských obydliach potravu, úkryt, miesto na rozmnožovanie, ochranu pred dravcami.</a:t>
            </a:r>
            <a:endParaRPr lang="sk-SK" sz="4000" b="1" dirty="0">
              <a:solidFill>
                <a:srgbClr val="FFFF0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636912"/>
            <a:ext cx="4684703" cy="349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365104"/>
            <a:ext cx="36861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Okolie príbytkov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sz="4000" b="1" dirty="0" smtClean="0">
                <a:solidFill>
                  <a:srgbClr val="FFFF00"/>
                </a:solidFill>
              </a:rPr>
              <a:t>Úžitkové rastliny ľudia pestujú v:</a:t>
            </a:r>
          </a:p>
          <a:p>
            <a:r>
              <a:rPr lang="sk-SK" sz="4000" b="1" dirty="0" smtClean="0">
                <a:solidFill>
                  <a:srgbClr val="FFFF00"/>
                </a:solidFill>
              </a:rPr>
              <a:t>zeleninových záhradách,</a:t>
            </a:r>
          </a:p>
          <a:p>
            <a:r>
              <a:rPr lang="sk-SK" sz="4000" b="1" dirty="0" smtClean="0">
                <a:solidFill>
                  <a:srgbClr val="FFFF00"/>
                </a:solidFill>
              </a:rPr>
              <a:t>ovocných sadoch,</a:t>
            </a:r>
          </a:p>
          <a:p>
            <a:r>
              <a:rPr lang="sk-SK" sz="4000" b="1" dirty="0" smtClean="0">
                <a:solidFill>
                  <a:srgbClr val="FFFF00"/>
                </a:solidFill>
              </a:rPr>
              <a:t>viniciach,</a:t>
            </a:r>
          </a:p>
          <a:p>
            <a:r>
              <a:rPr lang="sk-SK" sz="4000" b="1" dirty="0" smtClean="0">
                <a:solidFill>
                  <a:srgbClr val="FFFF00"/>
                </a:solidFill>
              </a:rPr>
              <a:t>skleníkoch.</a:t>
            </a:r>
          </a:p>
          <a:p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717032"/>
            <a:ext cx="4339532" cy="288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395536" y="548680"/>
            <a:ext cx="8435975" cy="4525963"/>
          </a:xfrm>
        </p:spPr>
        <p:txBody>
          <a:bodyPr/>
          <a:lstStyle/>
          <a:p>
            <a:pPr marL="0" indent="0">
              <a:buNone/>
            </a:pPr>
            <a:r>
              <a:rPr lang="sk-SK" sz="4000" b="1" dirty="0" smtClean="0">
                <a:solidFill>
                  <a:srgbClr val="FFFF00"/>
                </a:solidFill>
              </a:rPr>
              <a:t>Na hospodárskych dvoroch a farmách ľudia chovajú hospodárske zvieratá ako zdroj potravy (mäso, mlieko, vajcia, masť...) alebo zdroj surovín (koža, srsť, vlna, perie...). </a:t>
            </a:r>
            <a:endParaRPr lang="sk-SK" sz="4000" b="1" dirty="0">
              <a:solidFill>
                <a:srgbClr val="FFFF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4104456" cy="279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299" y="5128721"/>
            <a:ext cx="2209109" cy="159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539552" y="8367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k-SK" sz="4000" b="1" dirty="0" smtClean="0">
                <a:solidFill>
                  <a:srgbClr val="FFFF00"/>
                </a:solidFill>
              </a:rPr>
              <a:t>Človek si svoje okolie skrášľuje okrasnými záhradami a parkami.</a:t>
            </a:r>
            <a:endParaRPr lang="sk-SK" sz="4000" b="1" dirty="0">
              <a:solidFill>
                <a:srgbClr val="FFFF00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91526"/>
            <a:ext cx="5688632" cy="426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čičk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mačičky</Template>
  <TotalTime>121</TotalTime>
  <Words>197</Words>
  <Application>Microsoft Office PowerPoint</Application>
  <PresentationFormat>Prezentácia na obrazovke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mačičky</vt:lpstr>
      <vt:lpstr>Ľudské sídla a ich okolie</vt:lpstr>
      <vt:lpstr>Prezentácia programu PowerPoint</vt:lpstr>
      <vt:lpstr>Prezentácia programu PowerPoint</vt:lpstr>
      <vt:lpstr>Prezentácia programu PowerPoint</vt:lpstr>
      <vt:lpstr>Domácnosti</vt:lpstr>
      <vt:lpstr>Prezentácia programu PowerPoint</vt:lpstr>
      <vt:lpstr>Okolie príbytkov</vt:lpstr>
      <vt:lpstr>Prezentácia programu PowerPoint</vt:lpstr>
      <vt:lpstr>Prezentácia programu PowerPoint</vt:lpstr>
      <vt:lpstr>Domáci miláčikovia</vt:lpstr>
      <vt:lpstr>Prezentácia programu PowerPoint</vt:lpstr>
      <vt:lpstr>KRÍŽENIE</vt:lpstr>
      <vt:lpstr>ŠĽACHTENIE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Ľudské sídla a ich okolie</dc:title>
  <dc:creator>Lenka</dc:creator>
  <cp:lastModifiedBy>owner</cp:lastModifiedBy>
  <cp:revision>17</cp:revision>
  <dcterms:created xsi:type="dcterms:W3CDTF">2011-09-11T19:56:59Z</dcterms:created>
  <dcterms:modified xsi:type="dcterms:W3CDTF">2013-10-22T20:07:57Z</dcterms:modified>
</cp:coreProperties>
</file>