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7" r:id="rId1"/>
  </p:sldMasterIdLst>
  <p:notesMasterIdLst>
    <p:notesMasterId r:id="rId8"/>
  </p:notesMasterIdLst>
  <p:sldIdLst>
    <p:sldId id="256" r:id="rId2"/>
    <p:sldId id="263" r:id="rId3"/>
    <p:sldId id="296" r:id="rId4"/>
    <p:sldId id="268" r:id="rId5"/>
    <p:sldId id="294" r:id="rId6"/>
    <p:sldId id="295" r:id="rId7"/>
  </p:sldIdLst>
  <p:sldSz cx="9144000" cy="5143500" type="screen16x9"/>
  <p:notesSz cx="6858000" cy="9144000"/>
  <p:embeddedFontLst>
    <p:embeddedFont>
      <p:font typeface="ABeeZee" panose="020B0604020202020204" charset="0"/>
      <p:regular r:id="rId9"/>
      <p:italic r:id="rId10"/>
    </p:embeddedFont>
    <p:embeddedFont>
      <p:font typeface="AkayaTelivigala" panose="020B0604020202020204" charset="-18"/>
      <p:regular r:id="rId11"/>
    </p:embeddedFont>
    <p:embeddedFont>
      <p:font typeface="Chewy" panose="020B0604020202020204" charset="0"/>
      <p:regular r:id="rId12"/>
    </p:embeddedFont>
    <p:embeddedFont>
      <p:font typeface="Nunito Light" panose="020F0502020204030204" pitchFamily="2" charset="-18"/>
      <p:regular r:id="rId13"/>
      <p: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DC97164-943E-484F-B46E-F9C4870859D3}">
  <a:tblStyle styleId="{1DC97164-943E-484F-B46E-F9C4870859D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54123B3-2695-4766-8E2F-0E96E739AD6B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656"/>
  </p:normalViewPr>
  <p:slideViewPr>
    <p:cSldViewPr snapToGrid="0">
      <p:cViewPr varScale="1">
        <p:scale>
          <a:sx n="100" d="100"/>
          <a:sy n="100" d="100"/>
        </p:scale>
        <p:origin x="94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" name="Google Shape;16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0" name="Google Shape;16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5" name="Google Shape;1885;g18cbee13131_0_390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6" name="Google Shape;1886;g18cbee13131_0_390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" name="Google Shape;2140;g16babbbe6f5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1" name="Google Shape;2141;g16babbbe6f5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 flipH="1">
            <a:off x="715791" y="2268217"/>
            <a:ext cx="4271700" cy="13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 flipH="1">
            <a:off x="715788" y="3588400"/>
            <a:ext cx="4271700" cy="4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latin typeface="ABeeZee"/>
                <a:ea typeface="ABeeZee"/>
                <a:cs typeface="ABeeZee"/>
                <a:sym typeface="ABeeZe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 idx="2"/>
          </p:nvPr>
        </p:nvSpPr>
        <p:spPr>
          <a:xfrm flipH="1">
            <a:off x="715791" y="942567"/>
            <a:ext cx="4271700" cy="150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3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-1090162" y="-1293869"/>
            <a:ext cx="11249466" cy="7068466"/>
            <a:chOff x="-1090162" y="-1293869"/>
            <a:chExt cx="11249466" cy="7068466"/>
          </a:xfrm>
        </p:grpSpPr>
        <p:grpSp>
          <p:nvGrpSpPr>
            <p:cNvPr id="13" name="Google Shape;13;p2"/>
            <p:cNvGrpSpPr/>
            <p:nvPr/>
          </p:nvGrpSpPr>
          <p:grpSpPr>
            <a:xfrm>
              <a:off x="-1090162" y="-1293869"/>
              <a:ext cx="11249466" cy="7068466"/>
              <a:chOff x="-1090162" y="-1293869"/>
              <a:chExt cx="11249466" cy="7068466"/>
            </a:xfrm>
          </p:grpSpPr>
          <p:sp>
            <p:nvSpPr>
              <p:cNvPr id="14" name="Google Shape;14;p2"/>
              <p:cNvSpPr/>
              <p:nvPr/>
            </p:nvSpPr>
            <p:spPr>
              <a:xfrm rot="-915171" flipH="1">
                <a:off x="7981979" y="-14462"/>
                <a:ext cx="1508230" cy="1268252"/>
              </a:xfrm>
              <a:custGeom>
                <a:avLst/>
                <a:gdLst/>
                <a:ahLst/>
                <a:cxnLst/>
                <a:rect l="l" t="t" r="r" b="b"/>
                <a:pathLst>
                  <a:path w="45295" h="38088" extrusionOk="0">
                    <a:moveTo>
                      <a:pt x="30867" y="1"/>
                    </a:moveTo>
                    <a:cubicBezTo>
                      <a:pt x="29369" y="1"/>
                      <a:pt x="23435" y="9789"/>
                      <a:pt x="20895" y="14514"/>
                    </a:cubicBezTo>
                    <a:cubicBezTo>
                      <a:pt x="20627" y="14693"/>
                      <a:pt x="20359" y="14901"/>
                      <a:pt x="20090" y="15110"/>
                    </a:cubicBezTo>
                    <a:lnTo>
                      <a:pt x="20031" y="15110"/>
                    </a:lnTo>
                    <a:cubicBezTo>
                      <a:pt x="18362" y="16361"/>
                      <a:pt x="16723" y="17702"/>
                      <a:pt x="15204" y="19133"/>
                    </a:cubicBezTo>
                    <a:cubicBezTo>
                      <a:pt x="14280" y="19967"/>
                      <a:pt x="13416" y="20831"/>
                      <a:pt x="12552" y="21695"/>
                    </a:cubicBezTo>
                    <a:cubicBezTo>
                      <a:pt x="14280" y="19430"/>
                      <a:pt x="16217" y="16361"/>
                      <a:pt x="17051" y="13292"/>
                    </a:cubicBezTo>
                    <a:cubicBezTo>
                      <a:pt x="18574" y="7539"/>
                      <a:pt x="17828" y="5256"/>
                      <a:pt x="16329" y="5256"/>
                    </a:cubicBezTo>
                    <a:cubicBezTo>
                      <a:pt x="16244" y="5256"/>
                      <a:pt x="16157" y="5263"/>
                      <a:pt x="16068" y="5277"/>
                    </a:cubicBezTo>
                    <a:cubicBezTo>
                      <a:pt x="14399" y="5515"/>
                      <a:pt x="10883" y="18566"/>
                      <a:pt x="9542" y="24913"/>
                    </a:cubicBezTo>
                    <a:cubicBezTo>
                      <a:pt x="7486" y="27237"/>
                      <a:pt x="5550" y="29651"/>
                      <a:pt x="3762" y="32154"/>
                    </a:cubicBezTo>
                    <a:cubicBezTo>
                      <a:pt x="5281" y="29263"/>
                      <a:pt x="6980" y="25330"/>
                      <a:pt x="7308" y="21576"/>
                    </a:cubicBezTo>
                    <a:cubicBezTo>
                      <a:pt x="7898" y="15138"/>
                      <a:pt x="6773" y="12636"/>
                      <a:pt x="5239" y="12636"/>
                    </a:cubicBezTo>
                    <a:cubicBezTo>
                      <a:pt x="5069" y="12636"/>
                      <a:pt x="4894" y="12667"/>
                      <a:pt x="4715" y="12726"/>
                    </a:cubicBezTo>
                    <a:cubicBezTo>
                      <a:pt x="2898" y="13322"/>
                      <a:pt x="1467" y="28518"/>
                      <a:pt x="1169" y="35997"/>
                    </a:cubicBezTo>
                    <a:cubicBezTo>
                      <a:pt x="782" y="36534"/>
                      <a:pt x="454" y="37100"/>
                      <a:pt x="127" y="37666"/>
                    </a:cubicBezTo>
                    <a:cubicBezTo>
                      <a:pt x="0" y="37877"/>
                      <a:pt x="187" y="38087"/>
                      <a:pt x="359" y="38087"/>
                    </a:cubicBezTo>
                    <a:cubicBezTo>
                      <a:pt x="431" y="38087"/>
                      <a:pt x="500" y="38051"/>
                      <a:pt x="544" y="37964"/>
                    </a:cubicBezTo>
                    <a:cubicBezTo>
                      <a:pt x="633" y="37815"/>
                      <a:pt x="723" y="37666"/>
                      <a:pt x="812" y="37517"/>
                    </a:cubicBezTo>
                    <a:cubicBezTo>
                      <a:pt x="8112" y="36176"/>
                      <a:pt x="23279" y="32452"/>
                      <a:pt x="23606" y="30604"/>
                    </a:cubicBezTo>
                    <a:cubicBezTo>
                      <a:pt x="23821" y="29393"/>
                      <a:pt x="22819" y="28489"/>
                      <a:pt x="20130" y="28489"/>
                    </a:cubicBezTo>
                    <a:cubicBezTo>
                      <a:pt x="18717" y="28489"/>
                      <a:pt x="16840" y="28738"/>
                      <a:pt x="14429" y="29323"/>
                    </a:cubicBezTo>
                    <a:cubicBezTo>
                      <a:pt x="8768" y="30664"/>
                      <a:pt x="3136" y="35193"/>
                      <a:pt x="1169" y="36921"/>
                    </a:cubicBezTo>
                    <a:cubicBezTo>
                      <a:pt x="2927" y="34090"/>
                      <a:pt x="4894" y="31379"/>
                      <a:pt x="6980" y="28787"/>
                    </a:cubicBezTo>
                    <a:cubicBezTo>
                      <a:pt x="7725" y="27863"/>
                      <a:pt x="8470" y="26969"/>
                      <a:pt x="9215" y="26105"/>
                    </a:cubicBezTo>
                    <a:cubicBezTo>
                      <a:pt x="15859" y="25986"/>
                      <a:pt x="29327" y="25002"/>
                      <a:pt x="29864" y="23453"/>
                    </a:cubicBezTo>
                    <a:cubicBezTo>
                      <a:pt x="30333" y="22124"/>
                      <a:pt x="28888" y="20933"/>
                      <a:pt x="24277" y="20933"/>
                    </a:cubicBezTo>
                    <a:cubicBezTo>
                      <a:pt x="23614" y="20933"/>
                      <a:pt x="22885" y="20957"/>
                      <a:pt x="22087" y="21010"/>
                    </a:cubicBezTo>
                    <a:cubicBezTo>
                      <a:pt x="17260" y="21337"/>
                      <a:pt x="12045" y="24109"/>
                      <a:pt x="9811" y="25420"/>
                    </a:cubicBezTo>
                    <a:cubicBezTo>
                      <a:pt x="13029" y="21665"/>
                      <a:pt x="16664" y="18268"/>
                      <a:pt x="20686" y="15319"/>
                    </a:cubicBezTo>
                    <a:cubicBezTo>
                      <a:pt x="25204" y="16460"/>
                      <a:pt x="33304" y="18136"/>
                      <a:pt x="36565" y="18136"/>
                    </a:cubicBezTo>
                    <a:cubicBezTo>
                      <a:pt x="37305" y="18136"/>
                      <a:pt x="37795" y="18050"/>
                      <a:pt x="37939" y="17851"/>
                    </a:cubicBezTo>
                    <a:cubicBezTo>
                      <a:pt x="38773" y="16689"/>
                      <a:pt x="37432" y="15199"/>
                      <a:pt x="32158" y="14067"/>
                    </a:cubicBezTo>
                    <a:cubicBezTo>
                      <a:pt x="31092" y="13847"/>
                      <a:pt x="29960" y="13759"/>
                      <a:pt x="28834" y="13759"/>
                    </a:cubicBezTo>
                    <a:cubicBezTo>
                      <a:pt x="25994" y="13759"/>
                      <a:pt x="23185" y="14317"/>
                      <a:pt x="21521" y="14723"/>
                    </a:cubicBezTo>
                    <a:cubicBezTo>
                      <a:pt x="22266" y="14216"/>
                      <a:pt x="23010" y="13710"/>
                      <a:pt x="23755" y="13263"/>
                    </a:cubicBezTo>
                    <a:cubicBezTo>
                      <a:pt x="25811" y="11981"/>
                      <a:pt x="27986" y="10938"/>
                      <a:pt x="30251" y="10104"/>
                    </a:cubicBezTo>
                    <a:cubicBezTo>
                      <a:pt x="35823" y="9508"/>
                      <a:pt x="44702" y="8138"/>
                      <a:pt x="45000" y="7005"/>
                    </a:cubicBezTo>
                    <a:cubicBezTo>
                      <a:pt x="45295" y="6009"/>
                      <a:pt x="44385" y="5237"/>
                      <a:pt x="41735" y="5237"/>
                    </a:cubicBezTo>
                    <a:cubicBezTo>
                      <a:pt x="40898" y="5237"/>
                      <a:pt x="39886" y="5314"/>
                      <a:pt x="38683" y="5486"/>
                    </a:cubicBezTo>
                    <a:cubicBezTo>
                      <a:pt x="33648" y="6171"/>
                      <a:pt x="28314" y="10283"/>
                      <a:pt x="28314" y="10283"/>
                    </a:cubicBezTo>
                    <a:lnTo>
                      <a:pt x="28344" y="10283"/>
                    </a:lnTo>
                    <a:cubicBezTo>
                      <a:pt x="27063" y="10849"/>
                      <a:pt x="25811" y="11445"/>
                      <a:pt x="24619" y="12130"/>
                    </a:cubicBezTo>
                    <a:cubicBezTo>
                      <a:pt x="26437" y="10730"/>
                      <a:pt x="28523" y="8823"/>
                      <a:pt x="29834" y="6707"/>
                    </a:cubicBezTo>
                    <a:cubicBezTo>
                      <a:pt x="32545" y="2178"/>
                      <a:pt x="32337" y="182"/>
                      <a:pt x="30907" y="3"/>
                    </a:cubicBezTo>
                    <a:cubicBezTo>
                      <a:pt x="30894" y="2"/>
                      <a:pt x="30881" y="1"/>
                      <a:pt x="3086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-313432" y="4214815"/>
                <a:ext cx="1508210" cy="1268235"/>
              </a:xfrm>
              <a:custGeom>
                <a:avLst/>
                <a:gdLst/>
                <a:ahLst/>
                <a:cxnLst/>
                <a:rect l="l" t="t" r="r" b="b"/>
                <a:pathLst>
                  <a:path w="45295" h="38088" extrusionOk="0">
                    <a:moveTo>
                      <a:pt x="30867" y="1"/>
                    </a:moveTo>
                    <a:cubicBezTo>
                      <a:pt x="29369" y="1"/>
                      <a:pt x="23435" y="9789"/>
                      <a:pt x="20895" y="14514"/>
                    </a:cubicBezTo>
                    <a:cubicBezTo>
                      <a:pt x="20627" y="14693"/>
                      <a:pt x="20359" y="14901"/>
                      <a:pt x="20090" y="15110"/>
                    </a:cubicBezTo>
                    <a:lnTo>
                      <a:pt x="20031" y="15110"/>
                    </a:lnTo>
                    <a:cubicBezTo>
                      <a:pt x="18362" y="16361"/>
                      <a:pt x="16723" y="17702"/>
                      <a:pt x="15204" y="19133"/>
                    </a:cubicBezTo>
                    <a:cubicBezTo>
                      <a:pt x="14280" y="19967"/>
                      <a:pt x="13416" y="20831"/>
                      <a:pt x="12552" y="21695"/>
                    </a:cubicBezTo>
                    <a:cubicBezTo>
                      <a:pt x="14280" y="19430"/>
                      <a:pt x="16217" y="16361"/>
                      <a:pt x="17051" y="13292"/>
                    </a:cubicBezTo>
                    <a:cubicBezTo>
                      <a:pt x="18574" y="7539"/>
                      <a:pt x="17828" y="5256"/>
                      <a:pt x="16329" y="5256"/>
                    </a:cubicBezTo>
                    <a:cubicBezTo>
                      <a:pt x="16244" y="5256"/>
                      <a:pt x="16157" y="5263"/>
                      <a:pt x="16068" y="5277"/>
                    </a:cubicBezTo>
                    <a:cubicBezTo>
                      <a:pt x="14399" y="5515"/>
                      <a:pt x="10883" y="18566"/>
                      <a:pt x="9542" y="24913"/>
                    </a:cubicBezTo>
                    <a:cubicBezTo>
                      <a:pt x="7486" y="27237"/>
                      <a:pt x="5550" y="29651"/>
                      <a:pt x="3762" y="32154"/>
                    </a:cubicBezTo>
                    <a:cubicBezTo>
                      <a:pt x="5281" y="29263"/>
                      <a:pt x="6980" y="25330"/>
                      <a:pt x="7308" y="21576"/>
                    </a:cubicBezTo>
                    <a:cubicBezTo>
                      <a:pt x="7898" y="15138"/>
                      <a:pt x="6773" y="12636"/>
                      <a:pt x="5239" y="12636"/>
                    </a:cubicBezTo>
                    <a:cubicBezTo>
                      <a:pt x="5069" y="12636"/>
                      <a:pt x="4894" y="12667"/>
                      <a:pt x="4715" y="12726"/>
                    </a:cubicBezTo>
                    <a:cubicBezTo>
                      <a:pt x="2898" y="13322"/>
                      <a:pt x="1467" y="28518"/>
                      <a:pt x="1169" y="35997"/>
                    </a:cubicBezTo>
                    <a:cubicBezTo>
                      <a:pt x="782" y="36534"/>
                      <a:pt x="454" y="37100"/>
                      <a:pt x="127" y="37666"/>
                    </a:cubicBezTo>
                    <a:cubicBezTo>
                      <a:pt x="0" y="37877"/>
                      <a:pt x="187" y="38087"/>
                      <a:pt x="359" y="38087"/>
                    </a:cubicBezTo>
                    <a:cubicBezTo>
                      <a:pt x="431" y="38087"/>
                      <a:pt x="500" y="38051"/>
                      <a:pt x="544" y="37964"/>
                    </a:cubicBezTo>
                    <a:cubicBezTo>
                      <a:pt x="633" y="37815"/>
                      <a:pt x="723" y="37666"/>
                      <a:pt x="812" y="37517"/>
                    </a:cubicBezTo>
                    <a:cubicBezTo>
                      <a:pt x="8112" y="36176"/>
                      <a:pt x="23279" y="32452"/>
                      <a:pt x="23606" y="30604"/>
                    </a:cubicBezTo>
                    <a:cubicBezTo>
                      <a:pt x="23821" y="29393"/>
                      <a:pt x="22819" y="28489"/>
                      <a:pt x="20130" y="28489"/>
                    </a:cubicBezTo>
                    <a:cubicBezTo>
                      <a:pt x="18717" y="28489"/>
                      <a:pt x="16840" y="28738"/>
                      <a:pt x="14429" y="29323"/>
                    </a:cubicBezTo>
                    <a:cubicBezTo>
                      <a:pt x="8768" y="30664"/>
                      <a:pt x="3136" y="35193"/>
                      <a:pt x="1169" y="36921"/>
                    </a:cubicBezTo>
                    <a:cubicBezTo>
                      <a:pt x="2927" y="34090"/>
                      <a:pt x="4894" y="31379"/>
                      <a:pt x="6980" y="28787"/>
                    </a:cubicBezTo>
                    <a:cubicBezTo>
                      <a:pt x="7725" y="27863"/>
                      <a:pt x="8470" y="26969"/>
                      <a:pt x="9215" y="26105"/>
                    </a:cubicBezTo>
                    <a:cubicBezTo>
                      <a:pt x="15859" y="25986"/>
                      <a:pt x="29327" y="25002"/>
                      <a:pt x="29864" y="23453"/>
                    </a:cubicBezTo>
                    <a:cubicBezTo>
                      <a:pt x="30333" y="22124"/>
                      <a:pt x="28888" y="20933"/>
                      <a:pt x="24277" y="20933"/>
                    </a:cubicBezTo>
                    <a:cubicBezTo>
                      <a:pt x="23614" y="20933"/>
                      <a:pt x="22885" y="20957"/>
                      <a:pt x="22087" y="21010"/>
                    </a:cubicBezTo>
                    <a:cubicBezTo>
                      <a:pt x="17260" y="21337"/>
                      <a:pt x="12045" y="24109"/>
                      <a:pt x="9811" y="25420"/>
                    </a:cubicBezTo>
                    <a:cubicBezTo>
                      <a:pt x="13029" y="21665"/>
                      <a:pt x="16664" y="18268"/>
                      <a:pt x="20686" y="15319"/>
                    </a:cubicBezTo>
                    <a:cubicBezTo>
                      <a:pt x="25204" y="16460"/>
                      <a:pt x="33304" y="18136"/>
                      <a:pt x="36565" y="18136"/>
                    </a:cubicBezTo>
                    <a:cubicBezTo>
                      <a:pt x="37305" y="18136"/>
                      <a:pt x="37795" y="18050"/>
                      <a:pt x="37939" y="17851"/>
                    </a:cubicBezTo>
                    <a:cubicBezTo>
                      <a:pt x="38773" y="16689"/>
                      <a:pt x="37432" y="15199"/>
                      <a:pt x="32158" y="14067"/>
                    </a:cubicBezTo>
                    <a:cubicBezTo>
                      <a:pt x="31092" y="13847"/>
                      <a:pt x="29960" y="13759"/>
                      <a:pt x="28834" y="13759"/>
                    </a:cubicBezTo>
                    <a:cubicBezTo>
                      <a:pt x="25994" y="13759"/>
                      <a:pt x="23185" y="14317"/>
                      <a:pt x="21521" y="14723"/>
                    </a:cubicBezTo>
                    <a:cubicBezTo>
                      <a:pt x="22266" y="14216"/>
                      <a:pt x="23010" y="13710"/>
                      <a:pt x="23755" y="13263"/>
                    </a:cubicBezTo>
                    <a:cubicBezTo>
                      <a:pt x="25811" y="11981"/>
                      <a:pt x="27986" y="10938"/>
                      <a:pt x="30251" y="10104"/>
                    </a:cubicBezTo>
                    <a:cubicBezTo>
                      <a:pt x="35823" y="9508"/>
                      <a:pt x="44702" y="8138"/>
                      <a:pt x="45000" y="7005"/>
                    </a:cubicBezTo>
                    <a:cubicBezTo>
                      <a:pt x="45295" y="6009"/>
                      <a:pt x="44385" y="5237"/>
                      <a:pt x="41735" y="5237"/>
                    </a:cubicBezTo>
                    <a:cubicBezTo>
                      <a:pt x="40898" y="5237"/>
                      <a:pt x="39886" y="5314"/>
                      <a:pt x="38683" y="5486"/>
                    </a:cubicBezTo>
                    <a:cubicBezTo>
                      <a:pt x="33648" y="6171"/>
                      <a:pt x="28314" y="10283"/>
                      <a:pt x="28314" y="10283"/>
                    </a:cubicBezTo>
                    <a:lnTo>
                      <a:pt x="28344" y="10283"/>
                    </a:lnTo>
                    <a:cubicBezTo>
                      <a:pt x="27063" y="10849"/>
                      <a:pt x="25811" y="11445"/>
                      <a:pt x="24619" y="12130"/>
                    </a:cubicBezTo>
                    <a:cubicBezTo>
                      <a:pt x="26437" y="10730"/>
                      <a:pt x="28523" y="8823"/>
                      <a:pt x="29834" y="6707"/>
                    </a:cubicBezTo>
                    <a:cubicBezTo>
                      <a:pt x="32545" y="2178"/>
                      <a:pt x="32337" y="182"/>
                      <a:pt x="30907" y="3"/>
                    </a:cubicBezTo>
                    <a:cubicBezTo>
                      <a:pt x="30894" y="2"/>
                      <a:pt x="30881" y="1"/>
                      <a:pt x="3086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6" name="Google Shape;16;p2"/>
              <p:cNvGrpSpPr/>
              <p:nvPr/>
            </p:nvGrpSpPr>
            <p:grpSpPr>
              <a:xfrm flipH="1">
                <a:off x="445594" y="261460"/>
                <a:ext cx="6990968" cy="4603429"/>
                <a:chOff x="1492320" y="594948"/>
                <a:chExt cx="5250446" cy="3457326"/>
              </a:xfrm>
            </p:grpSpPr>
            <p:sp>
              <p:nvSpPr>
                <p:cNvPr id="17" name="Google Shape;17;p2"/>
                <p:cNvSpPr/>
                <p:nvPr/>
              </p:nvSpPr>
              <p:spPr>
                <a:xfrm>
                  <a:off x="6681666" y="3095841"/>
                  <a:ext cx="61100" cy="52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44" h="2087" extrusionOk="0">
                      <a:moveTo>
                        <a:pt x="936" y="0"/>
                      </a:moveTo>
                      <a:cubicBezTo>
                        <a:pt x="562" y="0"/>
                        <a:pt x="220" y="138"/>
                        <a:pt x="120" y="496"/>
                      </a:cubicBezTo>
                      <a:cubicBezTo>
                        <a:pt x="1" y="764"/>
                        <a:pt x="1" y="1062"/>
                        <a:pt x="90" y="1331"/>
                      </a:cubicBezTo>
                      <a:cubicBezTo>
                        <a:pt x="150" y="1569"/>
                        <a:pt x="328" y="1778"/>
                        <a:pt x="537" y="1897"/>
                      </a:cubicBezTo>
                      <a:cubicBezTo>
                        <a:pt x="656" y="1956"/>
                        <a:pt x="746" y="2016"/>
                        <a:pt x="865" y="2046"/>
                      </a:cubicBezTo>
                      <a:cubicBezTo>
                        <a:pt x="966" y="2073"/>
                        <a:pt x="1071" y="2087"/>
                        <a:pt x="1175" y="2087"/>
                      </a:cubicBezTo>
                      <a:cubicBezTo>
                        <a:pt x="1408" y="2087"/>
                        <a:pt x="1642" y="2020"/>
                        <a:pt x="1848" y="1897"/>
                      </a:cubicBezTo>
                      <a:cubicBezTo>
                        <a:pt x="2265" y="1539"/>
                        <a:pt x="2444" y="764"/>
                        <a:pt x="1997" y="377"/>
                      </a:cubicBezTo>
                      <a:cubicBezTo>
                        <a:pt x="1781" y="161"/>
                        <a:pt x="1339" y="0"/>
                        <a:pt x="936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" name="Google Shape;18;p2"/>
                <p:cNvSpPr/>
                <p:nvPr/>
              </p:nvSpPr>
              <p:spPr>
                <a:xfrm>
                  <a:off x="1682258" y="709762"/>
                  <a:ext cx="85575" cy="71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23" h="2840" extrusionOk="0">
                      <a:moveTo>
                        <a:pt x="1669" y="0"/>
                      </a:moveTo>
                      <a:cubicBezTo>
                        <a:pt x="1587" y="0"/>
                        <a:pt x="1505" y="8"/>
                        <a:pt x="1430" y="22"/>
                      </a:cubicBezTo>
                      <a:cubicBezTo>
                        <a:pt x="954" y="112"/>
                        <a:pt x="566" y="380"/>
                        <a:pt x="328" y="797"/>
                      </a:cubicBezTo>
                      <a:cubicBezTo>
                        <a:pt x="0" y="1482"/>
                        <a:pt x="268" y="2525"/>
                        <a:pt x="1043" y="2764"/>
                      </a:cubicBezTo>
                      <a:cubicBezTo>
                        <a:pt x="1201" y="2815"/>
                        <a:pt x="1386" y="2840"/>
                        <a:pt x="1581" y="2840"/>
                      </a:cubicBezTo>
                      <a:cubicBezTo>
                        <a:pt x="2413" y="2840"/>
                        <a:pt x="3423" y="2381"/>
                        <a:pt x="3278" y="1512"/>
                      </a:cubicBezTo>
                      <a:cubicBezTo>
                        <a:pt x="3218" y="1095"/>
                        <a:pt x="3069" y="738"/>
                        <a:pt x="2801" y="440"/>
                      </a:cubicBezTo>
                      <a:cubicBezTo>
                        <a:pt x="2563" y="201"/>
                        <a:pt x="2235" y="52"/>
                        <a:pt x="1907" y="22"/>
                      </a:cubicBezTo>
                      <a:cubicBezTo>
                        <a:pt x="1833" y="8"/>
                        <a:pt x="1751" y="0"/>
                        <a:pt x="1669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" name="Google Shape;19;p2"/>
                <p:cNvSpPr/>
                <p:nvPr/>
              </p:nvSpPr>
              <p:spPr>
                <a:xfrm>
                  <a:off x="4406220" y="594948"/>
                  <a:ext cx="77525" cy="64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1" h="2565" extrusionOk="0">
                      <a:moveTo>
                        <a:pt x="1531" y="1"/>
                      </a:moveTo>
                      <a:cubicBezTo>
                        <a:pt x="1460" y="1"/>
                        <a:pt x="1386" y="8"/>
                        <a:pt x="1311" y="23"/>
                      </a:cubicBezTo>
                      <a:cubicBezTo>
                        <a:pt x="894" y="83"/>
                        <a:pt x="507" y="351"/>
                        <a:pt x="298" y="738"/>
                      </a:cubicBezTo>
                      <a:cubicBezTo>
                        <a:pt x="0" y="1334"/>
                        <a:pt x="239" y="2287"/>
                        <a:pt x="954" y="2496"/>
                      </a:cubicBezTo>
                      <a:cubicBezTo>
                        <a:pt x="1096" y="2542"/>
                        <a:pt x="1264" y="2564"/>
                        <a:pt x="1441" y="2564"/>
                      </a:cubicBezTo>
                      <a:cubicBezTo>
                        <a:pt x="2188" y="2564"/>
                        <a:pt x="3100" y="2159"/>
                        <a:pt x="2980" y="1364"/>
                      </a:cubicBezTo>
                      <a:cubicBezTo>
                        <a:pt x="2950" y="1006"/>
                        <a:pt x="2801" y="649"/>
                        <a:pt x="2563" y="381"/>
                      </a:cubicBezTo>
                      <a:cubicBezTo>
                        <a:pt x="2324" y="172"/>
                        <a:pt x="2056" y="53"/>
                        <a:pt x="1728" y="23"/>
                      </a:cubicBezTo>
                      <a:cubicBezTo>
                        <a:pt x="1669" y="8"/>
                        <a:pt x="1602" y="1"/>
                        <a:pt x="153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" name="Google Shape;20;p2"/>
                <p:cNvSpPr/>
                <p:nvPr/>
              </p:nvSpPr>
              <p:spPr>
                <a:xfrm>
                  <a:off x="1492320" y="2252786"/>
                  <a:ext cx="189925" cy="154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97" h="6181" extrusionOk="0">
                      <a:moveTo>
                        <a:pt x="3559" y="0"/>
                      </a:moveTo>
                      <a:cubicBezTo>
                        <a:pt x="3292" y="0"/>
                        <a:pt x="3026" y="34"/>
                        <a:pt x="2769" y="101"/>
                      </a:cubicBezTo>
                      <a:cubicBezTo>
                        <a:pt x="2442" y="160"/>
                        <a:pt x="2144" y="279"/>
                        <a:pt x="1846" y="428"/>
                      </a:cubicBezTo>
                      <a:cubicBezTo>
                        <a:pt x="952" y="905"/>
                        <a:pt x="326" y="1769"/>
                        <a:pt x="147" y="2782"/>
                      </a:cubicBezTo>
                      <a:cubicBezTo>
                        <a:pt x="1" y="4337"/>
                        <a:pt x="1182" y="6181"/>
                        <a:pt x="2868" y="6181"/>
                      </a:cubicBezTo>
                      <a:cubicBezTo>
                        <a:pt x="2895" y="6181"/>
                        <a:pt x="2921" y="6180"/>
                        <a:pt x="2948" y="6179"/>
                      </a:cubicBezTo>
                      <a:cubicBezTo>
                        <a:pt x="4796" y="6090"/>
                        <a:pt x="7597" y="4153"/>
                        <a:pt x="6524" y="2067"/>
                      </a:cubicBezTo>
                      <a:cubicBezTo>
                        <a:pt x="6166" y="1322"/>
                        <a:pt x="5600" y="697"/>
                        <a:pt x="4885" y="279"/>
                      </a:cubicBezTo>
                      <a:cubicBezTo>
                        <a:pt x="4457" y="93"/>
                        <a:pt x="4005" y="0"/>
                        <a:pt x="3559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" name="Google Shape;21;p2"/>
                <p:cNvSpPr/>
                <p:nvPr/>
              </p:nvSpPr>
              <p:spPr>
                <a:xfrm>
                  <a:off x="5596752" y="3919849"/>
                  <a:ext cx="163100" cy="132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24" h="5297" extrusionOk="0">
                      <a:moveTo>
                        <a:pt x="3019" y="1"/>
                      </a:moveTo>
                      <a:cubicBezTo>
                        <a:pt x="2799" y="1"/>
                        <a:pt x="2575" y="28"/>
                        <a:pt x="2352" y="81"/>
                      </a:cubicBezTo>
                      <a:cubicBezTo>
                        <a:pt x="2084" y="140"/>
                        <a:pt x="1815" y="230"/>
                        <a:pt x="1577" y="349"/>
                      </a:cubicBezTo>
                      <a:cubicBezTo>
                        <a:pt x="802" y="766"/>
                        <a:pt x="296" y="1511"/>
                        <a:pt x="147" y="2375"/>
                      </a:cubicBezTo>
                      <a:cubicBezTo>
                        <a:pt x="0" y="3692"/>
                        <a:pt x="1033" y="5297"/>
                        <a:pt x="2453" y="5297"/>
                      </a:cubicBezTo>
                      <a:cubicBezTo>
                        <a:pt x="2479" y="5297"/>
                        <a:pt x="2505" y="5296"/>
                        <a:pt x="2531" y="5295"/>
                      </a:cubicBezTo>
                      <a:cubicBezTo>
                        <a:pt x="4110" y="5236"/>
                        <a:pt x="6523" y="3567"/>
                        <a:pt x="5600" y="1779"/>
                      </a:cubicBezTo>
                      <a:cubicBezTo>
                        <a:pt x="5302" y="1124"/>
                        <a:pt x="4795" y="617"/>
                        <a:pt x="4169" y="260"/>
                      </a:cubicBezTo>
                      <a:cubicBezTo>
                        <a:pt x="3805" y="87"/>
                        <a:pt x="3417" y="1"/>
                        <a:pt x="3019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2" name="Google Shape;22;p2"/>
              <p:cNvGrpSpPr/>
              <p:nvPr/>
            </p:nvGrpSpPr>
            <p:grpSpPr>
              <a:xfrm flipH="1">
                <a:off x="-1090162" y="-1293869"/>
                <a:ext cx="3061683" cy="3220448"/>
                <a:chOff x="7173820" y="-1293869"/>
                <a:chExt cx="3061683" cy="3220448"/>
              </a:xfrm>
            </p:grpSpPr>
            <p:grpSp>
              <p:nvGrpSpPr>
                <p:cNvPr id="23" name="Google Shape;23;p2"/>
                <p:cNvGrpSpPr/>
                <p:nvPr/>
              </p:nvGrpSpPr>
              <p:grpSpPr>
                <a:xfrm>
                  <a:off x="7173820" y="-1293869"/>
                  <a:ext cx="3061683" cy="3220448"/>
                  <a:chOff x="7173820" y="-1293869"/>
                  <a:chExt cx="3061683" cy="3220448"/>
                </a:xfrm>
              </p:grpSpPr>
              <p:sp>
                <p:nvSpPr>
                  <p:cNvPr id="24" name="Google Shape;24;p2"/>
                  <p:cNvSpPr/>
                  <p:nvPr/>
                </p:nvSpPr>
                <p:spPr>
                  <a:xfrm rot="-776719">
                    <a:off x="7447222" y="-1046817"/>
                    <a:ext cx="2514879" cy="272634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425" h="67670" extrusionOk="0">
                        <a:moveTo>
                          <a:pt x="42599" y="1"/>
                        </a:moveTo>
                        <a:cubicBezTo>
                          <a:pt x="33273" y="1"/>
                          <a:pt x="24436" y="5343"/>
                          <a:pt x="14889" y="5343"/>
                        </a:cubicBezTo>
                        <a:cubicBezTo>
                          <a:pt x="14388" y="5343"/>
                          <a:pt x="13885" y="5329"/>
                          <a:pt x="13379" y="5298"/>
                        </a:cubicBezTo>
                        <a:cubicBezTo>
                          <a:pt x="12134" y="5228"/>
                          <a:pt x="10849" y="5098"/>
                          <a:pt x="9587" y="5098"/>
                        </a:cubicBezTo>
                        <a:cubicBezTo>
                          <a:pt x="8161" y="5098"/>
                          <a:pt x="6763" y="5263"/>
                          <a:pt x="5483" y="5864"/>
                        </a:cubicBezTo>
                        <a:cubicBezTo>
                          <a:pt x="2831" y="7085"/>
                          <a:pt x="1252" y="9946"/>
                          <a:pt x="567" y="12806"/>
                        </a:cubicBezTo>
                        <a:cubicBezTo>
                          <a:pt x="1" y="15279"/>
                          <a:pt x="1" y="17812"/>
                          <a:pt x="537" y="20285"/>
                        </a:cubicBezTo>
                        <a:cubicBezTo>
                          <a:pt x="1461" y="24695"/>
                          <a:pt x="3993" y="28598"/>
                          <a:pt x="7658" y="31221"/>
                        </a:cubicBezTo>
                        <a:cubicBezTo>
                          <a:pt x="13350" y="35184"/>
                          <a:pt x="21603" y="35958"/>
                          <a:pt x="25209" y="41918"/>
                        </a:cubicBezTo>
                        <a:cubicBezTo>
                          <a:pt x="27801" y="46208"/>
                          <a:pt x="26937" y="51721"/>
                          <a:pt x="28337" y="56518"/>
                        </a:cubicBezTo>
                        <a:cubicBezTo>
                          <a:pt x="30524" y="64017"/>
                          <a:pt x="36902" y="67669"/>
                          <a:pt x="43484" y="67669"/>
                        </a:cubicBezTo>
                        <a:cubicBezTo>
                          <a:pt x="49010" y="67669"/>
                          <a:pt x="54680" y="65095"/>
                          <a:pt x="58134" y="60064"/>
                        </a:cubicBezTo>
                        <a:cubicBezTo>
                          <a:pt x="61531" y="55117"/>
                          <a:pt x="62425" y="48622"/>
                          <a:pt x="60875" y="42841"/>
                        </a:cubicBezTo>
                        <a:cubicBezTo>
                          <a:pt x="59713" y="38521"/>
                          <a:pt x="57300" y="34647"/>
                          <a:pt x="56108" y="30356"/>
                        </a:cubicBezTo>
                        <a:cubicBezTo>
                          <a:pt x="55274" y="27436"/>
                          <a:pt x="55005" y="24367"/>
                          <a:pt x="55363" y="21358"/>
                        </a:cubicBezTo>
                        <a:cubicBezTo>
                          <a:pt x="55840" y="16888"/>
                          <a:pt x="57598" y="12270"/>
                          <a:pt x="56197" y="7979"/>
                        </a:cubicBezTo>
                        <a:cubicBezTo>
                          <a:pt x="54767" y="3599"/>
                          <a:pt x="50208" y="828"/>
                          <a:pt x="45649" y="202"/>
                        </a:cubicBezTo>
                        <a:cubicBezTo>
                          <a:pt x="44626" y="63"/>
                          <a:pt x="43609" y="1"/>
                          <a:pt x="42599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grpSp>
                <p:nvGrpSpPr>
                  <p:cNvPr id="25" name="Google Shape;25;p2"/>
                  <p:cNvGrpSpPr/>
                  <p:nvPr/>
                </p:nvGrpSpPr>
                <p:grpSpPr>
                  <a:xfrm rot="8100000">
                    <a:off x="8939114" y="1159920"/>
                    <a:ext cx="70212" cy="266577"/>
                    <a:chOff x="5735123" y="3863031"/>
                    <a:chExt cx="70213" cy="266579"/>
                  </a:xfrm>
                </p:grpSpPr>
                <p:sp>
                  <p:nvSpPr>
                    <p:cNvPr id="26" name="Google Shape;26;p2"/>
                    <p:cNvSpPr/>
                    <p:nvPr/>
                  </p:nvSpPr>
                  <p:spPr>
                    <a:xfrm>
                      <a:off x="5744701" y="3863031"/>
                      <a:ext cx="60635" cy="16684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355" h="6480" extrusionOk="0">
                          <a:moveTo>
                            <a:pt x="880" y="0"/>
                          </a:moveTo>
                          <a:cubicBezTo>
                            <a:pt x="827" y="0"/>
                            <a:pt x="773" y="6"/>
                            <a:pt x="716" y="19"/>
                          </a:cubicBezTo>
                          <a:cubicBezTo>
                            <a:pt x="298" y="93"/>
                            <a:pt x="135" y="436"/>
                            <a:pt x="90" y="823"/>
                          </a:cubicBezTo>
                          <a:cubicBezTo>
                            <a:pt x="60" y="1077"/>
                            <a:pt x="60" y="1330"/>
                            <a:pt x="75" y="1583"/>
                          </a:cubicBezTo>
                          <a:cubicBezTo>
                            <a:pt x="135" y="2581"/>
                            <a:pt x="120" y="3564"/>
                            <a:pt x="30" y="4548"/>
                          </a:cubicBezTo>
                          <a:cubicBezTo>
                            <a:pt x="1" y="4905"/>
                            <a:pt x="15" y="5278"/>
                            <a:pt x="60" y="5635"/>
                          </a:cubicBezTo>
                          <a:cubicBezTo>
                            <a:pt x="120" y="6067"/>
                            <a:pt x="343" y="6410"/>
                            <a:pt x="805" y="6470"/>
                          </a:cubicBezTo>
                          <a:cubicBezTo>
                            <a:pt x="850" y="6476"/>
                            <a:pt x="895" y="6479"/>
                            <a:pt x="939" y="6479"/>
                          </a:cubicBezTo>
                          <a:cubicBezTo>
                            <a:pt x="1309" y="6479"/>
                            <a:pt x="1655" y="6262"/>
                            <a:pt x="1788" y="5903"/>
                          </a:cubicBezTo>
                          <a:cubicBezTo>
                            <a:pt x="1937" y="5620"/>
                            <a:pt x="2056" y="5308"/>
                            <a:pt x="2131" y="4995"/>
                          </a:cubicBezTo>
                          <a:cubicBezTo>
                            <a:pt x="2354" y="3654"/>
                            <a:pt x="2265" y="2268"/>
                            <a:pt x="1848" y="972"/>
                          </a:cubicBezTo>
                          <a:cubicBezTo>
                            <a:pt x="1788" y="838"/>
                            <a:pt x="1729" y="689"/>
                            <a:pt x="1669" y="555"/>
                          </a:cubicBezTo>
                          <a:cubicBezTo>
                            <a:pt x="1439" y="223"/>
                            <a:pt x="1198" y="0"/>
                            <a:pt x="880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7" name="Google Shape;27;p2"/>
                    <p:cNvSpPr/>
                    <p:nvPr/>
                  </p:nvSpPr>
                  <p:spPr>
                    <a:xfrm>
                      <a:off x="5735123" y="4069722"/>
                      <a:ext cx="48354" cy="5988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78" h="2326" extrusionOk="0">
                          <a:moveTo>
                            <a:pt x="1026" y="0"/>
                          </a:moveTo>
                          <a:cubicBezTo>
                            <a:pt x="855" y="0"/>
                            <a:pt x="683" y="69"/>
                            <a:pt x="551" y="214"/>
                          </a:cubicBezTo>
                          <a:cubicBezTo>
                            <a:pt x="164" y="617"/>
                            <a:pt x="0" y="1168"/>
                            <a:pt x="89" y="1719"/>
                          </a:cubicBezTo>
                          <a:cubicBezTo>
                            <a:pt x="132" y="2084"/>
                            <a:pt x="447" y="2326"/>
                            <a:pt x="781" y="2326"/>
                          </a:cubicBezTo>
                          <a:cubicBezTo>
                            <a:pt x="910" y="2326"/>
                            <a:pt x="1042" y="2290"/>
                            <a:pt x="1162" y="2211"/>
                          </a:cubicBezTo>
                          <a:cubicBezTo>
                            <a:pt x="1639" y="1913"/>
                            <a:pt x="1877" y="795"/>
                            <a:pt x="1579" y="319"/>
                          </a:cubicBezTo>
                          <a:cubicBezTo>
                            <a:pt x="1454" y="111"/>
                            <a:pt x="1242" y="0"/>
                            <a:pt x="1026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sp>
              <p:nvSpPr>
                <p:cNvPr id="28" name="Google Shape;28;p2"/>
                <p:cNvSpPr/>
                <p:nvPr/>
              </p:nvSpPr>
              <p:spPr>
                <a:xfrm>
                  <a:off x="7473594" y="-605030"/>
                  <a:ext cx="2462130" cy="23554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114" h="58462" fill="none" extrusionOk="0">
                      <a:moveTo>
                        <a:pt x="2920" y="14929"/>
                      </a:moveTo>
                      <a:cubicBezTo>
                        <a:pt x="4231" y="18594"/>
                        <a:pt x="7479" y="21216"/>
                        <a:pt x="10995" y="22825"/>
                      </a:cubicBezTo>
                      <a:cubicBezTo>
                        <a:pt x="13617" y="24047"/>
                        <a:pt x="16478" y="24821"/>
                        <a:pt x="18951" y="26341"/>
                      </a:cubicBezTo>
                      <a:cubicBezTo>
                        <a:pt x="22735" y="28695"/>
                        <a:pt x="25298" y="32598"/>
                        <a:pt x="25953" y="37008"/>
                      </a:cubicBezTo>
                      <a:cubicBezTo>
                        <a:pt x="26340" y="39600"/>
                        <a:pt x="26013" y="42223"/>
                        <a:pt x="26251" y="44815"/>
                      </a:cubicBezTo>
                      <a:cubicBezTo>
                        <a:pt x="26579" y="48778"/>
                        <a:pt x="28277" y="52741"/>
                        <a:pt x="31495" y="55065"/>
                      </a:cubicBezTo>
                      <a:cubicBezTo>
                        <a:pt x="33641" y="56614"/>
                        <a:pt x="36263" y="57359"/>
                        <a:pt x="38885" y="57627"/>
                      </a:cubicBezTo>
                      <a:cubicBezTo>
                        <a:pt x="46185" y="58462"/>
                        <a:pt x="54320" y="55601"/>
                        <a:pt x="57925" y="49195"/>
                      </a:cubicBezTo>
                      <a:cubicBezTo>
                        <a:pt x="61113" y="43474"/>
                        <a:pt x="60160" y="36412"/>
                        <a:pt x="58580" y="30066"/>
                      </a:cubicBezTo>
                      <a:cubicBezTo>
                        <a:pt x="57001" y="23749"/>
                        <a:pt x="54856" y="17253"/>
                        <a:pt x="55899" y="10817"/>
                      </a:cubicBezTo>
                      <a:cubicBezTo>
                        <a:pt x="56286" y="8612"/>
                        <a:pt x="56971" y="6348"/>
                        <a:pt x="56227" y="4232"/>
                      </a:cubicBezTo>
                      <a:cubicBezTo>
                        <a:pt x="55213" y="1342"/>
                        <a:pt x="51757" y="1"/>
                        <a:pt x="48688" y="239"/>
                      </a:cubicBezTo>
                      <a:cubicBezTo>
                        <a:pt x="45619" y="448"/>
                        <a:pt x="42788" y="1818"/>
                        <a:pt x="39838" y="2712"/>
                      </a:cubicBezTo>
                      <a:cubicBezTo>
                        <a:pt x="35488" y="4023"/>
                        <a:pt x="30870" y="4292"/>
                        <a:pt x="26370" y="3517"/>
                      </a:cubicBezTo>
                      <a:cubicBezTo>
                        <a:pt x="22556" y="2861"/>
                        <a:pt x="18862" y="1431"/>
                        <a:pt x="14958" y="1103"/>
                      </a:cubicBezTo>
                      <a:cubicBezTo>
                        <a:pt x="7420" y="537"/>
                        <a:pt x="0" y="6765"/>
                        <a:pt x="2920" y="14929"/>
                      </a:cubicBezTo>
                      <a:close/>
                    </a:path>
                  </a:pathLst>
                </a:custGeom>
                <a:noFill/>
                <a:ln w="19050" cap="flat" cmpd="sng">
                  <a:solidFill>
                    <a:schemeClr val="accent1"/>
                  </a:solidFill>
                  <a:prstDash val="solid"/>
                  <a:miter lim="297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29" name="Google Shape;29;p2"/>
                <p:cNvGrpSpPr/>
                <p:nvPr/>
              </p:nvGrpSpPr>
              <p:grpSpPr>
                <a:xfrm rot="-3298310">
                  <a:off x="8268470" y="-365522"/>
                  <a:ext cx="781177" cy="840852"/>
                  <a:chOff x="8604632" y="-457076"/>
                  <a:chExt cx="781149" cy="840821"/>
                </a:xfrm>
              </p:grpSpPr>
              <p:sp>
                <p:nvSpPr>
                  <p:cNvPr id="30" name="Google Shape;30;p2"/>
                  <p:cNvSpPr/>
                  <p:nvPr/>
                </p:nvSpPr>
                <p:spPr>
                  <a:xfrm>
                    <a:off x="8617645" y="162156"/>
                    <a:ext cx="91775" cy="7663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78" h="1902" extrusionOk="0">
                        <a:moveTo>
                          <a:pt x="958" y="0"/>
                        </a:moveTo>
                        <a:cubicBezTo>
                          <a:pt x="479" y="0"/>
                          <a:pt x="1" y="856"/>
                          <a:pt x="362" y="1556"/>
                        </a:cubicBezTo>
                        <a:cubicBezTo>
                          <a:pt x="486" y="1794"/>
                          <a:pt x="716" y="1901"/>
                          <a:pt x="956" y="1901"/>
                        </a:cubicBezTo>
                        <a:cubicBezTo>
                          <a:pt x="1585" y="1901"/>
                          <a:pt x="2278" y="1169"/>
                          <a:pt x="1286" y="155"/>
                        </a:cubicBezTo>
                        <a:cubicBezTo>
                          <a:pt x="1184" y="47"/>
                          <a:pt x="1071" y="0"/>
                          <a:pt x="958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1" name="Google Shape;31;p2"/>
                  <p:cNvSpPr/>
                  <p:nvPr/>
                </p:nvSpPr>
                <p:spPr>
                  <a:xfrm>
                    <a:off x="8805309" y="295309"/>
                    <a:ext cx="134480" cy="8843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38" h="2195" extrusionOk="0">
                        <a:moveTo>
                          <a:pt x="1367" y="1"/>
                        </a:moveTo>
                        <a:cubicBezTo>
                          <a:pt x="636" y="1"/>
                          <a:pt x="0" y="1354"/>
                          <a:pt x="1008" y="2035"/>
                        </a:cubicBezTo>
                        <a:cubicBezTo>
                          <a:pt x="1183" y="2145"/>
                          <a:pt x="1368" y="2194"/>
                          <a:pt x="1547" y="2194"/>
                        </a:cubicBezTo>
                        <a:cubicBezTo>
                          <a:pt x="2524" y="2194"/>
                          <a:pt x="3337" y="744"/>
                          <a:pt x="1574" y="38"/>
                        </a:cubicBezTo>
                        <a:cubicBezTo>
                          <a:pt x="1505" y="13"/>
                          <a:pt x="1436" y="1"/>
                          <a:pt x="1367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2" name="Google Shape;32;p2"/>
                  <p:cNvSpPr/>
                  <p:nvPr/>
                </p:nvSpPr>
                <p:spPr>
                  <a:xfrm>
                    <a:off x="8604632" y="-232871"/>
                    <a:ext cx="102935" cy="11067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55" h="2747" extrusionOk="0">
                        <a:moveTo>
                          <a:pt x="1324" y="1"/>
                        </a:moveTo>
                        <a:cubicBezTo>
                          <a:pt x="1290" y="1"/>
                          <a:pt x="1255" y="3"/>
                          <a:pt x="1222" y="8"/>
                        </a:cubicBezTo>
                        <a:cubicBezTo>
                          <a:pt x="149" y="127"/>
                          <a:pt x="0" y="991"/>
                          <a:pt x="179" y="2154"/>
                        </a:cubicBezTo>
                        <a:cubicBezTo>
                          <a:pt x="255" y="2576"/>
                          <a:pt x="551" y="2746"/>
                          <a:pt x="905" y="2746"/>
                        </a:cubicBezTo>
                        <a:cubicBezTo>
                          <a:pt x="1524" y="2746"/>
                          <a:pt x="2319" y="2224"/>
                          <a:pt x="2414" y="1617"/>
                        </a:cubicBezTo>
                        <a:cubicBezTo>
                          <a:pt x="2554" y="690"/>
                          <a:pt x="1899" y="1"/>
                          <a:pt x="1324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3" name="Google Shape;33;p2"/>
                  <p:cNvSpPr/>
                  <p:nvPr/>
                </p:nvSpPr>
                <p:spPr>
                  <a:xfrm>
                    <a:off x="8790684" y="-457076"/>
                    <a:ext cx="142376" cy="1457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534" h="3617" extrusionOk="0">
                        <a:moveTo>
                          <a:pt x="1139" y="0"/>
                        </a:moveTo>
                        <a:cubicBezTo>
                          <a:pt x="1127" y="0"/>
                          <a:pt x="1115" y="1"/>
                          <a:pt x="1103" y="1"/>
                        </a:cubicBezTo>
                        <a:cubicBezTo>
                          <a:pt x="60" y="61"/>
                          <a:pt x="1" y="1193"/>
                          <a:pt x="150" y="1849"/>
                        </a:cubicBezTo>
                        <a:cubicBezTo>
                          <a:pt x="292" y="2467"/>
                          <a:pt x="947" y="3616"/>
                          <a:pt x="1766" y="3616"/>
                        </a:cubicBezTo>
                        <a:cubicBezTo>
                          <a:pt x="1974" y="3616"/>
                          <a:pt x="2191" y="3543"/>
                          <a:pt x="2414" y="3368"/>
                        </a:cubicBezTo>
                        <a:cubicBezTo>
                          <a:pt x="3533" y="2514"/>
                          <a:pt x="2178" y="0"/>
                          <a:pt x="1139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4" name="Google Shape;34;p2"/>
                  <p:cNvSpPr/>
                  <p:nvPr/>
                </p:nvSpPr>
                <p:spPr>
                  <a:xfrm>
                    <a:off x="9263669" y="116510"/>
                    <a:ext cx="122111" cy="1291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31" h="3206" extrusionOk="0">
                        <a:moveTo>
                          <a:pt x="1533" y="0"/>
                        </a:moveTo>
                        <a:cubicBezTo>
                          <a:pt x="1499" y="0"/>
                          <a:pt x="1464" y="3"/>
                          <a:pt x="1431" y="7"/>
                        </a:cubicBezTo>
                        <a:cubicBezTo>
                          <a:pt x="179" y="186"/>
                          <a:pt x="0" y="1169"/>
                          <a:pt x="239" y="2510"/>
                        </a:cubicBezTo>
                        <a:cubicBezTo>
                          <a:pt x="325" y="3006"/>
                          <a:pt x="666" y="3206"/>
                          <a:pt x="1075" y="3206"/>
                        </a:cubicBezTo>
                        <a:cubicBezTo>
                          <a:pt x="1795" y="3206"/>
                          <a:pt x="2728" y="2587"/>
                          <a:pt x="2861" y="1884"/>
                        </a:cubicBezTo>
                        <a:cubicBezTo>
                          <a:pt x="3031" y="808"/>
                          <a:pt x="2204" y="0"/>
                          <a:pt x="1533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5" name="Google Shape;35;p2"/>
                  <p:cNvSpPr/>
                  <p:nvPr/>
                </p:nvSpPr>
                <p:spPr>
                  <a:xfrm>
                    <a:off x="8937495" y="-208053"/>
                    <a:ext cx="179763" cy="1625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62" h="4035" extrusionOk="0">
                        <a:moveTo>
                          <a:pt x="2115" y="0"/>
                        </a:moveTo>
                        <a:cubicBezTo>
                          <a:pt x="1605" y="0"/>
                          <a:pt x="1084" y="161"/>
                          <a:pt x="737" y="495"/>
                        </a:cubicBezTo>
                        <a:cubicBezTo>
                          <a:pt x="1" y="1202"/>
                          <a:pt x="1201" y="4035"/>
                          <a:pt x="2498" y="4035"/>
                        </a:cubicBezTo>
                        <a:cubicBezTo>
                          <a:pt x="2566" y="4035"/>
                          <a:pt x="2635" y="4027"/>
                          <a:pt x="2703" y="4011"/>
                        </a:cubicBezTo>
                        <a:cubicBezTo>
                          <a:pt x="4074" y="3713"/>
                          <a:pt x="4461" y="2163"/>
                          <a:pt x="3597" y="703"/>
                        </a:cubicBezTo>
                        <a:cubicBezTo>
                          <a:pt x="3351" y="243"/>
                          <a:pt x="2741" y="0"/>
                          <a:pt x="2115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6" name="Google Shape;36;p2"/>
                  <p:cNvSpPr/>
                  <p:nvPr/>
                </p:nvSpPr>
                <p:spPr>
                  <a:xfrm>
                    <a:off x="8990474" y="198053"/>
                    <a:ext cx="112040" cy="9379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81" h="2328" extrusionOk="0">
                        <a:moveTo>
                          <a:pt x="1169" y="1"/>
                        </a:moveTo>
                        <a:cubicBezTo>
                          <a:pt x="583" y="1"/>
                          <a:pt x="0" y="1047"/>
                          <a:pt x="435" y="1916"/>
                        </a:cubicBezTo>
                        <a:cubicBezTo>
                          <a:pt x="589" y="2200"/>
                          <a:pt x="868" y="2328"/>
                          <a:pt x="1157" y="2328"/>
                        </a:cubicBezTo>
                        <a:cubicBezTo>
                          <a:pt x="1929" y="2328"/>
                          <a:pt x="2781" y="1423"/>
                          <a:pt x="1567" y="188"/>
                        </a:cubicBezTo>
                        <a:cubicBezTo>
                          <a:pt x="1443" y="58"/>
                          <a:pt x="1306" y="1"/>
                          <a:pt x="1169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7" name="Google Shape;37;p2"/>
                  <p:cNvSpPr/>
                  <p:nvPr/>
                </p:nvSpPr>
                <p:spPr>
                  <a:xfrm>
                    <a:off x="8799628" y="-25507"/>
                    <a:ext cx="134157" cy="875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30" h="2172" extrusionOk="0">
                        <a:moveTo>
                          <a:pt x="1341" y="1"/>
                        </a:moveTo>
                        <a:cubicBezTo>
                          <a:pt x="617" y="1"/>
                          <a:pt x="1" y="1337"/>
                          <a:pt x="1000" y="2012"/>
                        </a:cubicBezTo>
                        <a:cubicBezTo>
                          <a:pt x="1176" y="2123"/>
                          <a:pt x="1360" y="2172"/>
                          <a:pt x="1539" y="2172"/>
                        </a:cubicBezTo>
                        <a:cubicBezTo>
                          <a:pt x="2517" y="2172"/>
                          <a:pt x="3329" y="726"/>
                          <a:pt x="1566" y="46"/>
                        </a:cubicBezTo>
                        <a:cubicBezTo>
                          <a:pt x="1491" y="15"/>
                          <a:pt x="1415" y="1"/>
                          <a:pt x="134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38" name="Google Shape;38;p2"/>
              <p:cNvGrpSpPr/>
              <p:nvPr/>
            </p:nvGrpSpPr>
            <p:grpSpPr>
              <a:xfrm rot="-2996445" flipH="1">
                <a:off x="8732148" y="1748959"/>
                <a:ext cx="740371" cy="757532"/>
                <a:chOff x="4391775" y="4244400"/>
                <a:chExt cx="715125" cy="731700"/>
              </a:xfrm>
            </p:grpSpPr>
            <p:sp>
              <p:nvSpPr>
                <p:cNvPr id="39" name="Google Shape;39;p2"/>
                <p:cNvSpPr/>
                <p:nvPr/>
              </p:nvSpPr>
              <p:spPr>
                <a:xfrm>
                  <a:off x="4391775" y="4244400"/>
                  <a:ext cx="715125" cy="731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605" h="29268" extrusionOk="0">
                      <a:moveTo>
                        <a:pt x="15770" y="550"/>
                      </a:moveTo>
                      <a:cubicBezTo>
                        <a:pt x="16901" y="550"/>
                        <a:pt x="18030" y="688"/>
                        <a:pt x="19130" y="988"/>
                      </a:cubicBezTo>
                      <a:cubicBezTo>
                        <a:pt x="27056" y="3134"/>
                        <a:pt x="28605" y="12907"/>
                        <a:pt x="26758" y="19820"/>
                      </a:cubicBezTo>
                      <a:cubicBezTo>
                        <a:pt x="26311" y="21548"/>
                        <a:pt x="25625" y="23217"/>
                        <a:pt x="24731" y="24766"/>
                      </a:cubicBezTo>
                      <a:cubicBezTo>
                        <a:pt x="24106" y="25809"/>
                        <a:pt x="23331" y="26912"/>
                        <a:pt x="22288" y="27597"/>
                      </a:cubicBezTo>
                      <a:cubicBezTo>
                        <a:pt x="21692" y="27954"/>
                        <a:pt x="21007" y="28163"/>
                        <a:pt x="20292" y="28252"/>
                      </a:cubicBezTo>
                      <a:cubicBezTo>
                        <a:pt x="19308" y="28431"/>
                        <a:pt x="18355" y="28550"/>
                        <a:pt x="17372" y="28640"/>
                      </a:cubicBezTo>
                      <a:cubicBezTo>
                        <a:pt x="16627" y="28703"/>
                        <a:pt x="15862" y="28738"/>
                        <a:pt x="15089" y="28738"/>
                      </a:cubicBezTo>
                      <a:cubicBezTo>
                        <a:pt x="10415" y="28738"/>
                        <a:pt x="5434" y="27452"/>
                        <a:pt x="2801" y="23336"/>
                      </a:cubicBezTo>
                      <a:cubicBezTo>
                        <a:pt x="2364" y="22665"/>
                        <a:pt x="2012" y="21966"/>
                        <a:pt x="1746" y="21239"/>
                      </a:cubicBezTo>
                      <a:lnTo>
                        <a:pt x="1746" y="21239"/>
                      </a:lnTo>
                      <a:cubicBezTo>
                        <a:pt x="1307" y="19763"/>
                        <a:pt x="1072" y="18286"/>
                        <a:pt x="983" y="16751"/>
                      </a:cubicBezTo>
                      <a:cubicBezTo>
                        <a:pt x="745" y="13682"/>
                        <a:pt x="1103" y="10464"/>
                        <a:pt x="2622" y="7752"/>
                      </a:cubicBezTo>
                      <a:cubicBezTo>
                        <a:pt x="4231" y="4832"/>
                        <a:pt x="7151" y="2806"/>
                        <a:pt x="10191" y="1614"/>
                      </a:cubicBezTo>
                      <a:cubicBezTo>
                        <a:pt x="11966" y="942"/>
                        <a:pt x="13870" y="550"/>
                        <a:pt x="15770" y="550"/>
                      </a:cubicBezTo>
                      <a:close/>
                      <a:moveTo>
                        <a:pt x="15687" y="0"/>
                      </a:moveTo>
                      <a:cubicBezTo>
                        <a:pt x="14592" y="0"/>
                        <a:pt x="13493" y="128"/>
                        <a:pt x="12425" y="363"/>
                      </a:cubicBezTo>
                      <a:cubicBezTo>
                        <a:pt x="9267" y="1078"/>
                        <a:pt x="6049" y="2746"/>
                        <a:pt x="3874" y="5190"/>
                      </a:cubicBezTo>
                      <a:cubicBezTo>
                        <a:pt x="119" y="9391"/>
                        <a:pt x="0" y="15827"/>
                        <a:pt x="1401" y="20982"/>
                      </a:cubicBezTo>
                      <a:cubicBezTo>
                        <a:pt x="1430" y="21101"/>
                        <a:pt x="1460" y="21220"/>
                        <a:pt x="1490" y="21340"/>
                      </a:cubicBezTo>
                      <a:cubicBezTo>
                        <a:pt x="1505" y="21394"/>
                        <a:pt x="1525" y="21439"/>
                        <a:pt x="1548" y="21472"/>
                      </a:cubicBezTo>
                      <a:lnTo>
                        <a:pt x="1548" y="21472"/>
                      </a:lnTo>
                      <a:cubicBezTo>
                        <a:pt x="2629" y="24299"/>
                        <a:pt x="4762" y="26594"/>
                        <a:pt x="7509" y="27805"/>
                      </a:cubicBezTo>
                      <a:cubicBezTo>
                        <a:pt x="9968" y="28920"/>
                        <a:pt x="12700" y="29267"/>
                        <a:pt x="15365" y="29267"/>
                      </a:cubicBezTo>
                      <a:cubicBezTo>
                        <a:pt x="15478" y="29267"/>
                        <a:pt x="15591" y="29267"/>
                        <a:pt x="15703" y="29265"/>
                      </a:cubicBezTo>
                      <a:cubicBezTo>
                        <a:pt x="17699" y="29265"/>
                        <a:pt x="19696" y="28997"/>
                        <a:pt x="21603" y="28521"/>
                      </a:cubicBezTo>
                      <a:cubicBezTo>
                        <a:pt x="22586" y="28252"/>
                        <a:pt x="23361" y="27478"/>
                        <a:pt x="23957" y="26703"/>
                      </a:cubicBezTo>
                      <a:cubicBezTo>
                        <a:pt x="24970" y="25392"/>
                        <a:pt x="25774" y="23932"/>
                        <a:pt x="26340" y="22353"/>
                      </a:cubicBezTo>
                      <a:cubicBezTo>
                        <a:pt x="27920" y="18270"/>
                        <a:pt x="28218" y="13771"/>
                        <a:pt x="27145" y="9510"/>
                      </a:cubicBezTo>
                      <a:cubicBezTo>
                        <a:pt x="26281" y="6143"/>
                        <a:pt x="24463" y="3015"/>
                        <a:pt x="21335" y="1346"/>
                      </a:cubicBezTo>
                      <a:cubicBezTo>
                        <a:pt x="19595" y="409"/>
                        <a:pt x="17647" y="0"/>
                        <a:pt x="1568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" name="Google Shape;40;p2"/>
                <p:cNvSpPr/>
                <p:nvPr/>
              </p:nvSpPr>
              <p:spPr>
                <a:xfrm>
                  <a:off x="4434225" y="4314550"/>
                  <a:ext cx="592225" cy="558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89" h="22349" extrusionOk="0">
                      <a:moveTo>
                        <a:pt x="12524" y="547"/>
                      </a:moveTo>
                      <a:cubicBezTo>
                        <a:pt x="12794" y="547"/>
                        <a:pt x="13064" y="585"/>
                        <a:pt x="13320" y="656"/>
                      </a:cubicBezTo>
                      <a:cubicBezTo>
                        <a:pt x="13916" y="864"/>
                        <a:pt x="14512" y="1073"/>
                        <a:pt x="15108" y="1341"/>
                      </a:cubicBezTo>
                      <a:cubicBezTo>
                        <a:pt x="18773" y="2980"/>
                        <a:pt x="22914" y="6019"/>
                        <a:pt x="23093" y="10429"/>
                      </a:cubicBezTo>
                      <a:cubicBezTo>
                        <a:pt x="23122" y="11027"/>
                        <a:pt x="23068" y="11653"/>
                        <a:pt x="22959" y="12253"/>
                      </a:cubicBezTo>
                      <a:lnTo>
                        <a:pt x="22959" y="12253"/>
                      </a:lnTo>
                      <a:cubicBezTo>
                        <a:pt x="22942" y="12268"/>
                        <a:pt x="22927" y="12294"/>
                        <a:pt x="22914" y="12336"/>
                      </a:cubicBezTo>
                      <a:cubicBezTo>
                        <a:pt x="22646" y="13349"/>
                        <a:pt x="22259" y="14302"/>
                        <a:pt x="21782" y="15226"/>
                      </a:cubicBezTo>
                      <a:cubicBezTo>
                        <a:pt x="20888" y="17193"/>
                        <a:pt x="19517" y="18861"/>
                        <a:pt x="17789" y="20172"/>
                      </a:cubicBezTo>
                      <a:cubicBezTo>
                        <a:pt x="16182" y="21320"/>
                        <a:pt x="14240" y="21778"/>
                        <a:pt x="12274" y="21778"/>
                      </a:cubicBezTo>
                      <a:cubicBezTo>
                        <a:pt x="11688" y="21778"/>
                        <a:pt x="11100" y="21737"/>
                        <a:pt x="10519" y="21662"/>
                      </a:cubicBezTo>
                      <a:cubicBezTo>
                        <a:pt x="8016" y="21305"/>
                        <a:pt x="5602" y="20262"/>
                        <a:pt x="3934" y="18385"/>
                      </a:cubicBezTo>
                      <a:cubicBezTo>
                        <a:pt x="1" y="14004"/>
                        <a:pt x="2861" y="7449"/>
                        <a:pt x="6526" y="3874"/>
                      </a:cubicBezTo>
                      <a:cubicBezTo>
                        <a:pt x="7956" y="2503"/>
                        <a:pt x="9714" y="1192"/>
                        <a:pt x="11651" y="685"/>
                      </a:cubicBezTo>
                      <a:cubicBezTo>
                        <a:pt x="11931" y="592"/>
                        <a:pt x="12228" y="547"/>
                        <a:pt x="12524" y="547"/>
                      </a:cubicBezTo>
                      <a:close/>
                      <a:moveTo>
                        <a:pt x="12634" y="0"/>
                      </a:moveTo>
                      <a:cubicBezTo>
                        <a:pt x="11889" y="0"/>
                        <a:pt x="11145" y="179"/>
                        <a:pt x="10459" y="536"/>
                      </a:cubicBezTo>
                      <a:cubicBezTo>
                        <a:pt x="9506" y="954"/>
                        <a:pt x="8612" y="1490"/>
                        <a:pt x="7778" y="2145"/>
                      </a:cubicBezTo>
                      <a:cubicBezTo>
                        <a:pt x="5573" y="3814"/>
                        <a:pt x="3844" y="6019"/>
                        <a:pt x="2772" y="8552"/>
                      </a:cubicBezTo>
                      <a:cubicBezTo>
                        <a:pt x="1699" y="11144"/>
                        <a:pt x="1282" y="14124"/>
                        <a:pt x="2474" y="16776"/>
                      </a:cubicBezTo>
                      <a:cubicBezTo>
                        <a:pt x="3546" y="19070"/>
                        <a:pt x="5662" y="20709"/>
                        <a:pt x="8016" y="21543"/>
                      </a:cubicBezTo>
                      <a:cubicBezTo>
                        <a:pt x="9374" y="22056"/>
                        <a:pt x="10907" y="22349"/>
                        <a:pt x="12430" y="22349"/>
                      </a:cubicBezTo>
                      <a:cubicBezTo>
                        <a:pt x="13648" y="22349"/>
                        <a:pt x="14860" y="22162"/>
                        <a:pt x="15972" y="21752"/>
                      </a:cubicBezTo>
                      <a:cubicBezTo>
                        <a:pt x="19696" y="20381"/>
                        <a:pt x="22080" y="16567"/>
                        <a:pt x="23153" y="12932"/>
                      </a:cubicBezTo>
                      <a:cubicBezTo>
                        <a:pt x="23182" y="12842"/>
                        <a:pt x="23212" y="12753"/>
                        <a:pt x="23212" y="12664"/>
                      </a:cubicBezTo>
                      <a:cubicBezTo>
                        <a:pt x="23689" y="10280"/>
                        <a:pt x="23123" y="7807"/>
                        <a:pt x="21693" y="5840"/>
                      </a:cubicBezTo>
                      <a:cubicBezTo>
                        <a:pt x="20352" y="4082"/>
                        <a:pt x="18624" y="2622"/>
                        <a:pt x="16627" y="1609"/>
                      </a:cubicBezTo>
                      <a:cubicBezTo>
                        <a:pt x="15852" y="1162"/>
                        <a:pt x="15048" y="805"/>
                        <a:pt x="14214" y="477"/>
                      </a:cubicBezTo>
                      <a:cubicBezTo>
                        <a:pt x="13737" y="238"/>
                        <a:pt x="13201" y="89"/>
                        <a:pt x="12634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" name="Google Shape;41;p2"/>
                <p:cNvSpPr/>
                <p:nvPr/>
              </p:nvSpPr>
              <p:spPr>
                <a:xfrm>
                  <a:off x="4566075" y="4418825"/>
                  <a:ext cx="377700" cy="387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08" h="15499" extrusionOk="0">
                      <a:moveTo>
                        <a:pt x="7661" y="581"/>
                      </a:moveTo>
                      <a:cubicBezTo>
                        <a:pt x="9320" y="581"/>
                        <a:pt x="10910" y="1118"/>
                        <a:pt x="12128" y="2533"/>
                      </a:cubicBezTo>
                      <a:cubicBezTo>
                        <a:pt x="12575" y="3219"/>
                        <a:pt x="12992" y="3934"/>
                        <a:pt x="13290" y="4708"/>
                      </a:cubicBezTo>
                      <a:cubicBezTo>
                        <a:pt x="13945" y="6258"/>
                        <a:pt x="14273" y="8016"/>
                        <a:pt x="13767" y="9655"/>
                      </a:cubicBezTo>
                      <a:cubicBezTo>
                        <a:pt x="12900" y="12505"/>
                        <a:pt x="9807" y="14962"/>
                        <a:pt x="6796" y="14962"/>
                      </a:cubicBezTo>
                      <a:cubicBezTo>
                        <a:pt x="6596" y="14962"/>
                        <a:pt x="6397" y="14951"/>
                        <a:pt x="6198" y="14929"/>
                      </a:cubicBezTo>
                      <a:cubicBezTo>
                        <a:pt x="2414" y="14512"/>
                        <a:pt x="448" y="10251"/>
                        <a:pt x="328" y="6884"/>
                      </a:cubicBezTo>
                      <a:cubicBezTo>
                        <a:pt x="269" y="5662"/>
                        <a:pt x="388" y="4262"/>
                        <a:pt x="984" y="3189"/>
                      </a:cubicBezTo>
                      <a:cubicBezTo>
                        <a:pt x="1371" y="2474"/>
                        <a:pt x="2265" y="2116"/>
                        <a:pt x="2980" y="1759"/>
                      </a:cubicBezTo>
                      <a:cubicBezTo>
                        <a:pt x="4423" y="1073"/>
                        <a:pt x="6073" y="581"/>
                        <a:pt x="7661" y="581"/>
                      </a:cubicBezTo>
                      <a:close/>
                      <a:moveTo>
                        <a:pt x="7748" y="1"/>
                      </a:moveTo>
                      <a:cubicBezTo>
                        <a:pt x="6198" y="30"/>
                        <a:pt x="4708" y="358"/>
                        <a:pt x="3338" y="1014"/>
                      </a:cubicBezTo>
                      <a:cubicBezTo>
                        <a:pt x="2802" y="1222"/>
                        <a:pt x="2295" y="1490"/>
                        <a:pt x="1788" y="1788"/>
                      </a:cubicBezTo>
                      <a:cubicBezTo>
                        <a:pt x="1461" y="1937"/>
                        <a:pt x="1163" y="2176"/>
                        <a:pt x="924" y="2474"/>
                      </a:cubicBezTo>
                      <a:cubicBezTo>
                        <a:pt x="179" y="3457"/>
                        <a:pt x="60" y="4917"/>
                        <a:pt x="30" y="6079"/>
                      </a:cubicBezTo>
                      <a:cubicBezTo>
                        <a:pt x="1" y="7956"/>
                        <a:pt x="418" y="9774"/>
                        <a:pt x="1252" y="11442"/>
                      </a:cubicBezTo>
                      <a:cubicBezTo>
                        <a:pt x="2116" y="13111"/>
                        <a:pt x="3397" y="14631"/>
                        <a:pt x="5215" y="15227"/>
                      </a:cubicBezTo>
                      <a:cubicBezTo>
                        <a:pt x="5779" y="15413"/>
                        <a:pt x="6351" y="15499"/>
                        <a:pt x="6921" y="15499"/>
                      </a:cubicBezTo>
                      <a:cubicBezTo>
                        <a:pt x="9727" y="15499"/>
                        <a:pt x="12464" y="13417"/>
                        <a:pt x="13677" y="10966"/>
                      </a:cubicBezTo>
                      <a:cubicBezTo>
                        <a:pt x="15107" y="8135"/>
                        <a:pt x="14005" y="4531"/>
                        <a:pt x="12218" y="2117"/>
                      </a:cubicBezTo>
                      <a:lnTo>
                        <a:pt x="12218" y="2117"/>
                      </a:lnTo>
                      <a:cubicBezTo>
                        <a:pt x="12218" y="2117"/>
                        <a:pt x="12218" y="2117"/>
                        <a:pt x="12217" y="2116"/>
                      </a:cubicBezTo>
                      <a:lnTo>
                        <a:pt x="12217" y="2116"/>
                      </a:lnTo>
                      <a:cubicBezTo>
                        <a:pt x="12217" y="2116"/>
                        <a:pt x="12217" y="2116"/>
                        <a:pt x="12217" y="2116"/>
                      </a:cubicBezTo>
                      <a:cubicBezTo>
                        <a:pt x="12208" y="2104"/>
                        <a:pt x="12199" y="2094"/>
                        <a:pt x="12191" y="2085"/>
                      </a:cubicBezTo>
                      <a:lnTo>
                        <a:pt x="12191" y="2085"/>
                      </a:lnTo>
                      <a:cubicBezTo>
                        <a:pt x="11060" y="764"/>
                        <a:pt x="9433" y="30"/>
                        <a:pt x="7748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2" name="Google Shape;42;p2"/>
              <p:cNvGrpSpPr/>
              <p:nvPr/>
            </p:nvGrpSpPr>
            <p:grpSpPr>
              <a:xfrm flipH="1">
                <a:off x="3808848" y="4696629"/>
                <a:ext cx="763146" cy="697824"/>
                <a:chOff x="3681125" y="1846650"/>
                <a:chExt cx="515500" cy="471375"/>
              </a:xfrm>
            </p:grpSpPr>
            <p:sp>
              <p:nvSpPr>
                <p:cNvPr id="43" name="Google Shape;43;p2"/>
                <p:cNvSpPr/>
                <p:nvPr/>
              </p:nvSpPr>
              <p:spPr>
                <a:xfrm>
                  <a:off x="3681125" y="1846650"/>
                  <a:ext cx="515500" cy="471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620" h="18855" extrusionOk="0">
                      <a:moveTo>
                        <a:pt x="9854" y="228"/>
                      </a:moveTo>
                      <a:cubicBezTo>
                        <a:pt x="11621" y="228"/>
                        <a:pt x="13416" y="541"/>
                        <a:pt x="14988" y="1401"/>
                      </a:cubicBezTo>
                      <a:cubicBezTo>
                        <a:pt x="16984" y="2533"/>
                        <a:pt x="18415" y="4559"/>
                        <a:pt x="19219" y="6674"/>
                      </a:cubicBezTo>
                      <a:cubicBezTo>
                        <a:pt x="20024" y="8611"/>
                        <a:pt x="20173" y="10786"/>
                        <a:pt x="19666" y="12842"/>
                      </a:cubicBezTo>
                      <a:cubicBezTo>
                        <a:pt x="18542" y="17002"/>
                        <a:pt x="14415" y="18633"/>
                        <a:pt x="10396" y="18633"/>
                      </a:cubicBezTo>
                      <a:cubicBezTo>
                        <a:pt x="9089" y="18633"/>
                        <a:pt x="7793" y="18461"/>
                        <a:pt x="6615" y="18146"/>
                      </a:cubicBezTo>
                      <a:cubicBezTo>
                        <a:pt x="5423" y="17818"/>
                        <a:pt x="4261" y="17371"/>
                        <a:pt x="3188" y="16746"/>
                      </a:cubicBezTo>
                      <a:cubicBezTo>
                        <a:pt x="2414" y="16329"/>
                        <a:pt x="1728" y="15733"/>
                        <a:pt x="1222" y="15047"/>
                      </a:cubicBezTo>
                      <a:cubicBezTo>
                        <a:pt x="983" y="14630"/>
                        <a:pt x="834" y="14153"/>
                        <a:pt x="775" y="13647"/>
                      </a:cubicBezTo>
                      <a:cubicBezTo>
                        <a:pt x="656" y="12991"/>
                        <a:pt x="566" y="12306"/>
                        <a:pt x="507" y="11621"/>
                      </a:cubicBezTo>
                      <a:cubicBezTo>
                        <a:pt x="209" y="7986"/>
                        <a:pt x="864" y="3665"/>
                        <a:pt x="4172" y="1520"/>
                      </a:cubicBezTo>
                      <a:cubicBezTo>
                        <a:pt x="4621" y="1239"/>
                        <a:pt x="5096" y="1011"/>
                        <a:pt x="5573" y="812"/>
                      </a:cubicBezTo>
                      <a:lnTo>
                        <a:pt x="5573" y="812"/>
                      </a:lnTo>
                      <a:cubicBezTo>
                        <a:pt x="5582" y="810"/>
                        <a:pt x="5592" y="807"/>
                        <a:pt x="5602" y="805"/>
                      </a:cubicBezTo>
                      <a:cubicBezTo>
                        <a:pt x="6615" y="507"/>
                        <a:pt x="7688" y="328"/>
                        <a:pt x="8731" y="268"/>
                      </a:cubicBezTo>
                      <a:cubicBezTo>
                        <a:pt x="9102" y="242"/>
                        <a:pt x="9478" y="228"/>
                        <a:pt x="9854" y="228"/>
                      </a:cubicBezTo>
                      <a:close/>
                      <a:moveTo>
                        <a:pt x="10006" y="1"/>
                      </a:moveTo>
                      <a:cubicBezTo>
                        <a:pt x="8568" y="1"/>
                        <a:pt x="7129" y="215"/>
                        <a:pt x="5811" y="566"/>
                      </a:cubicBezTo>
                      <a:lnTo>
                        <a:pt x="5615" y="610"/>
                      </a:lnTo>
                      <a:lnTo>
                        <a:pt x="5615" y="610"/>
                      </a:lnTo>
                      <a:cubicBezTo>
                        <a:pt x="5614" y="610"/>
                        <a:pt x="5613" y="610"/>
                        <a:pt x="5613" y="610"/>
                      </a:cubicBezTo>
                      <a:cubicBezTo>
                        <a:pt x="5581" y="610"/>
                        <a:pt x="5546" y="615"/>
                        <a:pt x="5513" y="626"/>
                      </a:cubicBezTo>
                      <a:cubicBezTo>
                        <a:pt x="3546" y="1371"/>
                        <a:pt x="1937" y="2861"/>
                        <a:pt x="1073" y="4797"/>
                      </a:cubicBezTo>
                      <a:cubicBezTo>
                        <a:pt x="328" y="6585"/>
                        <a:pt x="0" y="8522"/>
                        <a:pt x="90" y="10488"/>
                      </a:cubicBezTo>
                      <a:cubicBezTo>
                        <a:pt x="90" y="11859"/>
                        <a:pt x="268" y="13230"/>
                        <a:pt x="596" y="14571"/>
                      </a:cubicBezTo>
                      <a:cubicBezTo>
                        <a:pt x="834" y="15226"/>
                        <a:pt x="1281" y="15822"/>
                        <a:pt x="1848" y="16209"/>
                      </a:cubicBezTo>
                      <a:cubicBezTo>
                        <a:pt x="2771" y="16895"/>
                        <a:pt x="3784" y="17461"/>
                        <a:pt x="4857" y="17848"/>
                      </a:cubicBezTo>
                      <a:cubicBezTo>
                        <a:pt x="6586" y="18515"/>
                        <a:pt x="8402" y="18854"/>
                        <a:pt x="10220" y="18854"/>
                      </a:cubicBezTo>
                      <a:cubicBezTo>
                        <a:pt x="11410" y="18854"/>
                        <a:pt x="12600" y="18709"/>
                        <a:pt x="13766" y="18414"/>
                      </a:cubicBezTo>
                      <a:cubicBezTo>
                        <a:pt x="16120" y="17818"/>
                        <a:pt x="18266" y="16537"/>
                        <a:pt x="19428" y="14392"/>
                      </a:cubicBezTo>
                      <a:cubicBezTo>
                        <a:pt x="20381" y="12455"/>
                        <a:pt x="20619" y="10280"/>
                        <a:pt x="20113" y="8194"/>
                      </a:cubicBezTo>
                      <a:cubicBezTo>
                        <a:pt x="19636" y="5930"/>
                        <a:pt x="18444" y="3874"/>
                        <a:pt x="16746" y="2265"/>
                      </a:cubicBezTo>
                      <a:cubicBezTo>
                        <a:pt x="14921" y="628"/>
                        <a:pt x="12467" y="1"/>
                        <a:pt x="10006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" name="Google Shape;44;p2"/>
                <p:cNvSpPr/>
                <p:nvPr/>
              </p:nvSpPr>
              <p:spPr>
                <a:xfrm>
                  <a:off x="3748900" y="1895900"/>
                  <a:ext cx="391850" cy="374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74" h="14980" extrusionOk="0">
                      <a:moveTo>
                        <a:pt x="6437" y="198"/>
                      </a:moveTo>
                      <a:cubicBezTo>
                        <a:pt x="8838" y="198"/>
                        <a:pt x="11362" y="1635"/>
                        <a:pt x="12992" y="3304"/>
                      </a:cubicBezTo>
                      <a:cubicBezTo>
                        <a:pt x="13946" y="4287"/>
                        <a:pt x="14869" y="5509"/>
                        <a:pt x="15227" y="6880"/>
                      </a:cubicBezTo>
                      <a:cubicBezTo>
                        <a:pt x="15316" y="7237"/>
                        <a:pt x="15316" y="7625"/>
                        <a:pt x="15227" y="8012"/>
                      </a:cubicBezTo>
                      <a:cubicBezTo>
                        <a:pt x="15078" y="8429"/>
                        <a:pt x="14929" y="8846"/>
                        <a:pt x="14750" y="9234"/>
                      </a:cubicBezTo>
                      <a:cubicBezTo>
                        <a:pt x="13618" y="11796"/>
                        <a:pt x="11502" y="14657"/>
                        <a:pt x="8463" y="14776"/>
                      </a:cubicBezTo>
                      <a:cubicBezTo>
                        <a:pt x="8351" y="14783"/>
                        <a:pt x="8239" y="14787"/>
                        <a:pt x="8128" y="14787"/>
                      </a:cubicBezTo>
                      <a:cubicBezTo>
                        <a:pt x="7813" y="14787"/>
                        <a:pt x="7499" y="14757"/>
                        <a:pt x="7185" y="14699"/>
                      </a:cubicBezTo>
                      <a:lnTo>
                        <a:pt x="7185" y="14699"/>
                      </a:lnTo>
                      <a:cubicBezTo>
                        <a:pt x="7176" y="14694"/>
                        <a:pt x="7165" y="14690"/>
                        <a:pt x="7152" y="14686"/>
                      </a:cubicBezTo>
                      <a:cubicBezTo>
                        <a:pt x="6437" y="14478"/>
                        <a:pt x="5781" y="14210"/>
                        <a:pt x="5156" y="13882"/>
                      </a:cubicBezTo>
                      <a:cubicBezTo>
                        <a:pt x="3785" y="13256"/>
                        <a:pt x="2623" y="12332"/>
                        <a:pt x="1729" y="11141"/>
                      </a:cubicBezTo>
                      <a:cubicBezTo>
                        <a:pt x="686" y="9681"/>
                        <a:pt x="448" y="7833"/>
                        <a:pt x="686" y="6105"/>
                      </a:cubicBezTo>
                      <a:cubicBezTo>
                        <a:pt x="865" y="4347"/>
                        <a:pt x="1669" y="2708"/>
                        <a:pt x="2951" y="1516"/>
                      </a:cubicBezTo>
                      <a:cubicBezTo>
                        <a:pt x="3986" y="582"/>
                        <a:pt x="5195" y="198"/>
                        <a:pt x="6437" y="198"/>
                      </a:cubicBezTo>
                      <a:close/>
                      <a:moveTo>
                        <a:pt x="6457" y="0"/>
                      </a:moveTo>
                      <a:cubicBezTo>
                        <a:pt x="5636" y="0"/>
                        <a:pt x="4821" y="151"/>
                        <a:pt x="4053" y="503"/>
                      </a:cubicBezTo>
                      <a:cubicBezTo>
                        <a:pt x="2474" y="1278"/>
                        <a:pt x="1282" y="2678"/>
                        <a:pt x="716" y="4317"/>
                      </a:cubicBezTo>
                      <a:cubicBezTo>
                        <a:pt x="60" y="6105"/>
                        <a:pt x="1" y="8042"/>
                        <a:pt x="597" y="9859"/>
                      </a:cubicBezTo>
                      <a:cubicBezTo>
                        <a:pt x="1550" y="12422"/>
                        <a:pt x="4172" y="14090"/>
                        <a:pt x="6705" y="14835"/>
                      </a:cubicBezTo>
                      <a:lnTo>
                        <a:pt x="6871" y="14863"/>
                      </a:lnTo>
                      <a:lnTo>
                        <a:pt x="6871" y="14863"/>
                      </a:lnTo>
                      <a:cubicBezTo>
                        <a:pt x="6875" y="14864"/>
                        <a:pt x="6879" y="14864"/>
                        <a:pt x="6884" y="14865"/>
                      </a:cubicBezTo>
                      <a:cubicBezTo>
                        <a:pt x="6884" y="14865"/>
                        <a:pt x="6884" y="14865"/>
                        <a:pt x="6884" y="14865"/>
                      </a:cubicBezTo>
                      <a:lnTo>
                        <a:pt x="6884" y="14865"/>
                      </a:lnTo>
                      <a:cubicBezTo>
                        <a:pt x="6884" y="14865"/>
                        <a:pt x="6884" y="14865"/>
                        <a:pt x="6885" y="14865"/>
                      </a:cubicBezTo>
                      <a:lnTo>
                        <a:pt x="6885" y="14865"/>
                      </a:lnTo>
                      <a:cubicBezTo>
                        <a:pt x="7274" y="14942"/>
                        <a:pt x="7666" y="14979"/>
                        <a:pt x="8054" y="14979"/>
                      </a:cubicBezTo>
                      <a:cubicBezTo>
                        <a:pt x="9328" y="14979"/>
                        <a:pt x="10571" y="14576"/>
                        <a:pt x="11621" y="13822"/>
                      </a:cubicBezTo>
                      <a:cubicBezTo>
                        <a:pt x="12843" y="12869"/>
                        <a:pt x="13856" y="11677"/>
                        <a:pt x="14571" y="10306"/>
                      </a:cubicBezTo>
                      <a:cubicBezTo>
                        <a:pt x="14869" y="9770"/>
                        <a:pt x="15137" y="9204"/>
                        <a:pt x="15346" y="8638"/>
                      </a:cubicBezTo>
                      <a:cubicBezTo>
                        <a:pt x="15525" y="8310"/>
                        <a:pt x="15614" y="7923"/>
                        <a:pt x="15674" y="7535"/>
                      </a:cubicBezTo>
                      <a:cubicBezTo>
                        <a:pt x="15674" y="7029"/>
                        <a:pt x="15555" y="6492"/>
                        <a:pt x="15316" y="6045"/>
                      </a:cubicBezTo>
                      <a:cubicBezTo>
                        <a:pt x="15018" y="5360"/>
                        <a:pt x="14631" y="4734"/>
                        <a:pt x="14184" y="4168"/>
                      </a:cubicBezTo>
                      <a:cubicBezTo>
                        <a:pt x="13022" y="2649"/>
                        <a:pt x="11502" y="1457"/>
                        <a:pt x="9744" y="712"/>
                      </a:cubicBezTo>
                      <a:cubicBezTo>
                        <a:pt x="8712" y="282"/>
                        <a:pt x="7580" y="0"/>
                        <a:pt x="645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" name="Google Shape;45;p2"/>
                <p:cNvSpPr/>
                <p:nvPr/>
              </p:nvSpPr>
              <p:spPr>
                <a:xfrm>
                  <a:off x="3786900" y="1956875"/>
                  <a:ext cx="286075" cy="248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43" h="9924" extrusionOk="0">
                      <a:moveTo>
                        <a:pt x="6972" y="217"/>
                      </a:moveTo>
                      <a:cubicBezTo>
                        <a:pt x="7693" y="217"/>
                        <a:pt x="8417" y="390"/>
                        <a:pt x="9058" y="686"/>
                      </a:cubicBezTo>
                      <a:cubicBezTo>
                        <a:pt x="9565" y="954"/>
                        <a:pt x="9803" y="1580"/>
                        <a:pt x="10072" y="2087"/>
                      </a:cubicBezTo>
                      <a:cubicBezTo>
                        <a:pt x="11055" y="4113"/>
                        <a:pt x="11442" y="6765"/>
                        <a:pt x="9535" y="8404"/>
                      </a:cubicBezTo>
                      <a:cubicBezTo>
                        <a:pt x="9058" y="8731"/>
                        <a:pt x="8552" y="9000"/>
                        <a:pt x="8016" y="9238"/>
                      </a:cubicBezTo>
                      <a:cubicBezTo>
                        <a:pt x="7333" y="9560"/>
                        <a:pt x="6591" y="9713"/>
                        <a:pt x="5849" y="9713"/>
                      </a:cubicBezTo>
                      <a:cubicBezTo>
                        <a:pt x="5425" y="9713"/>
                        <a:pt x="5001" y="9663"/>
                        <a:pt x="4589" y="9566"/>
                      </a:cubicBezTo>
                      <a:cubicBezTo>
                        <a:pt x="2503" y="8910"/>
                        <a:pt x="715" y="6526"/>
                        <a:pt x="954" y="4292"/>
                      </a:cubicBezTo>
                      <a:cubicBezTo>
                        <a:pt x="1252" y="1699"/>
                        <a:pt x="4172" y="329"/>
                        <a:pt x="6526" y="239"/>
                      </a:cubicBezTo>
                      <a:cubicBezTo>
                        <a:pt x="6674" y="224"/>
                        <a:pt x="6823" y="217"/>
                        <a:pt x="6972" y="217"/>
                      </a:cubicBezTo>
                      <a:close/>
                      <a:moveTo>
                        <a:pt x="7062" y="1"/>
                      </a:moveTo>
                      <a:cubicBezTo>
                        <a:pt x="5781" y="1"/>
                        <a:pt x="4500" y="269"/>
                        <a:pt x="3338" y="865"/>
                      </a:cubicBezTo>
                      <a:cubicBezTo>
                        <a:pt x="2205" y="1461"/>
                        <a:pt x="1133" y="2355"/>
                        <a:pt x="745" y="3606"/>
                      </a:cubicBezTo>
                      <a:cubicBezTo>
                        <a:pt x="0" y="5930"/>
                        <a:pt x="1639" y="8463"/>
                        <a:pt x="3695" y="9476"/>
                      </a:cubicBezTo>
                      <a:cubicBezTo>
                        <a:pt x="4309" y="9788"/>
                        <a:pt x="4984" y="9923"/>
                        <a:pt x="5671" y="9923"/>
                      </a:cubicBezTo>
                      <a:cubicBezTo>
                        <a:pt x="7139" y="9923"/>
                        <a:pt x="8669" y="9308"/>
                        <a:pt x="9805" y="8484"/>
                      </a:cubicBezTo>
                      <a:lnTo>
                        <a:pt x="9805" y="8484"/>
                      </a:lnTo>
                      <a:cubicBezTo>
                        <a:pt x="9816" y="8477"/>
                        <a:pt x="9826" y="8471"/>
                        <a:pt x="9833" y="8463"/>
                      </a:cubicBezTo>
                      <a:lnTo>
                        <a:pt x="9833" y="8463"/>
                      </a:lnTo>
                      <a:cubicBezTo>
                        <a:pt x="9833" y="8463"/>
                        <a:pt x="9833" y="8463"/>
                        <a:pt x="9833" y="8463"/>
                      </a:cubicBezTo>
                      <a:cubicBezTo>
                        <a:pt x="9865" y="8447"/>
                        <a:pt x="9879" y="8434"/>
                        <a:pt x="9880" y="8424"/>
                      </a:cubicBezTo>
                      <a:lnTo>
                        <a:pt x="9880" y="8424"/>
                      </a:lnTo>
                      <a:cubicBezTo>
                        <a:pt x="10774" y="7650"/>
                        <a:pt x="11264" y="6536"/>
                        <a:pt x="11293" y="5364"/>
                      </a:cubicBezTo>
                      <a:cubicBezTo>
                        <a:pt x="11263" y="4292"/>
                        <a:pt x="11025" y="3249"/>
                        <a:pt x="10578" y="2295"/>
                      </a:cubicBezTo>
                      <a:cubicBezTo>
                        <a:pt x="10429" y="1938"/>
                        <a:pt x="10250" y="1580"/>
                        <a:pt x="10042" y="1252"/>
                      </a:cubicBezTo>
                      <a:cubicBezTo>
                        <a:pt x="9923" y="1014"/>
                        <a:pt x="9774" y="805"/>
                        <a:pt x="9565" y="627"/>
                      </a:cubicBezTo>
                      <a:cubicBezTo>
                        <a:pt x="8880" y="120"/>
                        <a:pt x="7896" y="31"/>
                        <a:pt x="7062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46" name="Google Shape;46;p2"/>
              <p:cNvSpPr/>
              <p:nvPr/>
            </p:nvSpPr>
            <p:spPr>
              <a:xfrm flipH="1">
                <a:off x="577649" y="2130837"/>
                <a:ext cx="172096" cy="143602"/>
              </a:xfrm>
              <a:custGeom>
                <a:avLst/>
                <a:gdLst/>
                <a:ahLst/>
                <a:cxnLst/>
                <a:rect l="l" t="t" r="r" b="b"/>
                <a:pathLst>
                  <a:path w="5170" h="4314" extrusionOk="0">
                    <a:moveTo>
                      <a:pt x="2507" y="0"/>
                    </a:moveTo>
                    <a:cubicBezTo>
                      <a:pt x="2392" y="0"/>
                      <a:pt x="2280" y="8"/>
                      <a:pt x="2176" y="23"/>
                    </a:cubicBezTo>
                    <a:cubicBezTo>
                      <a:pt x="1431" y="142"/>
                      <a:pt x="835" y="589"/>
                      <a:pt x="477" y="1214"/>
                    </a:cubicBezTo>
                    <a:cubicBezTo>
                      <a:pt x="0" y="2257"/>
                      <a:pt x="388" y="3837"/>
                      <a:pt x="1550" y="4194"/>
                    </a:cubicBezTo>
                    <a:cubicBezTo>
                      <a:pt x="1795" y="4274"/>
                      <a:pt x="2080" y="4313"/>
                      <a:pt x="2379" y="4313"/>
                    </a:cubicBezTo>
                    <a:cubicBezTo>
                      <a:pt x="3647" y="4313"/>
                      <a:pt x="5169" y="3607"/>
                      <a:pt x="4976" y="2257"/>
                    </a:cubicBezTo>
                    <a:cubicBezTo>
                      <a:pt x="4887" y="1661"/>
                      <a:pt x="4649" y="1125"/>
                      <a:pt x="4261" y="678"/>
                    </a:cubicBezTo>
                    <a:cubicBezTo>
                      <a:pt x="3874" y="291"/>
                      <a:pt x="3397" y="52"/>
                      <a:pt x="2861" y="23"/>
                    </a:cubicBezTo>
                    <a:cubicBezTo>
                      <a:pt x="2742" y="8"/>
                      <a:pt x="2622" y="0"/>
                      <a:pt x="250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7" name="Google Shape;47;p2"/>
              <p:cNvGrpSpPr/>
              <p:nvPr/>
            </p:nvGrpSpPr>
            <p:grpSpPr>
              <a:xfrm flipH="1">
                <a:off x="5817318" y="3673802"/>
                <a:ext cx="4341985" cy="2100795"/>
                <a:chOff x="-1013962" y="3673802"/>
                <a:chExt cx="4341985" cy="2100795"/>
              </a:xfrm>
            </p:grpSpPr>
            <p:grpSp>
              <p:nvGrpSpPr>
                <p:cNvPr id="48" name="Google Shape;48;p2"/>
                <p:cNvGrpSpPr/>
                <p:nvPr/>
              </p:nvGrpSpPr>
              <p:grpSpPr>
                <a:xfrm>
                  <a:off x="-1013962" y="3673802"/>
                  <a:ext cx="4341985" cy="2100795"/>
                  <a:chOff x="-830187" y="4024390"/>
                  <a:chExt cx="4341985" cy="2100795"/>
                </a:xfrm>
              </p:grpSpPr>
              <p:sp>
                <p:nvSpPr>
                  <p:cNvPr id="49" name="Google Shape;49;p2"/>
                  <p:cNvSpPr/>
                  <p:nvPr/>
                </p:nvSpPr>
                <p:spPr>
                  <a:xfrm>
                    <a:off x="-830187" y="4024390"/>
                    <a:ext cx="4341985" cy="204399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7775" h="50732" extrusionOk="0">
                        <a:moveTo>
                          <a:pt x="19280" y="1"/>
                        </a:moveTo>
                        <a:cubicBezTo>
                          <a:pt x="14384" y="1"/>
                          <a:pt x="9338" y="2218"/>
                          <a:pt x="8075" y="7268"/>
                        </a:cubicBezTo>
                        <a:cubicBezTo>
                          <a:pt x="7241" y="10724"/>
                          <a:pt x="7598" y="14449"/>
                          <a:pt x="6615" y="17905"/>
                        </a:cubicBezTo>
                        <a:cubicBezTo>
                          <a:pt x="5721" y="21034"/>
                          <a:pt x="3755" y="23716"/>
                          <a:pt x="2414" y="26695"/>
                        </a:cubicBezTo>
                        <a:cubicBezTo>
                          <a:pt x="596" y="30777"/>
                          <a:pt x="0" y="35426"/>
                          <a:pt x="1162" y="39716"/>
                        </a:cubicBezTo>
                        <a:cubicBezTo>
                          <a:pt x="2324" y="44007"/>
                          <a:pt x="5364" y="47821"/>
                          <a:pt x="9476" y="49519"/>
                        </a:cubicBezTo>
                        <a:cubicBezTo>
                          <a:pt x="11357" y="50293"/>
                          <a:pt x="13318" y="50601"/>
                          <a:pt x="15314" y="50601"/>
                        </a:cubicBezTo>
                        <a:cubicBezTo>
                          <a:pt x="19547" y="50601"/>
                          <a:pt x="23938" y="49216"/>
                          <a:pt x="28069" y="47940"/>
                        </a:cubicBezTo>
                        <a:cubicBezTo>
                          <a:pt x="34622" y="45928"/>
                          <a:pt x="41399" y="44206"/>
                          <a:pt x="48226" y="44206"/>
                        </a:cubicBezTo>
                        <a:cubicBezTo>
                          <a:pt x="49283" y="44206"/>
                          <a:pt x="50341" y="44247"/>
                          <a:pt x="51399" y="44335"/>
                        </a:cubicBezTo>
                        <a:cubicBezTo>
                          <a:pt x="58282" y="44901"/>
                          <a:pt x="64868" y="47434"/>
                          <a:pt x="71602" y="49132"/>
                        </a:cubicBezTo>
                        <a:cubicBezTo>
                          <a:pt x="75244" y="50055"/>
                          <a:pt x="79063" y="50731"/>
                          <a:pt x="82819" y="50731"/>
                        </a:cubicBezTo>
                        <a:cubicBezTo>
                          <a:pt x="85975" y="50731"/>
                          <a:pt x="89087" y="50254"/>
                          <a:pt x="92012" y="49043"/>
                        </a:cubicBezTo>
                        <a:cubicBezTo>
                          <a:pt x="94426" y="48059"/>
                          <a:pt x="96661" y="46570"/>
                          <a:pt x="98150" y="44424"/>
                        </a:cubicBezTo>
                        <a:cubicBezTo>
                          <a:pt x="107775" y="30581"/>
                          <a:pt x="86591" y="19064"/>
                          <a:pt x="74895" y="19064"/>
                        </a:cubicBezTo>
                        <a:cubicBezTo>
                          <a:pt x="74533" y="19064"/>
                          <a:pt x="74179" y="19075"/>
                          <a:pt x="73836" y="19097"/>
                        </a:cubicBezTo>
                        <a:cubicBezTo>
                          <a:pt x="67567" y="19499"/>
                          <a:pt x="61181" y="22039"/>
                          <a:pt x="55078" y="22039"/>
                        </a:cubicBezTo>
                        <a:cubicBezTo>
                          <a:pt x="53030" y="22039"/>
                          <a:pt x="51014" y="21753"/>
                          <a:pt x="49046" y="21004"/>
                        </a:cubicBezTo>
                        <a:cubicBezTo>
                          <a:pt x="42043" y="18352"/>
                          <a:pt x="38319" y="10933"/>
                          <a:pt x="32836" y="5868"/>
                        </a:cubicBezTo>
                        <a:cubicBezTo>
                          <a:pt x="30959" y="4110"/>
                          <a:pt x="28843" y="2709"/>
                          <a:pt x="26549" y="1636"/>
                        </a:cubicBezTo>
                        <a:cubicBezTo>
                          <a:pt x="24851" y="862"/>
                          <a:pt x="23033" y="355"/>
                          <a:pt x="21215" y="117"/>
                        </a:cubicBezTo>
                        <a:cubicBezTo>
                          <a:pt x="20579" y="40"/>
                          <a:pt x="19931" y="1"/>
                          <a:pt x="19280" y="1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0" name="Google Shape;50;p2"/>
                  <p:cNvSpPr/>
                  <p:nvPr/>
                </p:nvSpPr>
                <p:spPr>
                  <a:xfrm>
                    <a:off x="-316390" y="4171925"/>
                    <a:ext cx="3797016" cy="19532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4248" h="48480" fill="none" extrusionOk="0">
                        <a:moveTo>
                          <a:pt x="15196" y="1252"/>
                        </a:moveTo>
                        <a:cubicBezTo>
                          <a:pt x="20828" y="1"/>
                          <a:pt x="26698" y="1639"/>
                          <a:pt x="30899" y="5573"/>
                        </a:cubicBezTo>
                        <a:cubicBezTo>
                          <a:pt x="36173" y="10638"/>
                          <a:pt x="38051" y="18832"/>
                          <a:pt x="44129" y="22914"/>
                        </a:cubicBezTo>
                        <a:cubicBezTo>
                          <a:pt x="48450" y="25804"/>
                          <a:pt x="54081" y="25953"/>
                          <a:pt x="59206" y="25089"/>
                        </a:cubicBezTo>
                        <a:cubicBezTo>
                          <a:pt x="64331" y="24225"/>
                          <a:pt x="69307" y="22437"/>
                          <a:pt x="74492" y="21812"/>
                        </a:cubicBezTo>
                        <a:cubicBezTo>
                          <a:pt x="79647" y="21156"/>
                          <a:pt x="85308" y="21812"/>
                          <a:pt x="89241" y="25208"/>
                        </a:cubicBezTo>
                        <a:cubicBezTo>
                          <a:pt x="91625" y="27354"/>
                          <a:pt x="93234" y="30244"/>
                          <a:pt x="93830" y="33403"/>
                        </a:cubicBezTo>
                        <a:cubicBezTo>
                          <a:pt x="94187" y="35339"/>
                          <a:pt x="94247" y="37425"/>
                          <a:pt x="93472" y="39243"/>
                        </a:cubicBezTo>
                        <a:cubicBezTo>
                          <a:pt x="92549" y="41418"/>
                          <a:pt x="90642" y="42967"/>
                          <a:pt x="88586" y="44129"/>
                        </a:cubicBezTo>
                        <a:cubicBezTo>
                          <a:pt x="81017" y="48480"/>
                          <a:pt x="71333" y="48420"/>
                          <a:pt x="63318" y="44964"/>
                        </a:cubicBezTo>
                        <a:cubicBezTo>
                          <a:pt x="59623" y="43384"/>
                          <a:pt x="56226" y="41120"/>
                          <a:pt x="52383" y="40017"/>
                        </a:cubicBezTo>
                        <a:cubicBezTo>
                          <a:pt x="39868" y="36412"/>
                          <a:pt x="26668" y="45470"/>
                          <a:pt x="13826" y="43206"/>
                        </a:cubicBezTo>
                        <a:cubicBezTo>
                          <a:pt x="11085" y="42699"/>
                          <a:pt x="8373" y="41656"/>
                          <a:pt x="6377" y="39690"/>
                        </a:cubicBezTo>
                        <a:cubicBezTo>
                          <a:pt x="4202" y="37514"/>
                          <a:pt x="3129" y="34445"/>
                          <a:pt x="2473" y="31406"/>
                        </a:cubicBezTo>
                        <a:cubicBezTo>
                          <a:pt x="0" y="19964"/>
                          <a:pt x="1490" y="4381"/>
                          <a:pt x="15196" y="1252"/>
                        </a:cubicBezTo>
                        <a:close/>
                      </a:path>
                    </a:pathLst>
                  </a:custGeom>
                  <a:noFill/>
                  <a:ln w="19050" cap="flat" cmpd="sng">
                    <a:solidFill>
                      <a:schemeClr val="accent1"/>
                    </a:solidFill>
                    <a:prstDash val="solid"/>
                    <a:miter lim="29796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grpSp>
                <p:nvGrpSpPr>
                  <p:cNvPr id="51" name="Google Shape;51;p2"/>
                  <p:cNvGrpSpPr/>
                  <p:nvPr/>
                </p:nvGrpSpPr>
                <p:grpSpPr>
                  <a:xfrm>
                    <a:off x="174564" y="4842646"/>
                    <a:ext cx="824338" cy="865398"/>
                    <a:chOff x="126952" y="4637346"/>
                    <a:chExt cx="824338" cy="865398"/>
                  </a:xfrm>
                </p:grpSpPr>
                <p:sp>
                  <p:nvSpPr>
                    <p:cNvPr id="52" name="Google Shape;52;p2"/>
                    <p:cNvSpPr/>
                    <p:nvPr/>
                  </p:nvSpPr>
                  <p:spPr>
                    <a:xfrm>
                      <a:off x="787480" y="5298317"/>
                      <a:ext cx="94716" cy="6502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351" h="1614" extrusionOk="0">
                          <a:moveTo>
                            <a:pt x="1259" y="0"/>
                          </a:moveTo>
                          <a:cubicBezTo>
                            <a:pt x="928" y="0"/>
                            <a:pt x="550" y="221"/>
                            <a:pt x="233" y="825"/>
                          </a:cubicBezTo>
                          <a:cubicBezTo>
                            <a:pt x="1" y="1270"/>
                            <a:pt x="471" y="1614"/>
                            <a:pt x="1025" y="1614"/>
                          </a:cubicBezTo>
                          <a:cubicBezTo>
                            <a:pt x="1325" y="1614"/>
                            <a:pt x="1650" y="1513"/>
                            <a:pt x="1901" y="1272"/>
                          </a:cubicBezTo>
                          <a:cubicBezTo>
                            <a:pt x="2351" y="803"/>
                            <a:pt x="1890" y="0"/>
                            <a:pt x="1259" y="0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3" name="Google Shape;53;p2"/>
                    <p:cNvSpPr/>
                    <p:nvPr/>
                  </p:nvSpPr>
                  <p:spPr>
                    <a:xfrm>
                      <a:off x="857984" y="5042204"/>
                      <a:ext cx="93306" cy="8767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316" h="2176" extrusionOk="0">
                          <a:moveTo>
                            <a:pt x="1092" y="1"/>
                          </a:moveTo>
                          <a:cubicBezTo>
                            <a:pt x="596" y="1"/>
                            <a:pt x="99" y="387"/>
                            <a:pt x="32" y="1402"/>
                          </a:cubicBezTo>
                          <a:cubicBezTo>
                            <a:pt x="0" y="1860"/>
                            <a:pt x="488" y="2176"/>
                            <a:pt x="1007" y="2176"/>
                          </a:cubicBezTo>
                          <a:cubicBezTo>
                            <a:pt x="1466" y="2176"/>
                            <a:pt x="1950" y="1928"/>
                            <a:pt x="2118" y="1312"/>
                          </a:cubicBezTo>
                          <a:cubicBezTo>
                            <a:pt x="2315" y="588"/>
                            <a:pt x="1704" y="1"/>
                            <a:pt x="1092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4" name="Google Shape;54;p2"/>
                    <p:cNvSpPr/>
                    <p:nvPr/>
                  </p:nvSpPr>
                  <p:spPr>
                    <a:xfrm>
                      <a:off x="403088" y="5404356"/>
                      <a:ext cx="149346" cy="98388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707" h="2442" extrusionOk="0">
                          <a:moveTo>
                            <a:pt x="1594" y="1"/>
                          </a:moveTo>
                          <a:cubicBezTo>
                            <a:pt x="1549" y="1"/>
                            <a:pt x="1504" y="4"/>
                            <a:pt x="1460" y="11"/>
                          </a:cubicBezTo>
                          <a:cubicBezTo>
                            <a:pt x="477" y="160"/>
                            <a:pt x="0" y="1143"/>
                            <a:pt x="268" y="1709"/>
                          </a:cubicBezTo>
                          <a:cubicBezTo>
                            <a:pt x="521" y="2230"/>
                            <a:pt x="890" y="2441"/>
                            <a:pt x="1336" y="2441"/>
                          </a:cubicBezTo>
                          <a:cubicBezTo>
                            <a:pt x="1733" y="2441"/>
                            <a:pt x="2191" y="2274"/>
                            <a:pt x="2682" y="2007"/>
                          </a:cubicBezTo>
                          <a:cubicBezTo>
                            <a:pt x="3707" y="1466"/>
                            <a:pt x="2556" y="1"/>
                            <a:pt x="1594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5" name="Google Shape;55;p2"/>
                    <p:cNvSpPr/>
                    <p:nvPr/>
                  </p:nvSpPr>
                  <p:spPr>
                    <a:xfrm>
                      <a:off x="126952" y="5265602"/>
                      <a:ext cx="176540" cy="12884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382" h="3198" extrusionOk="0">
                          <a:moveTo>
                            <a:pt x="2558" y="0"/>
                          </a:moveTo>
                          <a:cubicBezTo>
                            <a:pt x="1385" y="0"/>
                            <a:pt x="0" y="1673"/>
                            <a:pt x="329" y="2531"/>
                          </a:cubicBezTo>
                          <a:cubicBezTo>
                            <a:pt x="510" y="3028"/>
                            <a:pt x="888" y="3198"/>
                            <a:pt x="1296" y="3198"/>
                          </a:cubicBezTo>
                          <a:cubicBezTo>
                            <a:pt x="1694" y="3198"/>
                            <a:pt x="2120" y="3036"/>
                            <a:pt x="2415" y="2859"/>
                          </a:cubicBezTo>
                          <a:cubicBezTo>
                            <a:pt x="3130" y="2442"/>
                            <a:pt x="4381" y="1012"/>
                            <a:pt x="3159" y="177"/>
                          </a:cubicBezTo>
                          <a:cubicBezTo>
                            <a:pt x="2973" y="55"/>
                            <a:pt x="2769" y="0"/>
                            <a:pt x="2558" y="0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6" name="Google Shape;56;p2"/>
                    <p:cNvSpPr/>
                    <p:nvPr/>
                  </p:nvSpPr>
                  <p:spPr>
                    <a:xfrm>
                      <a:off x="530319" y="4637346"/>
                      <a:ext cx="173357" cy="11438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303" h="2839" extrusionOk="0">
                          <a:moveTo>
                            <a:pt x="1802" y="0"/>
                          </a:moveTo>
                          <a:cubicBezTo>
                            <a:pt x="1757" y="0"/>
                            <a:pt x="1713" y="3"/>
                            <a:pt x="1669" y="9"/>
                          </a:cubicBezTo>
                          <a:cubicBezTo>
                            <a:pt x="537" y="188"/>
                            <a:pt x="1" y="1320"/>
                            <a:pt x="299" y="1975"/>
                          </a:cubicBezTo>
                          <a:cubicBezTo>
                            <a:pt x="598" y="2590"/>
                            <a:pt x="1023" y="2838"/>
                            <a:pt x="1537" y="2838"/>
                          </a:cubicBezTo>
                          <a:cubicBezTo>
                            <a:pt x="1995" y="2838"/>
                            <a:pt x="2524" y="2642"/>
                            <a:pt x="3100" y="2333"/>
                          </a:cubicBezTo>
                          <a:cubicBezTo>
                            <a:pt x="4303" y="1731"/>
                            <a:pt x="2917" y="0"/>
                            <a:pt x="1802" y="0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7" name="Google Shape;57;p2"/>
                    <p:cNvSpPr/>
                    <p:nvPr/>
                  </p:nvSpPr>
                  <p:spPr>
                    <a:xfrm>
                      <a:off x="304623" y="4999941"/>
                      <a:ext cx="192776" cy="157212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785" h="3902" extrusionOk="0">
                          <a:moveTo>
                            <a:pt x="2645" y="1"/>
                          </a:moveTo>
                          <a:cubicBezTo>
                            <a:pt x="1976" y="1"/>
                            <a:pt x="1239" y="345"/>
                            <a:pt x="627" y="1020"/>
                          </a:cubicBezTo>
                          <a:cubicBezTo>
                            <a:pt x="1" y="1706"/>
                            <a:pt x="388" y="3315"/>
                            <a:pt x="1342" y="3821"/>
                          </a:cubicBezTo>
                          <a:cubicBezTo>
                            <a:pt x="1439" y="3876"/>
                            <a:pt x="1553" y="3901"/>
                            <a:pt x="1678" y="3901"/>
                          </a:cubicBezTo>
                          <a:cubicBezTo>
                            <a:pt x="2783" y="3901"/>
                            <a:pt x="4785" y="1939"/>
                            <a:pt x="4143" y="842"/>
                          </a:cubicBezTo>
                          <a:cubicBezTo>
                            <a:pt x="3790" y="278"/>
                            <a:pt x="3245" y="1"/>
                            <a:pt x="2645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8" name="Google Shape;58;p2"/>
                    <p:cNvSpPr/>
                    <p:nvPr/>
                  </p:nvSpPr>
                  <p:spPr>
                    <a:xfrm>
                      <a:off x="701142" y="4908003"/>
                      <a:ext cx="114940" cy="7965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853" h="1977" extrusionOk="0">
                          <a:moveTo>
                            <a:pt x="1541" y="1"/>
                          </a:moveTo>
                          <a:cubicBezTo>
                            <a:pt x="1140" y="1"/>
                            <a:pt x="679" y="270"/>
                            <a:pt x="290" y="1008"/>
                          </a:cubicBezTo>
                          <a:cubicBezTo>
                            <a:pt x="0" y="1548"/>
                            <a:pt x="573" y="1976"/>
                            <a:pt x="1239" y="1976"/>
                          </a:cubicBezTo>
                          <a:cubicBezTo>
                            <a:pt x="1602" y="1976"/>
                            <a:pt x="1992" y="1849"/>
                            <a:pt x="2286" y="1544"/>
                          </a:cubicBezTo>
                          <a:cubicBezTo>
                            <a:pt x="2853" y="978"/>
                            <a:pt x="2305" y="1"/>
                            <a:pt x="1541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59" name="Google Shape;59;p2"/>
                    <p:cNvSpPr/>
                    <p:nvPr/>
                  </p:nvSpPr>
                  <p:spPr>
                    <a:xfrm>
                      <a:off x="549456" y="5148363"/>
                      <a:ext cx="93346" cy="87752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317" h="2178" extrusionOk="0">
                          <a:moveTo>
                            <a:pt x="1068" y="0"/>
                          </a:moveTo>
                          <a:cubicBezTo>
                            <a:pt x="573" y="0"/>
                            <a:pt x="85" y="383"/>
                            <a:pt x="32" y="1389"/>
                          </a:cubicBezTo>
                          <a:cubicBezTo>
                            <a:pt x="1" y="1863"/>
                            <a:pt x="489" y="2178"/>
                            <a:pt x="1007" y="2178"/>
                          </a:cubicBezTo>
                          <a:cubicBezTo>
                            <a:pt x="1467" y="2178"/>
                            <a:pt x="1950" y="1931"/>
                            <a:pt x="2118" y="1329"/>
                          </a:cubicBezTo>
                          <a:cubicBezTo>
                            <a:pt x="2317" y="600"/>
                            <a:pt x="1687" y="0"/>
                            <a:pt x="1068" y="0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grpSp>
              <p:nvGrpSpPr>
                <p:cNvPr id="60" name="Google Shape;60;p2"/>
                <p:cNvGrpSpPr/>
                <p:nvPr/>
              </p:nvGrpSpPr>
              <p:grpSpPr>
                <a:xfrm rot="-5189473">
                  <a:off x="2083919" y="4411860"/>
                  <a:ext cx="70211" cy="266572"/>
                  <a:chOff x="5735123" y="3863031"/>
                  <a:chExt cx="70213" cy="266579"/>
                </a:xfrm>
              </p:grpSpPr>
              <p:sp>
                <p:nvSpPr>
                  <p:cNvPr id="61" name="Google Shape;61;p2"/>
                  <p:cNvSpPr/>
                  <p:nvPr/>
                </p:nvSpPr>
                <p:spPr>
                  <a:xfrm>
                    <a:off x="5744701" y="3863031"/>
                    <a:ext cx="60635" cy="16684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55" h="6480" extrusionOk="0">
                        <a:moveTo>
                          <a:pt x="880" y="0"/>
                        </a:moveTo>
                        <a:cubicBezTo>
                          <a:pt x="827" y="0"/>
                          <a:pt x="773" y="6"/>
                          <a:pt x="716" y="19"/>
                        </a:cubicBezTo>
                        <a:cubicBezTo>
                          <a:pt x="298" y="93"/>
                          <a:pt x="135" y="436"/>
                          <a:pt x="90" y="823"/>
                        </a:cubicBezTo>
                        <a:cubicBezTo>
                          <a:pt x="60" y="1077"/>
                          <a:pt x="60" y="1330"/>
                          <a:pt x="75" y="1583"/>
                        </a:cubicBezTo>
                        <a:cubicBezTo>
                          <a:pt x="135" y="2581"/>
                          <a:pt x="120" y="3564"/>
                          <a:pt x="30" y="4548"/>
                        </a:cubicBezTo>
                        <a:cubicBezTo>
                          <a:pt x="1" y="4905"/>
                          <a:pt x="15" y="5278"/>
                          <a:pt x="60" y="5635"/>
                        </a:cubicBezTo>
                        <a:cubicBezTo>
                          <a:pt x="120" y="6067"/>
                          <a:pt x="343" y="6410"/>
                          <a:pt x="805" y="6470"/>
                        </a:cubicBezTo>
                        <a:cubicBezTo>
                          <a:pt x="850" y="6476"/>
                          <a:pt x="895" y="6479"/>
                          <a:pt x="939" y="6479"/>
                        </a:cubicBezTo>
                        <a:cubicBezTo>
                          <a:pt x="1309" y="6479"/>
                          <a:pt x="1655" y="6262"/>
                          <a:pt x="1788" y="5903"/>
                        </a:cubicBezTo>
                        <a:cubicBezTo>
                          <a:pt x="1937" y="5620"/>
                          <a:pt x="2056" y="5308"/>
                          <a:pt x="2131" y="4995"/>
                        </a:cubicBezTo>
                        <a:cubicBezTo>
                          <a:pt x="2354" y="3654"/>
                          <a:pt x="2265" y="2268"/>
                          <a:pt x="1848" y="972"/>
                        </a:cubicBezTo>
                        <a:cubicBezTo>
                          <a:pt x="1788" y="838"/>
                          <a:pt x="1729" y="689"/>
                          <a:pt x="1669" y="555"/>
                        </a:cubicBezTo>
                        <a:cubicBezTo>
                          <a:pt x="1439" y="223"/>
                          <a:pt x="1198" y="0"/>
                          <a:pt x="880" y="0"/>
                        </a:cubicBez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2" name="Google Shape;62;p2"/>
                  <p:cNvSpPr/>
                  <p:nvPr/>
                </p:nvSpPr>
                <p:spPr>
                  <a:xfrm>
                    <a:off x="5735123" y="4069722"/>
                    <a:ext cx="48354" cy="5988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78" h="2326" extrusionOk="0">
                        <a:moveTo>
                          <a:pt x="1026" y="0"/>
                        </a:moveTo>
                        <a:cubicBezTo>
                          <a:pt x="855" y="0"/>
                          <a:pt x="683" y="69"/>
                          <a:pt x="551" y="214"/>
                        </a:cubicBezTo>
                        <a:cubicBezTo>
                          <a:pt x="164" y="617"/>
                          <a:pt x="0" y="1168"/>
                          <a:pt x="89" y="1719"/>
                        </a:cubicBezTo>
                        <a:cubicBezTo>
                          <a:pt x="132" y="2084"/>
                          <a:pt x="447" y="2326"/>
                          <a:pt x="781" y="2326"/>
                        </a:cubicBezTo>
                        <a:cubicBezTo>
                          <a:pt x="910" y="2326"/>
                          <a:pt x="1042" y="2290"/>
                          <a:pt x="1162" y="2211"/>
                        </a:cubicBezTo>
                        <a:cubicBezTo>
                          <a:pt x="1639" y="1913"/>
                          <a:pt x="1877" y="795"/>
                          <a:pt x="1579" y="319"/>
                        </a:cubicBezTo>
                        <a:cubicBezTo>
                          <a:pt x="1454" y="111"/>
                          <a:pt x="1242" y="0"/>
                          <a:pt x="1026" y="0"/>
                        </a:cubicBez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sp>
          <p:nvSpPr>
            <p:cNvPr id="63" name="Google Shape;63;p2"/>
            <p:cNvSpPr/>
            <p:nvPr/>
          </p:nvSpPr>
          <p:spPr>
            <a:xfrm flipH="1">
              <a:off x="5471924" y="4534199"/>
              <a:ext cx="172096" cy="143602"/>
            </a:xfrm>
            <a:custGeom>
              <a:avLst/>
              <a:gdLst/>
              <a:ahLst/>
              <a:cxnLst/>
              <a:rect l="l" t="t" r="r" b="b"/>
              <a:pathLst>
                <a:path w="5170" h="4314" extrusionOk="0">
                  <a:moveTo>
                    <a:pt x="2507" y="0"/>
                  </a:moveTo>
                  <a:cubicBezTo>
                    <a:pt x="2392" y="0"/>
                    <a:pt x="2280" y="8"/>
                    <a:pt x="2176" y="23"/>
                  </a:cubicBezTo>
                  <a:cubicBezTo>
                    <a:pt x="1431" y="142"/>
                    <a:pt x="835" y="589"/>
                    <a:pt x="477" y="1214"/>
                  </a:cubicBezTo>
                  <a:cubicBezTo>
                    <a:pt x="0" y="2257"/>
                    <a:pt x="388" y="3837"/>
                    <a:pt x="1550" y="4194"/>
                  </a:cubicBezTo>
                  <a:cubicBezTo>
                    <a:pt x="1795" y="4274"/>
                    <a:pt x="2080" y="4313"/>
                    <a:pt x="2379" y="4313"/>
                  </a:cubicBezTo>
                  <a:cubicBezTo>
                    <a:pt x="3647" y="4313"/>
                    <a:pt x="5169" y="3607"/>
                    <a:pt x="4976" y="2257"/>
                  </a:cubicBezTo>
                  <a:cubicBezTo>
                    <a:pt x="4887" y="1661"/>
                    <a:pt x="4649" y="1125"/>
                    <a:pt x="4261" y="678"/>
                  </a:cubicBezTo>
                  <a:cubicBezTo>
                    <a:pt x="3874" y="291"/>
                    <a:pt x="3397" y="52"/>
                    <a:pt x="2861" y="23"/>
                  </a:cubicBezTo>
                  <a:cubicBezTo>
                    <a:pt x="2742" y="8"/>
                    <a:pt x="2622" y="0"/>
                    <a:pt x="25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" name="Google Shape;150;p5"/>
          <p:cNvGrpSpPr/>
          <p:nvPr/>
        </p:nvGrpSpPr>
        <p:grpSpPr>
          <a:xfrm>
            <a:off x="-1255310" y="33427"/>
            <a:ext cx="10438835" cy="5892410"/>
            <a:chOff x="-1255310" y="33427"/>
            <a:chExt cx="10438835" cy="5892410"/>
          </a:xfrm>
        </p:grpSpPr>
        <p:grpSp>
          <p:nvGrpSpPr>
            <p:cNvPr id="151" name="Google Shape;151;p5"/>
            <p:cNvGrpSpPr/>
            <p:nvPr/>
          </p:nvGrpSpPr>
          <p:grpSpPr>
            <a:xfrm>
              <a:off x="-1255310" y="3746590"/>
              <a:ext cx="4444157" cy="2179248"/>
              <a:chOff x="-1013962" y="3673802"/>
              <a:chExt cx="4444157" cy="2179248"/>
            </a:xfrm>
          </p:grpSpPr>
          <p:grpSp>
            <p:nvGrpSpPr>
              <p:cNvPr id="152" name="Google Shape;152;p5"/>
              <p:cNvGrpSpPr/>
              <p:nvPr/>
            </p:nvGrpSpPr>
            <p:grpSpPr>
              <a:xfrm>
                <a:off x="-1013962" y="3673802"/>
                <a:ext cx="4444157" cy="2179248"/>
                <a:chOff x="-830187" y="4024390"/>
                <a:chExt cx="4444157" cy="2179248"/>
              </a:xfrm>
            </p:grpSpPr>
            <p:sp>
              <p:nvSpPr>
                <p:cNvPr id="153" name="Google Shape;153;p5"/>
                <p:cNvSpPr/>
                <p:nvPr/>
              </p:nvSpPr>
              <p:spPr>
                <a:xfrm>
                  <a:off x="-830187" y="4024390"/>
                  <a:ext cx="4341985" cy="20439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775" h="50732" extrusionOk="0">
                      <a:moveTo>
                        <a:pt x="19280" y="1"/>
                      </a:moveTo>
                      <a:cubicBezTo>
                        <a:pt x="14384" y="1"/>
                        <a:pt x="9338" y="2218"/>
                        <a:pt x="8075" y="7268"/>
                      </a:cubicBezTo>
                      <a:cubicBezTo>
                        <a:pt x="7241" y="10724"/>
                        <a:pt x="7598" y="14449"/>
                        <a:pt x="6615" y="17905"/>
                      </a:cubicBezTo>
                      <a:cubicBezTo>
                        <a:pt x="5721" y="21034"/>
                        <a:pt x="3755" y="23716"/>
                        <a:pt x="2414" y="26695"/>
                      </a:cubicBezTo>
                      <a:cubicBezTo>
                        <a:pt x="596" y="30777"/>
                        <a:pt x="0" y="35426"/>
                        <a:pt x="1162" y="39716"/>
                      </a:cubicBezTo>
                      <a:cubicBezTo>
                        <a:pt x="2324" y="44007"/>
                        <a:pt x="5364" y="47821"/>
                        <a:pt x="9476" y="49519"/>
                      </a:cubicBezTo>
                      <a:cubicBezTo>
                        <a:pt x="11357" y="50293"/>
                        <a:pt x="13318" y="50601"/>
                        <a:pt x="15314" y="50601"/>
                      </a:cubicBezTo>
                      <a:cubicBezTo>
                        <a:pt x="19547" y="50601"/>
                        <a:pt x="23938" y="49216"/>
                        <a:pt x="28069" y="47940"/>
                      </a:cubicBezTo>
                      <a:cubicBezTo>
                        <a:pt x="34622" y="45928"/>
                        <a:pt x="41399" y="44206"/>
                        <a:pt x="48226" y="44206"/>
                      </a:cubicBezTo>
                      <a:cubicBezTo>
                        <a:pt x="49283" y="44206"/>
                        <a:pt x="50341" y="44247"/>
                        <a:pt x="51399" y="44335"/>
                      </a:cubicBezTo>
                      <a:cubicBezTo>
                        <a:pt x="58282" y="44901"/>
                        <a:pt x="64868" y="47434"/>
                        <a:pt x="71602" y="49132"/>
                      </a:cubicBezTo>
                      <a:cubicBezTo>
                        <a:pt x="75244" y="50055"/>
                        <a:pt x="79063" y="50731"/>
                        <a:pt x="82819" y="50731"/>
                      </a:cubicBezTo>
                      <a:cubicBezTo>
                        <a:pt x="85975" y="50731"/>
                        <a:pt x="89087" y="50254"/>
                        <a:pt x="92012" y="49043"/>
                      </a:cubicBezTo>
                      <a:cubicBezTo>
                        <a:pt x="94426" y="48059"/>
                        <a:pt x="96661" y="46570"/>
                        <a:pt x="98150" y="44424"/>
                      </a:cubicBezTo>
                      <a:cubicBezTo>
                        <a:pt x="107775" y="30581"/>
                        <a:pt x="86591" y="19064"/>
                        <a:pt x="74895" y="19064"/>
                      </a:cubicBezTo>
                      <a:cubicBezTo>
                        <a:pt x="74533" y="19064"/>
                        <a:pt x="74179" y="19075"/>
                        <a:pt x="73836" y="19097"/>
                      </a:cubicBezTo>
                      <a:cubicBezTo>
                        <a:pt x="67567" y="19499"/>
                        <a:pt x="61181" y="22039"/>
                        <a:pt x="55078" y="22039"/>
                      </a:cubicBezTo>
                      <a:cubicBezTo>
                        <a:pt x="53030" y="22039"/>
                        <a:pt x="51014" y="21753"/>
                        <a:pt x="49046" y="21004"/>
                      </a:cubicBezTo>
                      <a:cubicBezTo>
                        <a:pt x="42043" y="18352"/>
                        <a:pt x="38319" y="10933"/>
                        <a:pt x="32836" y="5868"/>
                      </a:cubicBezTo>
                      <a:cubicBezTo>
                        <a:pt x="30959" y="4110"/>
                        <a:pt x="28843" y="2709"/>
                        <a:pt x="26549" y="1636"/>
                      </a:cubicBezTo>
                      <a:cubicBezTo>
                        <a:pt x="24851" y="862"/>
                        <a:pt x="23033" y="355"/>
                        <a:pt x="21215" y="117"/>
                      </a:cubicBezTo>
                      <a:cubicBezTo>
                        <a:pt x="20579" y="40"/>
                        <a:pt x="19931" y="1"/>
                        <a:pt x="19280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4" name="Google Shape;154;p5"/>
                <p:cNvSpPr/>
                <p:nvPr/>
              </p:nvSpPr>
              <p:spPr>
                <a:xfrm rot="-207900">
                  <a:off x="-238709" y="4137361"/>
                  <a:ext cx="3797125" cy="19533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248" h="48480" fill="none" extrusionOk="0">
                      <a:moveTo>
                        <a:pt x="15196" y="1252"/>
                      </a:moveTo>
                      <a:cubicBezTo>
                        <a:pt x="20828" y="1"/>
                        <a:pt x="26698" y="1639"/>
                        <a:pt x="30899" y="5573"/>
                      </a:cubicBezTo>
                      <a:cubicBezTo>
                        <a:pt x="36173" y="10638"/>
                        <a:pt x="38051" y="18832"/>
                        <a:pt x="44129" y="22914"/>
                      </a:cubicBezTo>
                      <a:cubicBezTo>
                        <a:pt x="48450" y="25804"/>
                        <a:pt x="54081" y="25953"/>
                        <a:pt x="59206" y="25089"/>
                      </a:cubicBezTo>
                      <a:cubicBezTo>
                        <a:pt x="64331" y="24225"/>
                        <a:pt x="69307" y="22437"/>
                        <a:pt x="74492" y="21812"/>
                      </a:cubicBezTo>
                      <a:cubicBezTo>
                        <a:pt x="79647" y="21156"/>
                        <a:pt x="85308" y="21812"/>
                        <a:pt x="89241" y="25208"/>
                      </a:cubicBezTo>
                      <a:cubicBezTo>
                        <a:pt x="91625" y="27354"/>
                        <a:pt x="93234" y="30244"/>
                        <a:pt x="93830" y="33403"/>
                      </a:cubicBezTo>
                      <a:cubicBezTo>
                        <a:pt x="94187" y="35339"/>
                        <a:pt x="94247" y="37425"/>
                        <a:pt x="93472" y="39243"/>
                      </a:cubicBezTo>
                      <a:cubicBezTo>
                        <a:pt x="92549" y="41418"/>
                        <a:pt x="90642" y="42967"/>
                        <a:pt x="88586" y="44129"/>
                      </a:cubicBezTo>
                      <a:cubicBezTo>
                        <a:pt x="81017" y="48480"/>
                        <a:pt x="71333" y="48420"/>
                        <a:pt x="63318" y="44964"/>
                      </a:cubicBezTo>
                      <a:cubicBezTo>
                        <a:pt x="59623" y="43384"/>
                        <a:pt x="56226" y="41120"/>
                        <a:pt x="52383" y="40017"/>
                      </a:cubicBezTo>
                      <a:cubicBezTo>
                        <a:pt x="39868" y="36412"/>
                        <a:pt x="26668" y="45470"/>
                        <a:pt x="13826" y="43206"/>
                      </a:cubicBezTo>
                      <a:cubicBezTo>
                        <a:pt x="11085" y="42699"/>
                        <a:pt x="8373" y="41656"/>
                        <a:pt x="6377" y="39690"/>
                      </a:cubicBezTo>
                      <a:cubicBezTo>
                        <a:pt x="4202" y="37514"/>
                        <a:pt x="3129" y="34445"/>
                        <a:pt x="2473" y="31406"/>
                      </a:cubicBezTo>
                      <a:cubicBezTo>
                        <a:pt x="0" y="19964"/>
                        <a:pt x="1490" y="4381"/>
                        <a:pt x="15196" y="1252"/>
                      </a:cubicBezTo>
                      <a:close/>
                    </a:path>
                  </a:pathLst>
                </a:custGeom>
                <a:noFill/>
                <a:ln w="9675" cap="flat" cmpd="sng">
                  <a:solidFill>
                    <a:schemeClr val="accent1"/>
                  </a:solidFill>
                  <a:prstDash val="solid"/>
                  <a:miter lim="297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55" name="Google Shape;155;p5"/>
                <p:cNvGrpSpPr/>
                <p:nvPr/>
              </p:nvGrpSpPr>
              <p:grpSpPr>
                <a:xfrm>
                  <a:off x="174564" y="4842646"/>
                  <a:ext cx="824338" cy="865398"/>
                  <a:chOff x="126952" y="4637346"/>
                  <a:chExt cx="824338" cy="865398"/>
                </a:xfrm>
              </p:grpSpPr>
              <p:sp>
                <p:nvSpPr>
                  <p:cNvPr id="156" name="Google Shape;156;p5"/>
                  <p:cNvSpPr/>
                  <p:nvPr/>
                </p:nvSpPr>
                <p:spPr>
                  <a:xfrm>
                    <a:off x="787480" y="5298317"/>
                    <a:ext cx="94716" cy="650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51" h="1614" extrusionOk="0">
                        <a:moveTo>
                          <a:pt x="1259" y="0"/>
                        </a:moveTo>
                        <a:cubicBezTo>
                          <a:pt x="928" y="0"/>
                          <a:pt x="550" y="221"/>
                          <a:pt x="233" y="825"/>
                        </a:cubicBezTo>
                        <a:cubicBezTo>
                          <a:pt x="1" y="1270"/>
                          <a:pt x="471" y="1614"/>
                          <a:pt x="1025" y="1614"/>
                        </a:cubicBezTo>
                        <a:cubicBezTo>
                          <a:pt x="1325" y="1614"/>
                          <a:pt x="1650" y="1513"/>
                          <a:pt x="1901" y="1272"/>
                        </a:cubicBezTo>
                        <a:cubicBezTo>
                          <a:pt x="2351" y="803"/>
                          <a:pt x="1890" y="0"/>
                          <a:pt x="1259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57" name="Google Shape;157;p5"/>
                  <p:cNvSpPr/>
                  <p:nvPr/>
                </p:nvSpPr>
                <p:spPr>
                  <a:xfrm>
                    <a:off x="857984" y="5042204"/>
                    <a:ext cx="93306" cy="8767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16" h="2176" extrusionOk="0">
                        <a:moveTo>
                          <a:pt x="1092" y="1"/>
                        </a:moveTo>
                        <a:cubicBezTo>
                          <a:pt x="596" y="1"/>
                          <a:pt x="99" y="387"/>
                          <a:pt x="32" y="1402"/>
                        </a:cubicBezTo>
                        <a:cubicBezTo>
                          <a:pt x="0" y="1860"/>
                          <a:pt x="488" y="2176"/>
                          <a:pt x="1007" y="2176"/>
                        </a:cubicBezTo>
                        <a:cubicBezTo>
                          <a:pt x="1466" y="2176"/>
                          <a:pt x="1950" y="1928"/>
                          <a:pt x="2118" y="1312"/>
                        </a:cubicBezTo>
                        <a:cubicBezTo>
                          <a:pt x="2315" y="588"/>
                          <a:pt x="1704" y="1"/>
                          <a:pt x="1092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58" name="Google Shape;158;p5"/>
                  <p:cNvSpPr/>
                  <p:nvPr/>
                </p:nvSpPr>
                <p:spPr>
                  <a:xfrm>
                    <a:off x="403088" y="5404356"/>
                    <a:ext cx="149346" cy="9838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07" h="2442" extrusionOk="0">
                        <a:moveTo>
                          <a:pt x="1594" y="1"/>
                        </a:moveTo>
                        <a:cubicBezTo>
                          <a:pt x="1549" y="1"/>
                          <a:pt x="1504" y="4"/>
                          <a:pt x="1460" y="11"/>
                        </a:cubicBezTo>
                        <a:cubicBezTo>
                          <a:pt x="477" y="160"/>
                          <a:pt x="0" y="1143"/>
                          <a:pt x="268" y="1709"/>
                        </a:cubicBezTo>
                        <a:cubicBezTo>
                          <a:pt x="521" y="2230"/>
                          <a:pt x="890" y="2441"/>
                          <a:pt x="1336" y="2441"/>
                        </a:cubicBezTo>
                        <a:cubicBezTo>
                          <a:pt x="1733" y="2441"/>
                          <a:pt x="2191" y="2274"/>
                          <a:pt x="2682" y="2007"/>
                        </a:cubicBezTo>
                        <a:cubicBezTo>
                          <a:pt x="3707" y="1466"/>
                          <a:pt x="2556" y="1"/>
                          <a:pt x="1594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59" name="Google Shape;159;p5"/>
                  <p:cNvSpPr/>
                  <p:nvPr/>
                </p:nvSpPr>
                <p:spPr>
                  <a:xfrm>
                    <a:off x="126952" y="5265602"/>
                    <a:ext cx="176540" cy="1288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382" h="3198" extrusionOk="0">
                        <a:moveTo>
                          <a:pt x="2558" y="0"/>
                        </a:moveTo>
                        <a:cubicBezTo>
                          <a:pt x="1385" y="0"/>
                          <a:pt x="0" y="1673"/>
                          <a:pt x="329" y="2531"/>
                        </a:cubicBezTo>
                        <a:cubicBezTo>
                          <a:pt x="510" y="3028"/>
                          <a:pt x="888" y="3198"/>
                          <a:pt x="1296" y="3198"/>
                        </a:cubicBezTo>
                        <a:cubicBezTo>
                          <a:pt x="1694" y="3198"/>
                          <a:pt x="2120" y="3036"/>
                          <a:pt x="2415" y="2859"/>
                        </a:cubicBezTo>
                        <a:cubicBezTo>
                          <a:pt x="3130" y="2442"/>
                          <a:pt x="4381" y="1012"/>
                          <a:pt x="3159" y="177"/>
                        </a:cubicBezTo>
                        <a:cubicBezTo>
                          <a:pt x="2973" y="55"/>
                          <a:pt x="2769" y="0"/>
                          <a:pt x="2558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0" name="Google Shape;160;p5"/>
                  <p:cNvSpPr/>
                  <p:nvPr/>
                </p:nvSpPr>
                <p:spPr>
                  <a:xfrm>
                    <a:off x="530319" y="4637346"/>
                    <a:ext cx="173357" cy="11438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303" h="2839" extrusionOk="0">
                        <a:moveTo>
                          <a:pt x="1802" y="0"/>
                        </a:moveTo>
                        <a:cubicBezTo>
                          <a:pt x="1757" y="0"/>
                          <a:pt x="1713" y="3"/>
                          <a:pt x="1669" y="9"/>
                        </a:cubicBezTo>
                        <a:cubicBezTo>
                          <a:pt x="537" y="188"/>
                          <a:pt x="1" y="1320"/>
                          <a:pt x="299" y="1975"/>
                        </a:cubicBezTo>
                        <a:cubicBezTo>
                          <a:pt x="598" y="2590"/>
                          <a:pt x="1023" y="2838"/>
                          <a:pt x="1537" y="2838"/>
                        </a:cubicBezTo>
                        <a:cubicBezTo>
                          <a:pt x="1995" y="2838"/>
                          <a:pt x="2524" y="2642"/>
                          <a:pt x="3100" y="2333"/>
                        </a:cubicBezTo>
                        <a:cubicBezTo>
                          <a:pt x="4303" y="1731"/>
                          <a:pt x="2917" y="0"/>
                          <a:pt x="1802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1" name="Google Shape;161;p5"/>
                  <p:cNvSpPr/>
                  <p:nvPr/>
                </p:nvSpPr>
                <p:spPr>
                  <a:xfrm>
                    <a:off x="304623" y="4999941"/>
                    <a:ext cx="192776" cy="15721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85" h="3902" extrusionOk="0">
                        <a:moveTo>
                          <a:pt x="2645" y="1"/>
                        </a:moveTo>
                        <a:cubicBezTo>
                          <a:pt x="1976" y="1"/>
                          <a:pt x="1239" y="345"/>
                          <a:pt x="627" y="1020"/>
                        </a:cubicBezTo>
                        <a:cubicBezTo>
                          <a:pt x="1" y="1706"/>
                          <a:pt x="388" y="3315"/>
                          <a:pt x="1342" y="3821"/>
                        </a:cubicBezTo>
                        <a:cubicBezTo>
                          <a:pt x="1439" y="3876"/>
                          <a:pt x="1553" y="3901"/>
                          <a:pt x="1678" y="3901"/>
                        </a:cubicBezTo>
                        <a:cubicBezTo>
                          <a:pt x="2783" y="3901"/>
                          <a:pt x="4785" y="1939"/>
                          <a:pt x="4143" y="842"/>
                        </a:cubicBezTo>
                        <a:cubicBezTo>
                          <a:pt x="3790" y="278"/>
                          <a:pt x="3245" y="1"/>
                          <a:pt x="2645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2" name="Google Shape;162;p5"/>
                  <p:cNvSpPr/>
                  <p:nvPr/>
                </p:nvSpPr>
                <p:spPr>
                  <a:xfrm>
                    <a:off x="701142" y="4908003"/>
                    <a:ext cx="114940" cy="7965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53" h="1977" extrusionOk="0">
                        <a:moveTo>
                          <a:pt x="1541" y="1"/>
                        </a:moveTo>
                        <a:cubicBezTo>
                          <a:pt x="1140" y="1"/>
                          <a:pt x="679" y="270"/>
                          <a:pt x="290" y="1008"/>
                        </a:cubicBezTo>
                        <a:cubicBezTo>
                          <a:pt x="0" y="1548"/>
                          <a:pt x="573" y="1976"/>
                          <a:pt x="1239" y="1976"/>
                        </a:cubicBezTo>
                        <a:cubicBezTo>
                          <a:pt x="1602" y="1976"/>
                          <a:pt x="1992" y="1849"/>
                          <a:pt x="2286" y="1544"/>
                        </a:cubicBezTo>
                        <a:cubicBezTo>
                          <a:pt x="2853" y="978"/>
                          <a:pt x="2305" y="1"/>
                          <a:pt x="154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3" name="Google Shape;163;p5"/>
                  <p:cNvSpPr/>
                  <p:nvPr/>
                </p:nvSpPr>
                <p:spPr>
                  <a:xfrm>
                    <a:off x="549456" y="5148363"/>
                    <a:ext cx="93346" cy="8775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17" h="2178" extrusionOk="0">
                        <a:moveTo>
                          <a:pt x="1068" y="0"/>
                        </a:moveTo>
                        <a:cubicBezTo>
                          <a:pt x="573" y="0"/>
                          <a:pt x="85" y="383"/>
                          <a:pt x="32" y="1389"/>
                        </a:cubicBezTo>
                        <a:cubicBezTo>
                          <a:pt x="1" y="1863"/>
                          <a:pt x="489" y="2178"/>
                          <a:pt x="1007" y="2178"/>
                        </a:cubicBezTo>
                        <a:cubicBezTo>
                          <a:pt x="1467" y="2178"/>
                          <a:pt x="1950" y="1931"/>
                          <a:pt x="2118" y="1329"/>
                        </a:cubicBezTo>
                        <a:cubicBezTo>
                          <a:pt x="2317" y="600"/>
                          <a:pt x="1687" y="0"/>
                          <a:pt x="1068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64" name="Google Shape;164;p5"/>
              <p:cNvGrpSpPr/>
              <p:nvPr/>
            </p:nvGrpSpPr>
            <p:grpSpPr>
              <a:xfrm rot="-5189473">
                <a:off x="2083919" y="4411860"/>
                <a:ext cx="70211" cy="266572"/>
                <a:chOff x="5735123" y="3863031"/>
                <a:chExt cx="70213" cy="266579"/>
              </a:xfrm>
            </p:grpSpPr>
            <p:sp>
              <p:nvSpPr>
                <p:cNvPr id="165" name="Google Shape;165;p5"/>
                <p:cNvSpPr/>
                <p:nvPr/>
              </p:nvSpPr>
              <p:spPr>
                <a:xfrm>
                  <a:off x="5744701" y="3863031"/>
                  <a:ext cx="60635" cy="1668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5" h="6480" extrusionOk="0">
                      <a:moveTo>
                        <a:pt x="880" y="0"/>
                      </a:moveTo>
                      <a:cubicBezTo>
                        <a:pt x="827" y="0"/>
                        <a:pt x="773" y="6"/>
                        <a:pt x="716" y="19"/>
                      </a:cubicBezTo>
                      <a:cubicBezTo>
                        <a:pt x="298" y="93"/>
                        <a:pt x="135" y="436"/>
                        <a:pt x="90" y="823"/>
                      </a:cubicBezTo>
                      <a:cubicBezTo>
                        <a:pt x="60" y="1077"/>
                        <a:pt x="60" y="1330"/>
                        <a:pt x="75" y="1583"/>
                      </a:cubicBezTo>
                      <a:cubicBezTo>
                        <a:pt x="135" y="2581"/>
                        <a:pt x="120" y="3564"/>
                        <a:pt x="30" y="4548"/>
                      </a:cubicBezTo>
                      <a:cubicBezTo>
                        <a:pt x="1" y="4905"/>
                        <a:pt x="15" y="5278"/>
                        <a:pt x="60" y="5635"/>
                      </a:cubicBezTo>
                      <a:cubicBezTo>
                        <a:pt x="120" y="6067"/>
                        <a:pt x="343" y="6410"/>
                        <a:pt x="805" y="6470"/>
                      </a:cubicBezTo>
                      <a:cubicBezTo>
                        <a:pt x="850" y="6476"/>
                        <a:pt x="895" y="6479"/>
                        <a:pt x="939" y="6479"/>
                      </a:cubicBezTo>
                      <a:cubicBezTo>
                        <a:pt x="1309" y="6479"/>
                        <a:pt x="1655" y="6262"/>
                        <a:pt x="1788" y="5903"/>
                      </a:cubicBezTo>
                      <a:cubicBezTo>
                        <a:pt x="1937" y="5620"/>
                        <a:pt x="2056" y="5308"/>
                        <a:pt x="2131" y="4995"/>
                      </a:cubicBezTo>
                      <a:cubicBezTo>
                        <a:pt x="2354" y="3654"/>
                        <a:pt x="2265" y="2268"/>
                        <a:pt x="1848" y="972"/>
                      </a:cubicBezTo>
                      <a:cubicBezTo>
                        <a:pt x="1788" y="838"/>
                        <a:pt x="1729" y="689"/>
                        <a:pt x="1669" y="555"/>
                      </a:cubicBezTo>
                      <a:cubicBezTo>
                        <a:pt x="1439" y="223"/>
                        <a:pt x="1198" y="0"/>
                        <a:pt x="880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6" name="Google Shape;166;p5"/>
                <p:cNvSpPr/>
                <p:nvPr/>
              </p:nvSpPr>
              <p:spPr>
                <a:xfrm>
                  <a:off x="5735123" y="4069722"/>
                  <a:ext cx="48354" cy="598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78" h="2326" extrusionOk="0">
                      <a:moveTo>
                        <a:pt x="1026" y="0"/>
                      </a:moveTo>
                      <a:cubicBezTo>
                        <a:pt x="855" y="0"/>
                        <a:pt x="683" y="69"/>
                        <a:pt x="551" y="214"/>
                      </a:cubicBezTo>
                      <a:cubicBezTo>
                        <a:pt x="164" y="617"/>
                        <a:pt x="0" y="1168"/>
                        <a:pt x="89" y="1719"/>
                      </a:cubicBezTo>
                      <a:cubicBezTo>
                        <a:pt x="132" y="2084"/>
                        <a:pt x="447" y="2326"/>
                        <a:pt x="781" y="2326"/>
                      </a:cubicBezTo>
                      <a:cubicBezTo>
                        <a:pt x="910" y="2326"/>
                        <a:pt x="1042" y="2290"/>
                        <a:pt x="1162" y="2211"/>
                      </a:cubicBezTo>
                      <a:cubicBezTo>
                        <a:pt x="1639" y="1913"/>
                        <a:pt x="1877" y="795"/>
                        <a:pt x="1579" y="319"/>
                      </a:cubicBezTo>
                      <a:cubicBezTo>
                        <a:pt x="1454" y="111"/>
                        <a:pt x="1242" y="0"/>
                        <a:pt x="1026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67" name="Google Shape;167;p5"/>
            <p:cNvSpPr/>
            <p:nvPr/>
          </p:nvSpPr>
          <p:spPr>
            <a:xfrm flipH="1">
              <a:off x="7675315" y="4202101"/>
              <a:ext cx="1508210" cy="1268235"/>
            </a:xfrm>
            <a:custGeom>
              <a:avLst/>
              <a:gdLst/>
              <a:ahLst/>
              <a:cxnLst/>
              <a:rect l="l" t="t" r="r" b="b"/>
              <a:pathLst>
                <a:path w="45295" h="38088" extrusionOk="0">
                  <a:moveTo>
                    <a:pt x="30867" y="1"/>
                  </a:moveTo>
                  <a:cubicBezTo>
                    <a:pt x="29369" y="1"/>
                    <a:pt x="23435" y="9789"/>
                    <a:pt x="20895" y="14514"/>
                  </a:cubicBezTo>
                  <a:cubicBezTo>
                    <a:pt x="20627" y="14693"/>
                    <a:pt x="20359" y="14901"/>
                    <a:pt x="20090" y="15110"/>
                  </a:cubicBezTo>
                  <a:lnTo>
                    <a:pt x="20031" y="15110"/>
                  </a:lnTo>
                  <a:cubicBezTo>
                    <a:pt x="18362" y="16361"/>
                    <a:pt x="16723" y="17702"/>
                    <a:pt x="15204" y="19133"/>
                  </a:cubicBezTo>
                  <a:cubicBezTo>
                    <a:pt x="14280" y="19967"/>
                    <a:pt x="13416" y="20831"/>
                    <a:pt x="12552" y="21695"/>
                  </a:cubicBezTo>
                  <a:cubicBezTo>
                    <a:pt x="14280" y="19430"/>
                    <a:pt x="16217" y="16361"/>
                    <a:pt x="17051" y="13292"/>
                  </a:cubicBezTo>
                  <a:cubicBezTo>
                    <a:pt x="18574" y="7539"/>
                    <a:pt x="17828" y="5256"/>
                    <a:pt x="16329" y="5256"/>
                  </a:cubicBezTo>
                  <a:cubicBezTo>
                    <a:pt x="16244" y="5256"/>
                    <a:pt x="16157" y="5263"/>
                    <a:pt x="16068" y="5277"/>
                  </a:cubicBezTo>
                  <a:cubicBezTo>
                    <a:pt x="14399" y="5515"/>
                    <a:pt x="10883" y="18566"/>
                    <a:pt x="9542" y="24913"/>
                  </a:cubicBezTo>
                  <a:cubicBezTo>
                    <a:pt x="7486" y="27237"/>
                    <a:pt x="5550" y="29651"/>
                    <a:pt x="3762" y="32154"/>
                  </a:cubicBezTo>
                  <a:cubicBezTo>
                    <a:pt x="5281" y="29263"/>
                    <a:pt x="6980" y="25330"/>
                    <a:pt x="7308" y="21576"/>
                  </a:cubicBezTo>
                  <a:cubicBezTo>
                    <a:pt x="7898" y="15138"/>
                    <a:pt x="6773" y="12636"/>
                    <a:pt x="5239" y="12636"/>
                  </a:cubicBezTo>
                  <a:cubicBezTo>
                    <a:pt x="5069" y="12636"/>
                    <a:pt x="4894" y="12667"/>
                    <a:pt x="4715" y="12726"/>
                  </a:cubicBezTo>
                  <a:cubicBezTo>
                    <a:pt x="2898" y="13322"/>
                    <a:pt x="1467" y="28518"/>
                    <a:pt x="1169" y="35997"/>
                  </a:cubicBezTo>
                  <a:cubicBezTo>
                    <a:pt x="782" y="36534"/>
                    <a:pt x="454" y="37100"/>
                    <a:pt x="127" y="37666"/>
                  </a:cubicBezTo>
                  <a:cubicBezTo>
                    <a:pt x="0" y="37877"/>
                    <a:pt x="187" y="38087"/>
                    <a:pt x="359" y="38087"/>
                  </a:cubicBezTo>
                  <a:cubicBezTo>
                    <a:pt x="431" y="38087"/>
                    <a:pt x="500" y="38051"/>
                    <a:pt x="544" y="37964"/>
                  </a:cubicBezTo>
                  <a:cubicBezTo>
                    <a:pt x="633" y="37815"/>
                    <a:pt x="723" y="37666"/>
                    <a:pt x="812" y="37517"/>
                  </a:cubicBezTo>
                  <a:cubicBezTo>
                    <a:pt x="8112" y="36176"/>
                    <a:pt x="23279" y="32452"/>
                    <a:pt x="23606" y="30604"/>
                  </a:cubicBezTo>
                  <a:cubicBezTo>
                    <a:pt x="23821" y="29393"/>
                    <a:pt x="22819" y="28489"/>
                    <a:pt x="20130" y="28489"/>
                  </a:cubicBezTo>
                  <a:cubicBezTo>
                    <a:pt x="18717" y="28489"/>
                    <a:pt x="16840" y="28738"/>
                    <a:pt x="14429" y="29323"/>
                  </a:cubicBezTo>
                  <a:cubicBezTo>
                    <a:pt x="8768" y="30664"/>
                    <a:pt x="3136" y="35193"/>
                    <a:pt x="1169" y="36921"/>
                  </a:cubicBezTo>
                  <a:cubicBezTo>
                    <a:pt x="2927" y="34090"/>
                    <a:pt x="4894" y="31379"/>
                    <a:pt x="6980" y="28787"/>
                  </a:cubicBezTo>
                  <a:cubicBezTo>
                    <a:pt x="7725" y="27863"/>
                    <a:pt x="8470" y="26969"/>
                    <a:pt x="9215" y="26105"/>
                  </a:cubicBezTo>
                  <a:cubicBezTo>
                    <a:pt x="15859" y="25986"/>
                    <a:pt x="29327" y="25002"/>
                    <a:pt x="29864" y="23453"/>
                  </a:cubicBezTo>
                  <a:cubicBezTo>
                    <a:pt x="30333" y="22124"/>
                    <a:pt x="28888" y="20933"/>
                    <a:pt x="24277" y="20933"/>
                  </a:cubicBezTo>
                  <a:cubicBezTo>
                    <a:pt x="23614" y="20933"/>
                    <a:pt x="22885" y="20957"/>
                    <a:pt x="22087" y="21010"/>
                  </a:cubicBezTo>
                  <a:cubicBezTo>
                    <a:pt x="17260" y="21337"/>
                    <a:pt x="12045" y="24109"/>
                    <a:pt x="9811" y="25420"/>
                  </a:cubicBezTo>
                  <a:cubicBezTo>
                    <a:pt x="13029" y="21665"/>
                    <a:pt x="16664" y="18268"/>
                    <a:pt x="20686" y="15319"/>
                  </a:cubicBezTo>
                  <a:cubicBezTo>
                    <a:pt x="25204" y="16460"/>
                    <a:pt x="33304" y="18136"/>
                    <a:pt x="36565" y="18136"/>
                  </a:cubicBezTo>
                  <a:cubicBezTo>
                    <a:pt x="37305" y="18136"/>
                    <a:pt x="37795" y="18050"/>
                    <a:pt x="37939" y="17851"/>
                  </a:cubicBezTo>
                  <a:cubicBezTo>
                    <a:pt x="38773" y="16689"/>
                    <a:pt x="37432" y="15199"/>
                    <a:pt x="32158" y="14067"/>
                  </a:cubicBezTo>
                  <a:cubicBezTo>
                    <a:pt x="31092" y="13847"/>
                    <a:pt x="29960" y="13759"/>
                    <a:pt x="28834" y="13759"/>
                  </a:cubicBezTo>
                  <a:cubicBezTo>
                    <a:pt x="25994" y="13759"/>
                    <a:pt x="23185" y="14317"/>
                    <a:pt x="21521" y="14723"/>
                  </a:cubicBezTo>
                  <a:cubicBezTo>
                    <a:pt x="22266" y="14216"/>
                    <a:pt x="23010" y="13710"/>
                    <a:pt x="23755" y="13263"/>
                  </a:cubicBezTo>
                  <a:cubicBezTo>
                    <a:pt x="25811" y="11981"/>
                    <a:pt x="27986" y="10938"/>
                    <a:pt x="30251" y="10104"/>
                  </a:cubicBezTo>
                  <a:cubicBezTo>
                    <a:pt x="35823" y="9508"/>
                    <a:pt x="44702" y="8138"/>
                    <a:pt x="45000" y="7005"/>
                  </a:cubicBezTo>
                  <a:cubicBezTo>
                    <a:pt x="45295" y="6009"/>
                    <a:pt x="44385" y="5237"/>
                    <a:pt x="41735" y="5237"/>
                  </a:cubicBezTo>
                  <a:cubicBezTo>
                    <a:pt x="40898" y="5237"/>
                    <a:pt x="39886" y="5314"/>
                    <a:pt x="38683" y="5486"/>
                  </a:cubicBezTo>
                  <a:cubicBezTo>
                    <a:pt x="33648" y="6171"/>
                    <a:pt x="28314" y="10283"/>
                    <a:pt x="28314" y="10283"/>
                  </a:cubicBezTo>
                  <a:lnTo>
                    <a:pt x="28344" y="10283"/>
                  </a:lnTo>
                  <a:cubicBezTo>
                    <a:pt x="27063" y="10849"/>
                    <a:pt x="25811" y="11445"/>
                    <a:pt x="24619" y="12130"/>
                  </a:cubicBezTo>
                  <a:cubicBezTo>
                    <a:pt x="26437" y="10730"/>
                    <a:pt x="28523" y="8823"/>
                    <a:pt x="29834" y="6707"/>
                  </a:cubicBezTo>
                  <a:cubicBezTo>
                    <a:pt x="32545" y="2178"/>
                    <a:pt x="32337" y="182"/>
                    <a:pt x="30907" y="3"/>
                  </a:cubicBezTo>
                  <a:cubicBezTo>
                    <a:pt x="30894" y="2"/>
                    <a:pt x="30881" y="1"/>
                    <a:pt x="308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5"/>
            <p:cNvSpPr/>
            <p:nvPr/>
          </p:nvSpPr>
          <p:spPr>
            <a:xfrm>
              <a:off x="-539604" y="33427"/>
              <a:ext cx="1508210" cy="1268235"/>
            </a:xfrm>
            <a:custGeom>
              <a:avLst/>
              <a:gdLst/>
              <a:ahLst/>
              <a:cxnLst/>
              <a:rect l="l" t="t" r="r" b="b"/>
              <a:pathLst>
                <a:path w="45295" h="38088" extrusionOk="0">
                  <a:moveTo>
                    <a:pt x="30867" y="1"/>
                  </a:moveTo>
                  <a:cubicBezTo>
                    <a:pt x="29369" y="1"/>
                    <a:pt x="23435" y="9789"/>
                    <a:pt x="20895" y="14514"/>
                  </a:cubicBezTo>
                  <a:cubicBezTo>
                    <a:pt x="20627" y="14693"/>
                    <a:pt x="20359" y="14901"/>
                    <a:pt x="20090" y="15110"/>
                  </a:cubicBezTo>
                  <a:lnTo>
                    <a:pt x="20031" y="15110"/>
                  </a:lnTo>
                  <a:cubicBezTo>
                    <a:pt x="18362" y="16361"/>
                    <a:pt x="16723" y="17702"/>
                    <a:pt x="15204" y="19133"/>
                  </a:cubicBezTo>
                  <a:cubicBezTo>
                    <a:pt x="14280" y="19967"/>
                    <a:pt x="13416" y="20831"/>
                    <a:pt x="12552" y="21695"/>
                  </a:cubicBezTo>
                  <a:cubicBezTo>
                    <a:pt x="14280" y="19430"/>
                    <a:pt x="16217" y="16361"/>
                    <a:pt x="17051" y="13292"/>
                  </a:cubicBezTo>
                  <a:cubicBezTo>
                    <a:pt x="18574" y="7539"/>
                    <a:pt x="17828" y="5256"/>
                    <a:pt x="16329" y="5256"/>
                  </a:cubicBezTo>
                  <a:cubicBezTo>
                    <a:pt x="16244" y="5256"/>
                    <a:pt x="16157" y="5263"/>
                    <a:pt x="16068" y="5277"/>
                  </a:cubicBezTo>
                  <a:cubicBezTo>
                    <a:pt x="14399" y="5515"/>
                    <a:pt x="10883" y="18566"/>
                    <a:pt x="9542" y="24913"/>
                  </a:cubicBezTo>
                  <a:cubicBezTo>
                    <a:pt x="7486" y="27237"/>
                    <a:pt x="5550" y="29651"/>
                    <a:pt x="3762" y="32154"/>
                  </a:cubicBezTo>
                  <a:cubicBezTo>
                    <a:pt x="5281" y="29263"/>
                    <a:pt x="6980" y="25330"/>
                    <a:pt x="7308" y="21576"/>
                  </a:cubicBezTo>
                  <a:cubicBezTo>
                    <a:pt x="7898" y="15138"/>
                    <a:pt x="6773" y="12636"/>
                    <a:pt x="5239" y="12636"/>
                  </a:cubicBezTo>
                  <a:cubicBezTo>
                    <a:pt x="5069" y="12636"/>
                    <a:pt x="4894" y="12667"/>
                    <a:pt x="4715" y="12726"/>
                  </a:cubicBezTo>
                  <a:cubicBezTo>
                    <a:pt x="2898" y="13322"/>
                    <a:pt x="1467" y="28518"/>
                    <a:pt x="1169" y="35997"/>
                  </a:cubicBezTo>
                  <a:cubicBezTo>
                    <a:pt x="782" y="36534"/>
                    <a:pt x="454" y="37100"/>
                    <a:pt x="127" y="37666"/>
                  </a:cubicBezTo>
                  <a:cubicBezTo>
                    <a:pt x="0" y="37877"/>
                    <a:pt x="187" y="38087"/>
                    <a:pt x="359" y="38087"/>
                  </a:cubicBezTo>
                  <a:cubicBezTo>
                    <a:pt x="431" y="38087"/>
                    <a:pt x="500" y="38051"/>
                    <a:pt x="544" y="37964"/>
                  </a:cubicBezTo>
                  <a:cubicBezTo>
                    <a:pt x="633" y="37815"/>
                    <a:pt x="723" y="37666"/>
                    <a:pt x="812" y="37517"/>
                  </a:cubicBezTo>
                  <a:cubicBezTo>
                    <a:pt x="8112" y="36176"/>
                    <a:pt x="23279" y="32452"/>
                    <a:pt x="23606" y="30604"/>
                  </a:cubicBezTo>
                  <a:cubicBezTo>
                    <a:pt x="23821" y="29393"/>
                    <a:pt x="22819" y="28489"/>
                    <a:pt x="20130" y="28489"/>
                  </a:cubicBezTo>
                  <a:cubicBezTo>
                    <a:pt x="18717" y="28489"/>
                    <a:pt x="16840" y="28738"/>
                    <a:pt x="14429" y="29323"/>
                  </a:cubicBezTo>
                  <a:cubicBezTo>
                    <a:pt x="8768" y="30664"/>
                    <a:pt x="3136" y="35193"/>
                    <a:pt x="1169" y="36921"/>
                  </a:cubicBezTo>
                  <a:cubicBezTo>
                    <a:pt x="2927" y="34090"/>
                    <a:pt x="4894" y="31379"/>
                    <a:pt x="6980" y="28787"/>
                  </a:cubicBezTo>
                  <a:cubicBezTo>
                    <a:pt x="7725" y="27863"/>
                    <a:pt x="8470" y="26969"/>
                    <a:pt x="9215" y="26105"/>
                  </a:cubicBezTo>
                  <a:cubicBezTo>
                    <a:pt x="15859" y="25986"/>
                    <a:pt x="29327" y="25002"/>
                    <a:pt x="29864" y="23453"/>
                  </a:cubicBezTo>
                  <a:cubicBezTo>
                    <a:pt x="30333" y="22124"/>
                    <a:pt x="28888" y="20933"/>
                    <a:pt x="24277" y="20933"/>
                  </a:cubicBezTo>
                  <a:cubicBezTo>
                    <a:pt x="23614" y="20933"/>
                    <a:pt x="22885" y="20957"/>
                    <a:pt x="22087" y="21010"/>
                  </a:cubicBezTo>
                  <a:cubicBezTo>
                    <a:pt x="17260" y="21337"/>
                    <a:pt x="12045" y="24109"/>
                    <a:pt x="9811" y="25420"/>
                  </a:cubicBezTo>
                  <a:cubicBezTo>
                    <a:pt x="13029" y="21665"/>
                    <a:pt x="16664" y="18268"/>
                    <a:pt x="20686" y="15319"/>
                  </a:cubicBezTo>
                  <a:cubicBezTo>
                    <a:pt x="25204" y="16460"/>
                    <a:pt x="33304" y="18136"/>
                    <a:pt x="36565" y="18136"/>
                  </a:cubicBezTo>
                  <a:cubicBezTo>
                    <a:pt x="37305" y="18136"/>
                    <a:pt x="37795" y="18050"/>
                    <a:pt x="37939" y="17851"/>
                  </a:cubicBezTo>
                  <a:cubicBezTo>
                    <a:pt x="38773" y="16689"/>
                    <a:pt x="37432" y="15199"/>
                    <a:pt x="32158" y="14067"/>
                  </a:cubicBezTo>
                  <a:cubicBezTo>
                    <a:pt x="31092" y="13847"/>
                    <a:pt x="29960" y="13759"/>
                    <a:pt x="28834" y="13759"/>
                  </a:cubicBezTo>
                  <a:cubicBezTo>
                    <a:pt x="25994" y="13759"/>
                    <a:pt x="23185" y="14317"/>
                    <a:pt x="21521" y="14723"/>
                  </a:cubicBezTo>
                  <a:cubicBezTo>
                    <a:pt x="22266" y="14216"/>
                    <a:pt x="23010" y="13710"/>
                    <a:pt x="23755" y="13263"/>
                  </a:cubicBezTo>
                  <a:cubicBezTo>
                    <a:pt x="25811" y="11981"/>
                    <a:pt x="27986" y="10938"/>
                    <a:pt x="30251" y="10104"/>
                  </a:cubicBezTo>
                  <a:cubicBezTo>
                    <a:pt x="35823" y="9508"/>
                    <a:pt x="44702" y="8138"/>
                    <a:pt x="45000" y="7005"/>
                  </a:cubicBezTo>
                  <a:cubicBezTo>
                    <a:pt x="45295" y="6009"/>
                    <a:pt x="44385" y="5237"/>
                    <a:pt x="41735" y="5237"/>
                  </a:cubicBezTo>
                  <a:cubicBezTo>
                    <a:pt x="40898" y="5237"/>
                    <a:pt x="39886" y="5314"/>
                    <a:pt x="38683" y="5486"/>
                  </a:cubicBezTo>
                  <a:cubicBezTo>
                    <a:pt x="33648" y="6171"/>
                    <a:pt x="28314" y="10283"/>
                    <a:pt x="28314" y="10283"/>
                  </a:cubicBezTo>
                  <a:lnTo>
                    <a:pt x="28344" y="10283"/>
                  </a:lnTo>
                  <a:cubicBezTo>
                    <a:pt x="27063" y="10849"/>
                    <a:pt x="25811" y="11445"/>
                    <a:pt x="24619" y="12130"/>
                  </a:cubicBezTo>
                  <a:cubicBezTo>
                    <a:pt x="26437" y="10730"/>
                    <a:pt x="28523" y="8823"/>
                    <a:pt x="29834" y="6707"/>
                  </a:cubicBezTo>
                  <a:cubicBezTo>
                    <a:pt x="32545" y="2178"/>
                    <a:pt x="32337" y="182"/>
                    <a:pt x="30907" y="3"/>
                  </a:cubicBezTo>
                  <a:cubicBezTo>
                    <a:pt x="30894" y="2"/>
                    <a:pt x="30881" y="1"/>
                    <a:pt x="308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9" name="Google Shape;169;p5"/>
            <p:cNvGrpSpPr/>
            <p:nvPr/>
          </p:nvGrpSpPr>
          <p:grpSpPr>
            <a:xfrm rot="-2996445" flipH="1">
              <a:off x="-381636" y="2213359"/>
              <a:ext cx="740371" cy="757532"/>
              <a:chOff x="4391775" y="4244400"/>
              <a:chExt cx="715125" cy="731700"/>
            </a:xfrm>
          </p:grpSpPr>
          <p:sp>
            <p:nvSpPr>
              <p:cNvPr id="170" name="Google Shape;170;p5"/>
              <p:cNvSpPr/>
              <p:nvPr/>
            </p:nvSpPr>
            <p:spPr>
              <a:xfrm>
                <a:off x="4391775" y="4244400"/>
                <a:ext cx="715125" cy="731700"/>
              </a:xfrm>
              <a:custGeom>
                <a:avLst/>
                <a:gdLst/>
                <a:ahLst/>
                <a:cxnLst/>
                <a:rect l="l" t="t" r="r" b="b"/>
                <a:pathLst>
                  <a:path w="28605" h="29268" extrusionOk="0">
                    <a:moveTo>
                      <a:pt x="15770" y="550"/>
                    </a:moveTo>
                    <a:cubicBezTo>
                      <a:pt x="16901" y="550"/>
                      <a:pt x="18030" y="688"/>
                      <a:pt x="19130" y="988"/>
                    </a:cubicBezTo>
                    <a:cubicBezTo>
                      <a:pt x="27056" y="3134"/>
                      <a:pt x="28605" y="12907"/>
                      <a:pt x="26758" y="19820"/>
                    </a:cubicBezTo>
                    <a:cubicBezTo>
                      <a:pt x="26311" y="21548"/>
                      <a:pt x="25625" y="23217"/>
                      <a:pt x="24731" y="24766"/>
                    </a:cubicBezTo>
                    <a:cubicBezTo>
                      <a:pt x="24106" y="25809"/>
                      <a:pt x="23331" y="26912"/>
                      <a:pt x="22288" y="27597"/>
                    </a:cubicBezTo>
                    <a:cubicBezTo>
                      <a:pt x="21692" y="27954"/>
                      <a:pt x="21007" y="28163"/>
                      <a:pt x="20292" y="28252"/>
                    </a:cubicBezTo>
                    <a:cubicBezTo>
                      <a:pt x="19308" y="28431"/>
                      <a:pt x="18355" y="28550"/>
                      <a:pt x="17372" y="28640"/>
                    </a:cubicBezTo>
                    <a:cubicBezTo>
                      <a:pt x="16627" y="28703"/>
                      <a:pt x="15862" y="28738"/>
                      <a:pt x="15089" y="28738"/>
                    </a:cubicBezTo>
                    <a:cubicBezTo>
                      <a:pt x="10415" y="28738"/>
                      <a:pt x="5434" y="27452"/>
                      <a:pt x="2801" y="23336"/>
                    </a:cubicBezTo>
                    <a:cubicBezTo>
                      <a:pt x="2364" y="22665"/>
                      <a:pt x="2012" y="21966"/>
                      <a:pt x="1746" y="21239"/>
                    </a:cubicBezTo>
                    <a:lnTo>
                      <a:pt x="1746" y="21239"/>
                    </a:lnTo>
                    <a:cubicBezTo>
                      <a:pt x="1307" y="19763"/>
                      <a:pt x="1072" y="18286"/>
                      <a:pt x="983" y="16751"/>
                    </a:cubicBezTo>
                    <a:cubicBezTo>
                      <a:pt x="745" y="13682"/>
                      <a:pt x="1103" y="10464"/>
                      <a:pt x="2622" y="7752"/>
                    </a:cubicBezTo>
                    <a:cubicBezTo>
                      <a:pt x="4231" y="4832"/>
                      <a:pt x="7151" y="2806"/>
                      <a:pt x="10191" y="1614"/>
                    </a:cubicBezTo>
                    <a:cubicBezTo>
                      <a:pt x="11966" y="942"/>
                      <a:pt x="13870" y="550"/>
                      <a:pt x="15770" y="550"/>
                    </a:cubicBezTo>
                    <a:close/>
                    <a:moveTo>
                      <a:pt x="15687" y="0"/>
                    </a:moveTo>
                    <a:cubicBezTo>
                      <a:pt x="14592" y="0"/>
                      <a:pt x="13493" y="128"/>
                      <a:pt x="12425" y="363"/>
                    </a:cubicBezTo>
                    <a:cubicBezTo>
                      <a:pt x="9267" y="1078"/>
                      <a:pt x="6049" y="2746"/>
                      <a:pt x="3874" y="5190"/>
                    </a:cubicBezTo>
                    <a:cubicBezTo>
                      <a:pt x="119" y="9391"/>
                      <a:pt x="0" y="15827"/>
                      <a:pt x="1401" y="20982"/>
                    </a:cubicBezTo>
                    <a:cubicBezTo>
                      <a:pt x="1430" y="21101"/>
                      <a:pt x="1460" y="21220"/>
                      <a:pt x="1490" y="21340"/>
                    </a:cubicBezTo>
                    <a:cubicBezTo>
                      <a:pt x="1505" y="21394"/>
                      <a:pt x="1525" y="21439"/>
                      <a:pt x="1548" y="21472"/>
                    </a:cubicBezTo>
                    <a:lnTo>
                      <a:pt x="1548" y="21472"/>
                    </a:lnTo>
                    <a:cubicBezTo>
                      <a:pt x="2629" y="24299"/>
                      <a:pt x="4762" y="26594"/>
                      <a:pt x="7509" y="27805"/>
                    </a:cubicBezTo>
                    <a:cubicBezTo>
                      <a:pt x="9968" y="28920"/>
                      <a:pt x="12700" y="29267"/>
                      <a:pt x="15365" y="29267"/>
                    </a:cubicBezTo>
                    <a:cubicBezTo>
                      <a:pt x="15478" y="29267"/>
                      <a:pt x="15591" y="29267"/>
                      <a:pt x="15703" y="29265"/>
                    </a:cubicBezTo>
                    <a:cubicBezTo>
                      <a:pt x="17699" y="29265"/>
                      <a:pt x="19696" y="28997"/>
                      <a:pt x="21603" y="28521"/>
                    </a:cubicBezTo>
                    <a:cubicBezTo>
                      <a:pt x="22586" y="28252"/>
                      <a:pt x="23361" y="27478"/>
                      <a:pt x="23957" y="26703"/>
                    </a:cubicBezTo>
                    <a:cubicBezTo>
                      <a:pt x="24970" y="25392"/>
                      <a:pt x="25774" y="23932"/>
                      <a:pt x="26340" y="22353"/>
                    </a:cubicBezTo>
                    <a:cubicBezTo>
                      <a:pt x="27920" y="18270"/>
                      <a:pt x="28218" y="13771"/>
                      <a:pt x="27145" y="9510"/>
                    </a:cubicBezTo>
                    <a:cubicBezTo>
                      <a:pt x="26281" y="6143"/>
                      <a:pt x="24463" y="3015"/>
                      <a:pt x="21335" y="1346"/>
                    </a:cubicBezTo>
                    <a:cubicBezTo>
                      <a:pt x="19595" y="409"/>
                      <a:pt x="17647" y="0"/>
                      <a:pt x="1568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5"/>
              <p:cNvSpPr/>
              <p:nvPr/>
            </p:nvSpPr>
            <p:spPr>
              <a:xfrm>
                <a:off x="4434225" y="4314550"/>
                <a:ext cx="592225" cy="558725"/>
              </a:xfrm>
              <a:custGeom>
                <a:avLst/>
                <a:gdLst/>
                <a:ahLst/>
                <a:cxnLst/>
                <a:rect l="l" t="t" r="r" b="b"/>
                <a:pathLst>
                  <a:path w="23689" h="22349" extrusionOk="0">
                    <a:moveTo>
                      <a:pt x="12524" y="547"/>
                    </a:moveTo>
                    <a:cubicBezTo>
                      <a:pt x="12794" y="547"/>
                      <a:pt x="13064" y="585"/>
                      <a:pt x="13320" y="656"/>
                    </a:cubicBezTo>
                    <a:cubicBezTo>
                      <a:pt x="13916" y="864"/>
                      <a:pt x="14512" y="1073"/>
                      <a:pt x="15108" y="1341"/>
                    </a:cubicBezTo>
                    <a:cubicBezTo>
                      <a:pt x="18773" y="2980"/>
                      <a:pt x="22914" y="6019"/>
                      <a:pt x="23093" y="10429"/>
                    </a:cubicBezTo>
                    <a:cubicBezTo>
                      <a:pt x="23122" y="11027"/>
                      <a:pt x="23068" y="11653"/>
                      <a:pt x="22959" y="12253"/>
                    </a:cubicBezTo>
                    <a:lnTo>
                      <a:pt x="22959" y="12253"/>
                    </a:lnTo>
                    <a:cubicBezTo>
                      <a:pt x="22942" y="12268"/>
                      <a:pt x="22927" y="12294"/>
                      <a:pt x="22914" y="12336"/>
                    </a:cubicBezTo>
                    <a:cubicBezTo>
                      <a:pt x="22646" y="13349"/>
                      <a:pt x="22259" y="14302"/>
                      <a:pt x="21782" y="15226"/>
                    </a:cubicBezTo>
                    <a:cubicBezTo>
                      <a:pt x="20888" y="17193"/>
                      <a:pt x="19517" y="18861"/>
                      <a:pt x="17789" y="20172"/>
                    </a:cubicBezTo>
                    <a:cubicBezTo>
                      <a:pt x="16182" y="21320"/>
                      <a:pt x="14240" y="21778"/>
                      <a:pt x="12274" y="21778"/>
                    </a:cubicBezTo>
                    <a:cubicBezTo>
                      <a:pt x="11688" y="21778"/>
                      <a:pt x="11100" y="21737"/>
                      <a:pt x="10519" y="21662"/>
                    </a:cubicBezTo>
                    <a:cubicBezTo>
                      <a:pt x="8016" y="21305"/>
                      <a:pt x="5602" y="20262"/>
                      <a:pt x="3934" y="18385"/>
                    </a:cubicBezTo>
                    <a:cubicBezTo>
                      <a:pt x="1" y="14004"/>
                      <a:pt x="2861" y="7449"/>
                      <a:pt x="6526" y="3874"/>
                    </a:cubicBezTo>
                    <a:cubicBezTo>
                      <a:pt x="7956" y="2503"/>
                      <a:pt x="9714" y="1192"/>
                      <a:pt x="11651" y="685"/>
                    </a:cubicBezTo>
                    <a:cubicBezTo>
                      <a:pt x="11931" y="592"/>
                      <a:pt x="12228" y="547"/>
                      <a:pt x="12524" y="547"/>
                    </a:cubicBezTo>
                    <a:close/>
                    <a:moveTo>
                      <a:pt x="12634" y="0"/>
                    </a:moveTo>
                    <a:cubicBezTo>
                      <a:pt x="11889" y="0"/>
                      <a:pt x="11145" y="179"/>
                      <a:pt x="10459" y="536"/>
                    </a:cubicBezTo>
                    <a:cubicBezTo>
                      <a:pt x="9506" y="954"/>
                      <a:pt x="8612" y="1490"/>
                      <a:pt x="7778" y="2145"/>
                    </a:cubicBezTo>
                    <a:cubicBezTo>
                      <a:pt x="5573" y="3814"/>
                      <a:pt x="3844" y="6019"/>
                      <a:pt x="2772" y="8552"/>
                    </a:cubicBezTo>
                    <a:cubicBezTo>
                      <a:pt x="1699" y="11144"/>
                      <a:pt x="1282" y="14124"/>
                      <a:pt x="2474" y="16776"/>
                    </a:cubicBezTo>
                    <a:cubicBezTo>
                      <a:pt x="3546" y="19070"/>
                      <a:pt x="5662" y="20709"/>
                      <a:pt x="8016" y="21543"/>
                    </a:cubicBezTo>
                    <a:cubicBezTo>
                      <a:pt x="9374" y="22056"/>
                      <a:pt x="10907" y="22349"/>
                      <a:pt x="12430" y="22349"/>
                    </a:cubicBezTo>
                    <a:cubicBezTo>
                      <a:pt x="13648" y="22349"/>
                      <a:pt x="14860" y="22162"/>
                      <a:pt x="15972" y="21752"/>
                    </a:cubicBezTo>
                    <a:cubicBezTo>
                      <a:pt x="19696" y="20381"/>
                      <a:pt x="22080" y="16567"/>
                      <a:pt x="23153" y="12932"/>
                    </a:cubicBezTo>
                    <a:cubicBezTo>
                      <a:pt x="23182" y="12842"/>
                      <a:pt x="23212" y="12753"/>
                      <a:pt x="23212" y="12664"/>
                    </a:cubicBezTo>
                    <a:cubicBezTo>
                      <a:pt x="23689" y="10280"/>
                      <a:pt x="23123" y="7807"/>
                      <a:pt x="21693" y="5840"/>
                    </a:cubicBezTo>
                    <a:cubicBezTo>
                      <a:pt x="20352" y="4082"/>
                      <a:pt x="18624" y="2622"/>
                      <a:pt x="16627" y="1609"/>
                    </a:cubicBezTo>
                    <a:cubicBezTo>
                      <a:pt x="15852" y="1162"/>
                      <a:pt x="15048" y="805"/>
                      <a:pt x="14214" y="477"/>
                    </a:cubicBezTo>
                    <a:cubicBezTo>
                      <a:pt x="13737" y="238"/>
                      <a:pt x="13201" y="89"/>
                      <a:pt x="1263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5"/>
              <p:cNvSpPr/>
              <p:nvPr/>
            </p:nvSpPr>
            <p:spPr>
              <a:xfrm>
                <a:off x="4566075" y="4418825"/>
                <a:ext cx="377700" cy="387475"/>
              </a:xfrm>
              <a:custGeom>
                <a:avLst/>
                <a:gdLst/>
                <a:ahLst/>
                <a:cxnLst/>
                <a:rect l="l" t="t" r="r" b="b"/>
                <a:pathLst>
                  <a:path w="15108" h="15499" extrusionOk="0">
                    <a:moveTo>
                      <a:pt x="7661" y="581"/>
                    </a:moveTo>
                    <a:cubicBezTo>
                      <a:pt x="9320" y="581"/>
                      <a:pt x="10910" y="1118"/>
                      <a:pt x="12128" y="2533"/>
                    </a:cubicBezTo>
                    <a:cubicBezTo>
                      <a:pt x="12575" y="3219"/>
                      <a:pt x="12992" y="3934"/>
                      <a:pt x="13290" y="4708"/>
                    </a:cubicBezTo>
                    <a:cubicBezTo>
                      <a:pt x="13945" y="6258"/>
                      <a:pt x="14273" y="8016"/>
                      <a:pt x="13767" y="9655"/>
                    </a:cubicBezTo>
                    <a:cubicBezTo>
                      <a:pt x="12900" y="12505"/>
                      <a:pt x="9807" y="14962"/>
                      <a:pt x="6796" y="14962"/>
                    </a:cubicBezTo>
                    <a:cubicBezTo>
                      <a:pt x="6596" y="14962"/>
                      <a:pt x="6397" y="14951"/>
                      <a:pt x="6198" y="14929"/>
                    </a:cubicBezTo>
                    <a:cubicBezTo>
                      <a:pt x="2414" y="14512"/>
                      <a:pt x="448" y="10251"/>
                      <a:pt x="328" y="6884"/>
                    </a:cubicBezTo>
                    <a:cubicBezTo>
                      <a:pt x="269" y="5662"/>
                      <a:pt x="388" y="4262"/>
                      <a:pt x="984" y="3189"/>
                    </a:cubicBezTo>
                    <a:cubicBezTo>
                      <a:pt x="1371" y="2474"/>
                      <a:pt x="2265" y="2116"/>
                      <a:pt x="2980" y="1759"/>
                    </a:cubicBezTo>
                    <a:cubicBezTo>
                      <a:pt x="4423" y="1073"/>
                      <a:pt x="6073" y="581"/>
                      <a:pt x="7661" y="581"/>
                    </a:cubicBezTo>
                    <a:close/>
                    <a:moveTo>
                      <a:pt x="7748" y="1"/>
                    </a:moveTo>
                    <a:cubicBezTo>
                      <a:pt x="6198" y="30"/>
                      <a:pt x="4708" y="358"/>
                      <a:pt x="3338" y="1014"/>
                    </a:cubicBezTo>
                    <a:cubicBezTo>
                      <a:pt x="2802" y="1222"/>
                      <a:pt x="2295" y="1490"/>
                      <a:pt x="1788" y="1788"/>
                    </a:cubicBezTo>
                    <a:cubicBezTo>
                      <a:pt x="1461" y="1937"/>
                      <a:pt x="1163" y="2176"/>
                      <a:pt x="924" y="2474"/>
                    </a:cubicBezTo>
                    <a:cubicBezTo>
                      <a:pt x="179" y="3457"/>
                      <a:pt x="60" y="4917"/>
                      <a:pt x="30" y="6079"/>
                    </a:cubicBezTo>
                    <a:cubicBezTo>
                      <a:pt x="1" y="7956"/>
                      <a:pt x="418" y="9774"/>
                      <a:pt x="1252" y="11442"/>
                    </a:cubicBezTo>
                    <a:cubicBezTo>
                      <a:pt x="2116" y="13111"/>
                      <a:pt x="3397" y="14631"/>
                      <a:pt x="5215" y="15227"/>
                    </a:cubicBezTo>
                    <a:cubicBezTo>
                      <a:pt x="5779" y="15413"/>
                      <a:pt x="6351" y="15499"/>
                      <a:pt x="6921" y="15499"/>
                    </a:cubicBezTo>
                    <a:cubicBezTo>
                      <a:pt x="9727" y="15499"/>
                      <a:pt x="12464" y="13417"/>
                      <a:pt x="13677" y="10966"/>
                    </a:cubicBezTo>
                    <a:cubicBezTo>
                      <a:pt x="15107" y="8135"/>
                      <a:pt x="14005" y="4531"/>
                      <a:pt x="12218" y="2117"/>
                    </a:cubicBezTo>
                    <a:lnTo>
                      <a:pt x="12218" y="2117"/>
                    </a:lnTo>
                    <a:cubicBezTo>
                      <a:pt x="12218" y="2117"/>
                      <a:pt x="12218" y="2117"/>
                      <a:pt x="12217" y="2116"/>
                    </a:cubicBezTo>
                    <a:lnTo>
                      <a:pt x="12217" y="2116"/>
                    </a:lnTo>
                    <a:cubicBezTo>
                      <a:pt x="12217" y="2116"/>
                      <a:pt x="12217" y="2116"/>
                      <a:pt x="12217" y="2116"/>
                    </a:cubicBezTo>
                    <a:cubicBezTo>
                      <a:pt x="12208" y="2104"/>
                      <a:pt x="12199" y="2094"/>
                      <a:pt x="12191" y="2085"/>
                    </a:cubicBezTo>
                    <a:lnTo>
                      <a:pt x="12191" y="2085"/>
                    </a:lnTo>
                    <a:cubicBezTo>
                      <a:pt x="11060" y="764"/>
                      <a:pt x="9433" y="30"/>
                      <a:pt x="774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3" name="Google Shape;173;p5"/>
            <p:cNvGrpSpPr/>
            <p:nvPr/>
          </p:nvGrpSpPr>
          <p:grpSpPr>
            <a:xfrm flipH="1">
              <a:off x="3740813" y="4257079"/>
              <a:ext cx="763146" cy="697824"/>
              <a:chOff x="3681125" y="1846650"/>
              <a:chExt cx="515500" cy="471375"/>
            </a:xfrm>
          </p:grpSpPr>
          <p:sp>
            <p:nvSpPr>
              <p:cNvPr id="174" name="Google Shape;174;p5"/>
              <p:cNvSpPr/>
              <p:nvPr/>
            </p:nvSpPr>
            <p:spPr>
              <a:xfrm>
                <a:off x="3681125" y="1846650"/>
                <a:ext cx="515500" cy="471375"/>
              </a:xfrm>
              <a:custGeom>
                <a:avLst/>
                <a:gdLst/>
                <a:ahLst/>
                <a:cxnLst/>
                <a:rect l="l" t="t" r="r" b="b"/>
                <a:pathLst>
                  <a:path w="20620" h="18855" extrusionOk="0">
                    <a:moveTo>
                      <a:pt x="9854" y="228"/>
                    </a:moveTo>
                    <a:cubicBezTo>
                      <a:pt x="11621" y="228"/>
                      <a:pt x="13416" y="541"/>
                      <a:pt x="14988" y="1401"/>
                    </a:cubicBezTo>
                    <a:cubicBezTo>
                      <a:pt x="16984" y="2533"/>
                      <a:pt x="18415" y="4559"/>
                      <a:pt x="19219" y="6674"/>
                    </a:cubicBezTo>
                    <a:cubicBezTo>
                      <a:pt x="20024" y="8611"/>
                      <a:pt x="20173" y="10786"/>
                      <a:pt x="19666" y="12842"/>
                    </a:cubicBezTo>
                    <a:cubicBezTo>
                      <a:pt x="18542" y="17002"/>
                      <a:pt x="14415" y="18633"/>
                      <a:pt x="10396" y="18633"/>
                    </a:cubicBezTo>
                    <a:cubicBezTo>
                      <a:pt x="9089" y="18633"/>
                      <a:pt x="7793" y="18461"/>
                      <a:pt x="6615" y="18146"/>
                    </a:cubicBezTo>
                    <a:cubicBezTo>
                      <a:pt x="5423" y="17818"/>
                      <a:pt x="4261" y="17371"/>
                      <a:pt x="3188" y="16746"/>
                    </a:cubicBezTo>
                    <a:cubicBezTo>
                      <a:pt x="2414" y="16329"/>
                      <a:pt x="1728" y="15733"/>
                      <a:pt x="1222" y="15047"/>
                    </a:cubicBezTo>
                    <a:cubicBezTo>
                      <a:pt x="983" y="14630"/>
                      <a:pt x="834" y="14153"/>
                      <a:pt x="775" y="13647"/>
                    </a:cubicBezTo>
                    <a:cubicBezTo>
                      <a:pt x="656" y="12991"/>
                      <a:pt x="566" y="12306"/>
                      <a:pt x="507" y="11621"/>
                    </a:cubicBezTo>
                    <a:cubicBezTo>
                      <a:pt x="209" y="7986"/>
                      <a:pt x="864" y="3665"/>
                      <a:pt x="4172" y="1520"/>
                    </a:cubicBezTo>
                    <a:cubicBezTo>
                      <a:pt x="4621" y="1239"/>
                      <a:pt x="5096" y="1011"/>
                      <a:pt x="5573" y="812"/>
                    </a:cubicBezTo>
                    <a:lnTo>
                      <a:pt x="5573" y="812"/>
                    </a:lnTo>
                    <a:cubicBezTo>
                      <a:pt x="5582" y="810"/>
                      <a:pt x="5592" y="807"/>
                      <a:pt x="5602" y="805"/>
                    </a:cubicBezTo>
                    <a:cubicBezTo>
                      <a:pt x="6615" y="507"/>
                      <a:pt x="7688" y="328"/>
                      <a:pt x="8731" y="268"/>
                    </a:cubicBezTo>
                    <a:cubicBezTo>
                      <a:pt x="9102" y="242"/>
                      <a:pt x="9478" y="228"/>
                      <a:pt x="9854" y="228"/>
                    </a:cubicBezTo>
                    <a:close/>
                    <a:moveTo>
                      <a:pt x="10006" y="1"/>
                    </a:moveTo>
                    <a:cubicBezTo>
                      <a:pt x="8568" y="1"/>
                      <a:pt x="7129" y="215"/>
                      <a:pt x="5811" y="566"/>
                    </a:cubicBezTo>
                    <a:lnTo>
                      <a:pt x="5615" y="610"/>
                    </a:lnTo>
                    <a:lnTo>
                      <a:pt x="5615" y="610"/>
                    </a:lnTo>
                    <a:cubicBezTo>
                      <a:pt x="5614" y="610"/>
                      <a:pt x="5613" y="610"/>
                      <a:pt x="5613" y="610"/>
                    </a:cubicBezTo>
                    <a:cubicBezTo>
                      <a:pt x="5581" y="610"/>
                      <a:pt x="5546" y="615"/>
                      <a:pt x="5513" y="626"/>
                    </a:cubicBezTo>
                    <a:cubicBezTo>
                      <a:pt x="3546" y="1371"/>
                      <a:pt x="1937" y="2861"/>
                      <a:pt x="1073" y="4797"/>
                    </a:cubicBezTo>
                    <a:cubicBezTo>
                      <a:pt x="328" y="6585"/>
                      <a:pt x="0" y="8522"/>
                      <a:pt x="90" y="10488"/>
                    </a:cubicBezTo>
                    <a:cubicBezTo>
                      <a:pt x="90" y="11859"/>
                      <a:pt x="268" y="13230"/>
                      <a:pt x="596" y="14571"/>
                    </a:cubicBezTo>
                    <a:cubicBezTo>
                      <a:pt x="834" y="15226"/>
                      <a:pt x="1281" y="15822"/>
                      <a:pt x="1848" y="16209"/>
                    </a:cubicBezTo>
                    <a:cubicBezTo>
                      <a:pt x="2771" y="16895"/>
                      <a:pt x="3784" y="17461"/>
                      <a:pt x="4857" y="17848"/>
                    </a:cubicBezTo>
                    <a:cubicBezTo>
                      <a:pt x="6586" y="18515"/>
                      <a:pt x="8402" y="18854"/>
                      <a:pt x="10220" y="18854"/>
                    </a:cubicBezTo>
                    <a:cubicBezTo>
                      <a:pt x="11410" y="18854"/>
                      <a:pt x="12600" y="18709"/>
                      <a:pt x="13766" y="18414"/>
                    </a:cubicBezTo>
                    <a:cubicBezTo>
                      <a:pt x="16120" y="17818"/>
                      <a:pt x="18266" y="16537"/>
                      <a:pt x="19428" y="14392"/>
                    </a:cubicBezTo>
                    <a:cubicBezTo>
                      <a:pt x="20381" y="12455"/>
                      <a:pt x="20619" y="10280"/>
                      <a:pt x="20113" y="8194"/>
                    </a:cubicBezTo>
                    <a:cubicBezTo>
                      <a:pt x="19636" y="5930"/>
                      <a:pt x="18444" y="3874"/>
                      <a:pt x="16746" y="2265"/>
                    </a:cubicBezTo>
                    <a:cubicBezTo>
                      <a:pt x="14921" y="628"/>
                      <a:pt x="12467" y="1"/>
                      <a:pt x="1000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5"/>
              <p:cNvSpPr/>
              <p:nvPr/>
            </p:nvSpPr>
            <p:spPr>
              <a:xfrm>
                <a:off x="3748900" y="1895900"/>
                <a:ext cx="391850" cy="374500"/>
              </a:xfrm>
              <a:custGeom>
                <a:avLst/>
                <a:gdLst/>
                <a:ahLst/>
                <a:cxnLst/>
                <a:rect l="l" t="t" r="r" b="b"/>
                <a:pathLst>
                  <a:path w="15674" h="14980" extrusionOk="0">
                    <a:moveTo>
                      <a:pt x="6437" y="198"/>
                    </a:moveTo>
                    <a:cubicBezTo>
                      <a:pt x="8838" y="198"/>
                      <a:pt x="11362" y="1635"/>
                      <a:pt x="12992" y="3304"/>
                    </a:cubicBezTo>
                    <a:cubicBezTo>
                      <a:pt x="13946" y="4287"/>
                      <a:pt x="14869" y="5509"/>
                      <a:pt x="15227" y="6880"/>
                    </a:cubicBezTo>
                    <a:cubicBezTo>
                      <a:pt x="15316" y="7237"/>
                      <a:pt x="15316" y="7625"/>
                      <a:pt x="15227" y="8012"/>
                    </a:cubicBezTo>
                    <a:cubicBezTo>
                      <a:pt x="15078" y="8429"/>
                      <a:pt x="14929" y="8846"/>
                      <a:pt x="14750" y="9234"/>
                    </a:cubicBezTo>
                    <a:cubicBezTo>
                      <a:pt x="13618" y="11796"/>
                      <a:pt x="11502" y="14657"/>
                      <a:pt x="8463" y="14776"/>
                    </a:cubicBezTo>
                    <a:cubicBezTo>
                      <a:pt x="8351" y="14783"/>
                      <a:pt x="8239" y="14787"/>
                      <a:pt x="8128" y="14787"/>
                    </a:cubicBezTo>
                    <a:cubicBezTo>
                      <a:pt x="7813" y="14787"/>
                      <a:pt x="7499" y="14757"/>
                      <a:pt x="7185" y="14699"/>
                    </a:cubicBezTo>
                    <a:lnTo>
                      <a:pt x="7185" y="14699"/>
                    </a:lnTo>
                    <a:cubicBezTo>
                      <a:pt x="7176" y="14694"/>
                      <a:pt x="7165" y="14690"/>
                      <a:pt x="7152" y="14686"/>
                    </a:cubicBezTo>
                    <a:cubicBezTo>
                      <a:pt x="6437" y="14478"/>
                      <a:pt x="5781" y="14210"/>
                      <a:pt x="5156" y="13882"/>
                    </a:cubicBezTo>
                    <a:cubicBezTo>
                      <a:pt x="3785" y="13256"/>
                      <a:pt x="2623" y="12332"/>
                      <a:pt x="1729" y="11141"/>
                    </a:cubicBezTo>
                    <a:cubicBezTo>
                      <a:pt x="686" y="9681"/>
                      <a:pt x="448" y="7833"/>
                      <a:pt x="686" y="6105"/>
                    </a:cubicBezTo>
                    <a:cubicBezTo>
                      <a:pt x="865" y="4347"/>
                      <a:pt x="1669" y="2708"/>
                      <a:pt x="2951" y="1516"/>
                    </a:cubicBezTo>
                    <a:cubicBezTo>
                      <a:pt x="3986" y="582"/>
                      <a:pt x="5195" y="198"/>
                      <a:pt x="6437" y="198"/>
                    </a:cubicBezTo>
                    <a:close/>
                    <a:moveTo>
                      <a:pt x="6457" y="0"/>
                    </a:moveTo>
                    <a:cubicBezTo>
                      <a:pt x="5636" y="0"/>
                      <a:pt x="4821" y="151"/>
                      <a:pt x="4053" y="503"/>
                    </a:cubicBezTo>
                    <a:cubicBezTo>
                      <a:pt x="2474" y="1278"/>
                      <a:pt x="1282" y="2678"/>
                      <a:pt x="716" y="4317"/>
                    </a:cubicBezTo>
                    <a:cubicBezTo>
                      <a:pt x="60" y="6105"/>
                      <a:pt x="1" y="8042"/>
                      <a:pt x="597" y="9859"/>
                    </a:cubicBezTo>
                    <a:cubicBezTo>
                      <a:pt x="1550" y="12422"/>
                      <a:pt x="4172" y="14090"/>
                      <a:pt x="6705" y="14835"/>
                    </a:cubicBezTo>
                    <a:lnTo>
                      <a:pt x="6871" y="14863"/>
                    </a:lnTo>
                    <a:lnTo>
                      <a:pt x="6871" y="14863"/>
                    </a:lnTo>
                    <a:cubicBezTo>
                      <a:pt x="6875" y="14864"/>
                      <a:pt x="6879" y="14864"/>
                      <a:pt x="6884" y="14865"/>
                    </a:cubicBezTo>
                    <a:cubicBezTo>
                      <a:pt x="6884" y="14865"/>
                      <a:pt x="6884" y="14865"/>
                      <a:pt x="6884" y="14865"/>
                    </a:cubicBezTo>
                    <a:lnTo>
                      <a:pt x="6884" y="14865"/>
                    </a:lnTo>
                    <a:cubicBezTo>
                      <a:pt x="6884" y="14865"/>
                      <a:pt x="6884" y="14865"/>
                      <a:pt x="6885" y="14865"/>
                    </a:cubicBezTo>
                    <a:lnTo>
                      <a:pt x="6885" y="14865"/>
                    </a:lnTo>
                    <a:cubicBezTo>
                      <a:pt x="7274" y="14942"/>
                      <a:pt x="7666" y="14979"/>
                      <a:pt x="8054" y="14979"/>
                    </a:cubicBezTo>
                    <a:cubicBezTo>
                      <a:pt x="9328" y="14979"/>
                      <a:pt x="10571" y="14576"/>
                      <a:pt x="11621" y="13822"/>
                    </a:cubicBezTo>
                    <a:cubicBezTo>
                      <a:pt x="12843" y="12869"/>
                      <a:pt x="13856" y="11677"/>
                      <a:pt x="14571" y="10306"/>
                    </a:cubicBezTo>
                    <a:cubicBezTo>
                      <a:pt x="14869" y="9770"/>
                      <a:pt x="15137" y="9204"/>
                      <a:pt x="15346" y="8638"/>
                    </a:cubicBezTo>
                    <a:cubicBezTo>
                      <a:pt x="15525" y="8310"/>
                      <a:pt x="15614" y="7923"/>
                      <a:pt x="15674" y="7535"/>
                    </a:cubicBezTo>
                    <a:cubicBezTo>
                      <a:pt x="15674" y="7029"/>
                      <a:pt x="15555" y="6492"/>
                      <a:pt x="15316" y="6045"/>
                    </a:cubicBezTo>
                    <a:cubicBezTo>
                      <a:pt x="15018" y="5360"/>
                      <a:pt x="14631" y="4734"/>
                      <a:pt x="14184" y="4168"/>
                    </a:cubicBezTo>
                    <a:cubicBezTo>
                      <a:pt x="13022" y="2649"/>
                      <a:pt x="11502" y="1457"/>
                      <a:pt x="9744" y="712"/>
                    </a:cubicBezTo>
                    <a:cubicBezTo>
                      <a:pt x="8712" y="282"/>
                      <a:pt x="7580" y="0"/>
                      <a:pt x="645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5"/>
              <p:cNvSpPr/>
              <p:nvPr/>
            </p:nvSpPr>
            <p:spPr>
              <a:xfrm>
                <a:off x="3786900" y="1956875"/>
                <a:ext cx="286075" cy="248100"/>
              </a:xfrm>
              <a:custGeom>
                <a:avLst/>
                <a:gdLst/>
                <a:ahLst/>
                <a:cxnLst/>
                <a:rect l="l" t="t" r="r" b="b"/>
                <a:pathLst>
                  <a:path w="11443" h="9924" extrusionOk="0">
                    <a:moveTo>
                      <a:pt x="6972" y="217"/>
                    </a:moveTo>
                    <a:cubicBezTo>
                      <a:pt x="7693" y="217"/>
                      <a:pt x="8417" y="390"/>
                      <a:pt x="9058" y="686"/>
                    </a:cubicBezTo>
                    <a:cubicBezTo>
                      <a:pt x="9565" y="954"/>
                      <a:pt x="9803" y="1580"/>
                      <a:pt x="10072" y="2087"/>
                    </a:cubicBezTo>
                    <a:cubicBezTo>
                      <a:pt x="11055" y="4113"/>
                      <a:pt x="11442" y="6765"/>
                      <a:pt x="9535" y="8404"/>
                    </a:cubicBezTo>
                    <a:cubicBezTo>
                      <a:pt x="9058" y="8731"/>
                      <a:pt x="8552" y="9000"/>
                      <a:pt x="8016" y="9238"/>
                    </a:cubicBezTo>
                    <a:cubicBezTo>
                      <a:pt x="7333" y="9560"/>
                      <a:pt x="6591" y="9713"/>
                      <a:pt x="5849" y="9713"/>
                    </a:cubicBezTo>
                    <a:cubicBezTo>
                      <a:pt x="5425" y="9713"/>
                      <a:pt x="5001" y="9663"/>
                      <a:pt x="4589" y="9566"/>
                    </a:cubicBezTo>
                    <a:cubicBezTo>
                      <a:pt x="2503" y="8910"/>
                      <a:pt x="715" y="6526"/>
                      <a:pt x="954" y="4292"/>
                    </a:cubicBezTo>
                    <a:cubicBezTo>
                      <a:pt x="1252" y="1699"/>
                      <a:pt x="4172" y="329"/>
                      <a:pt x="6526" y="239"/>
                    </a:cubicBezTo>
                    <a:cubicBezTo>
                      <a:pt x="6674" y="224"/>
                      <a:pt x="6823" y="217"/>
                      <a:pt x="6972" y="217"/>
                    </a:cubicBezTo>
                    <a:close/>
                    <a:moveTo>
                      <a:pt x="7062" y="1"/>
                    </a:moveTo>
                    <a:cubicBezTo>
                      <a:pt x="5781" y="1"/>
                      <a:pt x="4500" y="269"/>
                      <a:pt x="3338" y="865"/>
                    </a:cubicBezTo>
                    <a:cubicBezTo>
                      <a:pt x="2205" y="1461"/>
                      <a:pt x="1133" y="2355"/>
                      <a:pt x="745" y="3606"/>
                    </a:cubicBezTo>
                    <a:cubicBezTo>
                      <a:pt x="0" y="5930"/>
                      <a:pt x="1639" y="8463"/>
                      <a:pt x="3695" y="9476"/>
                    </a:cubicBezTo>
                    <a:cubicBezTo>
                      <a:pt x="4309" y="9788"/>
                      <a:pt x="4984" y="9923"/>
                      <a:pt x="5671" y="9923"/>
                    </a:cubicBezTo>
                    <a:cubicBezTo>
                      <a:pt x="7139" y="9923"/>
                      <a:pt x="8669" y="9308"/>
                      <a:pt x="9805" y="8484"/>
                    </a:cubicBezTo>
                    <a:lnTo>
                      <a:pt x="9805" y="8484"/>
                    </a:lnTo>
                    <a:cubicBezTo>
                      <a:pt x="9816" y="8477"/>
                      <a:pt x="9826" y="8471"/>
                      <a:pt x="9833" y="8463"/>
                    </a:cubicBezTo>
                    <a:lnTo>
                      <a:pt x="9833" y="8463"/>
                    </a:lnTo>
                    <a:cubicBezTo>
                      <a:pt x="9833" y="8463"/>
                      <a:pt x="9833" y="8463"/>
                      <a:pt x="9833" y="8463"/>
                    </a:cubicBezTo>
                    <a:cubicBezTo>
                      <a:pt x="9865" y="8447"/>
                      <a:pt x="9879" y="8434"/>
                      <a:pt x="9880" y="8424"/>
                    </a:cubicBezTo>
                    <a:lnTo>
                      <a:pt x="9880" y="8424"/>
                    </a:lnTo>
                    <a:cubicBezTo>
                      <a:pt x="10774" y="7650"/>
                      <a:pt x="11264" y="6536"/>
                      <a:pt x="11293" y="5364"/>
                    </a:cubicBezTo>
                    <a:cubicBezTo>
                      <a:pt x="11263" y="4292"/>
                      <a:pt x="11025" y="3249"/>
                      <a:pt x="10578" y="2295"/>
                    </a:cubicBezTo>
                    <a:cubicBezTo>
                      <a:pt x="10429" y="1938"/>
                      <a:pt x="10250" y="1580"/>
                      <a:pt x="10042" y="1252"/>
                    </a:cubicBezTo>
                    <a:cubicBezTo>
                      <a:pt x="9923" y="1014"/>
                      <a:pt x="9774" y="805"/>
                      <a:pt x="9565" y="627"/>
                    </a:cubicBezTo>
                    <a:cubicBezTo>
                      <a:pt x="8880" y="120"/>
                      <a:pt x="7896" y="31"/>
                      <a:pt x="706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7" name="Google Shape;177;p5"/>
            <p:cNvSpPr/>
            <p:nvPr/>
          </p:nvSpPr>
          <p:spPr>
            <a:xfrm flipH="1">
              <a:off x="6136640" y="4606112"/>
              <a:ext cx="172096" cy="143602"/>
            </a:xfrm>
            <a:custGeom>
              <a:avLst/>
              <a:gdLst/>
              <a:ahLst/>
              <a:cxnLst/>
              <a:rect l="l" t="t" r="r" b="b"/>
              <a:pathLst>
                <a:path w="5170" h="4314" extrusionOk="0">
                  <a:moveTo>
                    <a:pt x="2507" y="0"/>
                  </a:moveTo>
                  <a:cubicBezTo>
                    <a:pt x="2392" y="0"/>
                    <a:pt x="2280" y="8"/>
                    <a:pt x="2176" y="23"/>
                  </a:cubicBezTo>
                  <a:cubicBezTo>
                    <a:pt x="1431" y="142"/>
                    <a:pt x="835" y="589"/>
                    <a:pt x="477" y="1214"/>
                  </a:cubicBezTo>
                  <a:cubicBezTo>
                    <a:pt x="0" y="2257"/>
                    <a:pt x="388" y="3837"/>
                    <a:pt x="1550" y="4194"/>
                  </a:cubicBezTo>
                  <a:cubicBezTo>
                    <a:pt x="1795" y="4274"/>
                    <a:pt x="2080" y="4313"/>
                    <a:pt x="2379" y="4313"/>
                  </a:cubicBezTo>
                  <a:cubicBezTo>
                    <a:pt x="3647" y="4313"/>
                    <a:pt x="5169" y="3607"/>
                    <a:pt x="4976" y="2257"/>
                  </a:cubicBezTo>
                  <a:cubicBezTo>
                    <a:pt x="4887" y="1661"/>
                    <a:pt x="4649" y="1125"/>
                    <a:pt x="4261" y="678"/>
                  </a:cubicBezTo>
                  <a:cubicBezTo>
                    <a:pt x="3874" y="291"/>
                    <a:pt x="3397" y="52"/>
                    <a:pt x="2861" y="23"/>
                  </a:cubicBezTo>
                  <a:cubicBezTo>
                    <a:pt x="2742" y="8"/>
                    <a:pt x="2622" y="0"/>
                    <a:pt x="25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5"/>
            <p:cNvSpPr/>
            <p:nvPr/>
          </p:nvSpPr>
          <p:spPr>
            <a:xfrm flipH="1">
              <a:off x="8514668" y="2864596"/>
              <a:ext cx="252885" cy="205750"/>
            </a:xfrm>
            <a:custGeom>
              <a:avLst/>
              <a:gdLst/>
              <a:ahLst/>
              <a:cxnLst/>
              <a:rect l="l" t="t" r="r" b="b"/>
              <a:pathLst>
                <a:path w="7597" h="6181" extrusionOk="0">
                  <a:moveTo>
                    <a:pt x="3559" y="0"/>
                  </a:moveTo>
                  <a:cubicBezTo>
                    <a:pt x="3292" y="0"/>
                    <a:pt x="3026" y="34"/>
                    <a:pt x="2769" y="101"/>
                  </a:cubicBezTo>
                  <a:cubicBezTo>
                    <a:pt x="2442" y="160"/>
                    <a:pt x="2144" y="279"/>
                    <a:pt x="1846" y="428"/>
                  </a:cubicBezTo>
                  <a:cubicBezTo>
                    <a:pt x="952" y="905"/>
                    <a:pt x="326" y="1769"/>
                    <a:pt x="147" y="2782"/>
                  </a:cubicBezTo>
                  <a:cubicBezTo>
                    <a:pt x="1" y="4337"/>
                    <a:pt x="1182" y="6181"/>
                    <a:pt x="2868" y="6181"/>
                  </a:cubicBezTo>
                  <a:cubicBezTo>
                    <a:pt x="2895" y="6181"/>
                    <a:pt x="2921" y="6180"/>
                    <a:pt x="2948" y="6179"/>
                  </a:cubicBezTo>
                  <a:cubicBezTo>
                    <a:pt x="4796" y="6090"/>
                    <a:pt x="7597" y="4153"/>
                    <a:pt x="6524" y="2067"/>
                  </a:cubicBezTo>
                  <a:cubicBezTo>
                    <a:pt x="6166" y="1322"/>
                    <a:pt x="5600" y="697"/>
                    <a:pt x="4885" y="279"/>
                  </a:cubicBezTo>
                  <a:cubicBezTo>
                    <a:pt x="4457" y="93"/>
                    <a:pt x="4005" y="0"/>
                    <a:pt x="35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9" name="Google Shape;179;p5"/>
          <p:cNvSpPr txBox="1">
            <a:spLocks noGrp="1"/>
          </p:cNvSpPr>
          <p:nvPr>
            <p:ph type="title"/>
          </p:nvPr>
        </p:nvSpPr>
        <p:spPr>
          <a:xfrm>
            <a:off x="714575" y="461300"/>
            <a:ext cx="7714800" cy="6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5"/>
          <p:cNvSpPr txBox="1">
            <a:spLocks noGrp="1"/>
          </p:cNvSpPr>
          <p:nvPr>
            <p:ph type="body" idx="1"/>
          </p:nvPr>
        </p:nvSpPr>
        <p:spPr>
          <a:xfrm>
            <a:off x="763175" y="1517750"/>
            <a:ext cx="3663000" cy="266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1" name="Google Shape;181;p5"/>
          <p:cNvSpPr txBox="1">
            <a:spLocks noGrp="1"/>
          </p:cNvSpPr>
          <p:nvPr>
            <p:ph type="body" idx="2"/>
          </p:nvPr>
        </p:nvSpPr>
        <p:spPr>
          <a:xfrm>
            <a:off x="4717825" y="1517750"/>
            <a:ext cx="3663000" cy="266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1_1">
    <p:spTree>
      <p:nvGrpSpPr>
        <p:cNvPr id="1" name="Shape 10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Google Shape;1098;p26"/>
          <p:cNvSpPr txBox="1">
            <a:spLocks noGrp="1"/>
          </p:cNvSpPr>
          <p:nvPr>
            <p:ph type="body" idx="1"/>
          </p:nvPr>
        </p:nvSpPr>
        <p:spPr>
          <a:xfrm>
            <a:off x="1192350" y="1956500"/>
            <a:ext cx="3687600" cy="236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4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○"/>
              <a:defRPr sz="1200"/>
            </a:lvl2pPr>
            <a:lvl3pPr marL="1371600" lvl="2" indent="-323850" rtl="0">
              <a:spcBef>
                <a:spcPts val="0"/>
              </a:spcBef>
              <a:spcAft>
                <a:spcPts val="0"/>
              </a:spcAft>
              <a:buSzPts val="1500"/>
              <a:buFont typeface="Nunito Light"/>
              <a:buChar char="■"/>
              <a:defRPr sz="1200"/>
            </a:lvl3pPr>
            <a:lvl4pPr marL="1828800" lvl="3" indent="-323850" rtl="0">
              <a:spcBef>
                <a:spcPts val="0"/>
              </a:spcBef>
              <a:spcAft>
                <a:spcPts val="0"/>
              </a:spcAft>
              <a:buSzPts val="1500"/>
              <a:buFont typeface="Nunito Light"/>
              <a:buChar char="●"/>
              <a:defRPr sz="12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 sz="12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 sz="1200"/>
            </a:lvl6pPr>
            <a:lvl7pPr marL="3200400" lvl="6" indent="-311150" rtl="0">
              <a:spcBef>
                <a:spcPts val="0"/>
              </a:spcBef>
              <a:spcAft>
                <a:spcPts val="0"/>
              </a:spcAft>
              <a:buSzPts val="1300"/>
              <a:buFont typeface="Nunito Light"/>
              <a:buChar char="●"/>
              <a:defRPr sz="1200"/>
            </a:lvl7pPr>
            <a:lvl8pPr marL="3657600" lvl="7" indent="-311150" rtl="0">
              <a:spcBef>
                <a:spcPts val="0"/>
              </a:spcBef>
              <a:spcAft>
                <a:spcPts val="0"/>
              </a:spcAft>
              <a:buSzPts val="1300"/>
              <a:buFont typeface="Nunito Light"/>
              <a:buChar char="○"/>
              <a:defRPr sz="12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 sz="1200"/>
            </a:lvl9pPr>
          </a:lstStyle>
          <a:p>
            <a:endParaRPr/>
          </a:p>
        </p:txBody>
      </p:sp>
      <p:sp>
        <p:nvSpPr>
          <p:cNvPr id="1099" name="Google Shape;1099;p26"/>
          <p:cNvSpPr txBox="1">
            <a:spLocks noGrp="1"/>
          </p:cNvSpPr>
          <p:nvPr>
            <p:ph type="title"/>
          </p:nvPr>
        </p:nvSpPr>
        <p:spPr>
          <a:xfrm>
            <a:off x="714575" y="461300"/>
            <a:ext cx="5943000" cy="138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100" name="Google Shape;1100;p26"/>
          <p:cNvGrpSpPr/>
          <p:nvPr/>
        </p:nvGrpSpPr>
        <p:grpSpPr>
          <a:xfrm>
            <a:off x="-1955642" y="267828"/>
            <a:ext cx="12051957" cy="6075192"/>
            <a:chOff x="-1955642" y="267828"/>
            <a:chExt cx="12051957" cy="6075192"/>
          </a:xfrm>
        </p:grpSpPr>
        <p:grpSp>
          <p:nvGrpSpPr>
            <p:cNvPr id="1101" name="Google Shape;1101;p26"/>
            <p:cNvGrpSpPr/>
            <p:nvPr/>
          </p:nvGrpSpPr>
          <p:grpSpPr>
            <a:xfrm flipH="1">
              <a:off x="5652159" y="3937202"/>
              <a:ext cx="4444157" cy="2179248"/>
              <a:chOff x="-1013962" y="3673802"/>
              <a:chExt cx="4444157" cy="2179248"/>
            </a:xfrm>
          </p:grpSpPr>
          <p:grpSp>
            <p:nvGrpSpPr>
              <p:cNvPr id="1102" name="Google Shape;1102;p26"/>
              <p:cNvGrpSpPr/>
              <p:nvPr/>
            </p:nvGrpSpPr>
            <p:grpSpPr>
              <a:xfrm>
                <a:off x="-1013962" y="3673802"/>
                <a:ext cx="4444157" cy="2179248"/>
                <a:chOff x="-830187" y="4024390"/>
                <a:chExt cx="4444157" cy="2179248"/>
              </a:xfrm>
            </p:grpSpPr>
            <p:sp>
              <p:nvSpPr>
                <p:cNvPr id="1103" name="Google Shape;1103;p26"/>
                <p:cNvSpPr/>
                <p:nvPr/>
              </p:nvSpPr>
              <p:spPr>
                <a:xfrm>
                  <a:off x="-830187" y="4024390"/>
                  <a:ext cx="4341985" cy="20439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775" h="50732" extrusionOk="0">
                      <a:moveTo>
                        <a:pt x="19280" y="1"/>
                      </a:moveTo>
                      <a:cubicBezTo>
                        <a:pt x="14384" y="1"/>
                        <a:pt x="9338" y="2218"/>
                        <a:pt x="8075" y="7268"/>
                      </a:cubicBezTo>
                      <a:cubicBezTo>
                        <a:pt x="7241" y="10724"/>
                        <a:pt x="7598" y="14449"/>
                        <a:pt x="6615" y="17905"/>
                      </a:cubicBezTo>
                      <a:cubicBezTo>
                        <a:pt x="5721" y="21034"/>
                        <a:pt x="3755" y="23716"/>
                        <a:pt x="2414" y="26695"/>
                      </a:cubicBezTo>
                      <a:cubicBezTo>
                        <a:pt x="596" y="30777"/>
                        <a:pt x="0" y="35426"/>
                        <a:pt x="1162" y="39716"/>
                      </a:cubicBezTo>
                      <a:cubicBezTo>
                        <a:pt x="2324" y="44007"/>
                        <a:pt x="5364" y="47821"/>
                        <a:pt x="9476" y="49519"/>
                      </a:cubicBezTo>
                      <a:cubicBezTo>
                        <a:pt x="11357" y="50293"/>
                        <a:pt x="13318" y="50601"/>
                        <a:pt x="15314" y="50601"/>
                      </a:cubicBezTo>
                      <a:cubicBezTo>
                        <a:pt x="19547" y="50601"/>
                        <a:pt x="23938" y="49216"/>
                        <a:pt x="28069" y="47940"/>
                      </a:cubicBezTo>
                      <a:cubicBezTo>
                        <a:pt x="34622" y="45928"/>
                        <a:pt x="41399" y="44206"/>
                        <a:pt x="48226" y="44206"/>
                      </a:cubicBezTo>
                      <a:cubicBezTo>
                        <a:pt x="49283" y="44206"/>
                        <a:pt x="50341" y="44247"/>
                        <a:pt x="51399" y="44335"/>
                      </a:cubicBezTo>
                      <a:cubicBezTo>
                        <a:pt x="58282" y="44901"/>
                        <a:pt x="64868" y="47434"/>
                        <a:pt x="71602" y="49132"/>
                      </a:cubicBezTo>
                      <a:cubicBezTo>
                        <a:pt x="75244" y="50055"/>
                        <a:pt x="79063" y="50731"/>
                        <a:pt x="82819" y="50731"/>
                      </a:cubicBezTo>
                      <a:cubicBezTo>
                        <a:pt x="85975" y="50731"/>
                        <a:pt x="89087" y="50254"/>
                        <a:pt x="92012" y="49043"/>
                      </a:cubicBezTo>
                      <a:cubicBezTo>
                        <a:pt x="94426" y="48059"/>
                        <a:pt x="96661" y="46570"/>
                        <a:pt x="98150" y="44424"/>
                      </a:cubicBezTo>
                      <a:cubicBezTo>
                        <a:pt x="107775" y="30581"/>
                        <a:pt x="86591" y="19064"/>
                        <a:pt x="74895" y="19064"/>
                      </a:cubicBezTo>
                      <a:cubicBezTo>
                        <a:pt x="74533" y="19064"/>
                        <a:pt x="74179" y="19075"/>
                        <a:pt x="73836" y="19097"/>
                      </a:cubicBezTo>
                      <a:cubicBezTo>
                        <a:pt x="67567" y="19499"/>
                        <a:pt x="61181" y="22039"/>
                        <a:pt x="55078" y="22039"/>
                      </a:cubicBezTo>
                      <a:cubicBezTo>
                        <a:pt x="53030" y="22039"/>
                        <a:pt x="51014" y="21753"/>
                        <a:pt x="49046" y="21004"/>
                      </a:cubicBezTo>
                      <a:cubicBezTo>
                        <a:pt x="42043" y="18352"/>
                        <a:pt x="38319" y="10933"/>
                        <a:pt x="32836" y="5868"/>
                      </a:cubicBezTo>
                      <a:cubicBezTo>
                        <a:pt x="30959" y="4110"/>
                        <a:pt x="28843" y="2709"/>
                        <a:pt x="26549" y="1636"/>
                      </a:cubicBezTo>
                      <a:cubicBezTo>
                        <a:pt x="24851" y="862"/>
                        <a:pt x="23033" y="355"/>
                        <a:pt x="21215" y="117"/>
                      </a:cubicBezTo>
                      <a:cubicBezTo>
                        <a:pt x="20579" y="40"/>
                        <a:pt x="19931" y="1"/>
                        <a:pt x="19280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4" name="Google Shape;1104;p26"/>
                <p:cNvSpPr/>
                <p:nvPr/>
              </p:nvSpPr>
              <p:spPr>
                <a:xfrm rot="-207900">
                  <a:off x="-238709" y="4137361"/>
                  <a:ext cx="3797125" cy="19533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248" h="48480" fill="none" extrusionOk="0">
                      <a:moveTo>
                        <a:pt x="15196" y="1252"/>
                      </a:moveTo>
                      <a:cubicBezTo>
                        <a:pt x="20828" y="1"/>
                        <a:pt x="26698" y="1639"/>
                        <a:pt x="30899" y="5573"/>
                      </a:cubicBezTo>
                      <a:cubicBezTo>
                        <a:pt x="36173" y="10638"/>
                        <a:pt x="38051" y="18832"/>
                        <a:pt x="44129" y="22914"/>
                      </a:cubicBezTo>
                      <a:cubicBezTo>
                        <a:pt x="48450" y="25804"/>
                        <a:pt x="54081" y="25953"/>
                        <a:pt x="59206" y="25089"/>
                      </a:cubicBezTo>
                      <a:cubicBezTo>
                        <a:pt x="64331" y="24225"/>
                        <a:pt x="69307" y="22437"/>
                        <a:pt x="74492" y="21812"/>
                      </a:cubicBezTo>
                      <a:cubicBezTo>
                        <a:pt x="79647" y="21156"/>
                        <a:pt x="85308" y="21812"/>
                        <a:pt x="89241" y="25208"/>
                      </a:cubicBezTo>
                      <a:cubicBezTo>
                        <a:pt x="91625" y="27354"/>
                        <a:pt x="93234" y="30244"/>
                        <a:pt x="93830" y="33403"/>
                      </a:cubicBezTo>
                      <a:cubicBezTo>
                        <a:pt x="94187" y="35339"/>
                        <a:pt x="94247" y="37425"/>
                        <a:pt x="93472" y="39243"/>
                      </a:cubicBezTo>
                      <a:cubicBezTo>
                        <a:pt x="92549" y="41418"/>
                        <a:pt x="90642" y="42967"/>
                        <a:pt x="88586" y="44129"/>
                      </a:cubicBezTo>
                      <a:cubicBezTo>
                        <a:pt x="81017" y="48480"/>
                        <a:pt x="71333" y="48420"/>
                        <a:pt x="63318" y="44964"/>
                      </a:cubicBezTo>
                      <a:cubicBezTo>
                        <a:pt x="59623" y="43384"/>
                        <a:pt x="56226" y="41120"/>
                        <a:pt x="52383" y="40017"/>
                      </a:cubicBezTo>
                      <a:cubicBezTo>
                        <a:pt x="39868" y="36412"/>
                        <a:pt x="26668" y="45470"/>
                        <a:pt x="13826" y="43206"/>
                      </a:cubicBezTo>
                      <a:cubicBezTo>
                        <a:pt x="11085" y="42699"/>
                        <a:pt x="8373" y="41656"/>
                        <a:pt x="6377" y="39690"/>
                      </a:cubicBezTo>
                      <a:cubicBezTo>
                        <a:pt x="4202" y="37514"/>
                        <a:pt x="3129" y="34445"/>
                        <a:pt x="2473" y="31406"/>
                      </a:cubicBezTo>
                      <a:cubicBezTo>
                        <a:pt x="0" y="19964"/>
                        <a:pt x="1490" y="4381"/>
                        <a:pt x="15196" y="1252"/>
                      </a:cubicBezTo>
                      <a:close/>
                    </a:path>
                  </a:pathLst>
                </a:custGeom>
                <a:noFill/>
                <a:ln w="9675" cap="flat" cmpd="sng">
                  <a:solidFill>
                    <a:schemeClr val="accent1"/>
                  </a:solidFill>
                  <a:prstDash val="solid"/>
                  <a:miter lim="297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105" name="Google Shape;1105;p26"/>
                <p:cNvGrpSpPr/>
                <p:nvPr/>
              </p:nvGrpSpPr>
              <p:grpSpPr>
                <a:xfrm>
                  <a:off x="174564" y="4842646"/>
                  <a:ext cx="824338" cy="865398"/>
                  <a:chOff x="126952" y="4637346"/>
                  <a:chExt cx="824338" cy="865398"/>
                </a:xfrm>
              </p:grpSpPr>
              <p:sp>
                <p:nvSpPr>
                  <p:cNvPr id="1106" name="Google Shape;1106;p26"/>
                  <p:cNvSpPr/>
                  <p:nvPr/>
                </p:nvSpPr>
                <p:spPr>
                  <a:xfrm>
                    <a:off x="787480" y="5298317"/>
                    <a:ext cx="94716" cy="650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51" h="1614" extrusionOk="0">
                        <a:moveTo>
                          <a:pt x="1259" y="0"/>
                        </a:moveTo>
                        <a:cubicBezTo>
                          <a:pt x="928" y="0"/>
                          <a:pt x="550" y="221"/>
                          <a:pt x="233" y="825"/>
                        </a:cubicBezTo>
                        <a:cubicBezTo>
                          <a:pt x="1" y="1270"/>
                          <a:pt x="471" y="1614"/>
                          <a:pt x="1025" y="1614"/>
                        </a:cubicBezTo>
                        <a:cubicBezTo>
                          <a:pt x="1325" y="1614"/>
                          <a:pt x="1650" y="1513"/>
                          <a:pt x="1901" y="1272"/>
                        </a:cubicBezTo>
                        <a:cubicBezTo>
                          <a:pt x="2351" y="803"/>
                          <a:pt x="1890" y="0"/>
                          <a:pt x="1259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07" name="Google Shape;1107;p26"/>
                  <p:cNvSpPr/>
                  <p:nvPr/>
                </p:nvSpPr>
                <p:spPr>
                  <a:xfrm>
                    <a:off x="857984" y="5042204"/>
                    <a:ext cx="93306" cy="8767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16" h="2176" extrusionOk="0">
                        <a:moveTo>
                          <a:pt x="1092" y="1"/>
                        </a:moveTo>
                        <a:cubicBezTo>
                          <a:pt x="596" y="1"/>
                          <a:pt x="99" y="387"/>
                          <a:pt x="32" y="1402"/>
                        </a:cubicBezTo>
                        <a:cubicBezTo>
                          <a:pt x="0" y="1860"/>
                          <a:pt x="488" y="2176"/>
                          <a:pt x="1007" y="2176"/>
                        </a:cubicBezTo>
                        <a:cubicBezTo>
                          <a:pt x="1466" y="2176"/>
                          <a:pt x="1950" y="1928"/>
                          <a:pt x="2118" y="1312"/>
                        </a:cubicBezTo>
                        <a:cubicBezTo>
                          <a:pt x="2315" y="588"/>
                          <a:pt x="1704" y="1"/>
                          <a:pt x="1092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08" name="Google Shape;1108;p26"/>
                  <p:cNvSpPr/>
                  <p:nvPr/>
                </p:nvSpPr>
                <p:spPr>
                  <a:xfrm>
                    <a:off x="403088" y="5404356"/>
                    <a:ext cx="149346" cy="9838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07" h="2442" extrusionOk="0">
                        <a:moveTo>
                          <a:pt x="1594" y="1"/>
                        </a:moveTo>
                        <a:cubicBezTo>
                          <a:pt x="1549" y="1"/>
                          <a:pt x="1504" y="4"/>
                          <a:pt x="1460" y="11"/>
                        </a:cubicBezTo>
                        <a:cubicBezTo>
                          <a:pt x="477" y="160"/>
                          <a:pt x="0" y="1143"/>
                          <a:pt x="268" y="1709"/>
                        </a:cubicBezTo>
                        <a:cubicBezTo>
                          <a:pt x="521" y="2230"/>
                          <a:pt x="890" y="2441"/>
                          <a:pt x="1336" y="2441"/>
                        </a:cubicBezTo>
                        <a:cubicBezTo>
                          <a:pt x="1733" y="2441"/>
                          <a:pt x="2191" y="2274"/>
                          <a:pt x="2682" y="2007"/>
                        </a:cubicBezTo>
                        <a:cubicBezTo>
                          <a:pt x="3707" y="1466"/>
                          <a:pt x="2556" y="1"/>
                          <a:pt x="1594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09" name="Google Shape;1109;p26"/>
                  <p:cNvSpPr/>
                  <p:nvPr/>
                </p:nvSpPr>
                <p:spPr>
                  <a:xfrm>
                    <a:off x="126952" y="5265602"/>
                    <a:ext cx="176540" cy="1288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382" h="3198" extrusionOk="0">
                        <a:moveTo>
                          <a:pt x="2558" y="0"/>
                        </a:moveTo>
                        <a:cubicBezTo>
                          <a:pt x="1385" y="0"/>
                          <a:pt x="0" y="1673"/>
                          <a:pt x="329" y="2531"/>
                        </a:cubicBezTo>
                        <a:cubicBezTo>
                          <a:pt x="510" y="3028"/>
                          <a:pt x="888" y="3198"/>
                          <a:pt x="1296" y="3198"/>
                        </a:cubicBezTo>
                        <a:cubicBezTo>
                          <a:pt x="1694" y="3198"/>
                          <a:pt x="2120" y="3036"/>
                          <a:pt x="2415" y="2859"/>
                        </a:cubicBezTo>
                        <a:cubicBezTo>
                          <a:pt x="3130" y="2442"/>
                          <a:pt x="4381" y="1012"/>
                          <a:pt x="3159" y="177"/>
                        </a:cubicBezTo>
                        <a:cubicBezTo>
                          <a:pt x="2973" y="55"/>
                          <a:pt x="2769" y="0"/>
                          <a:pt x="2558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10" name="Google Shape;1110;p26"/>
                  <p:cNvSpPr/>
                  <p:nvPr/>
                </p:nvSpPr>
                <p:spPr>
                  <a:xfrm>
                    <a:off x="530319" y="4637346"/>
                    <a:ext cx="173357" cy="11438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303" h="2839" extrusionOk="0">
                        <a:moveTo>
                          <a:pt x="1802" y="0"/>
                        </a:moveTo>
                        <a:cubicBezTo>
                          <a:pt x="1757" y="0"/>
                          <a:pt x="1713" y="3"/>
                          <a:pt x="1669" y="9"/>
                        </a:cubicBezTo>
                        <a:cubicBezTo>
                          <a:pt x="537" y="188"/>
                          <a:pt x="1" y="1320"/>
                          <a:pt x="299" y="1975"/>
                        </a:cubicBezTo>
                        <a:cubicBezTo>
                          <a:pt x="598" y="2590"/>
                          <a:pt x="1023" y="2838"/>
                          <a:pt x="1537" y="2838"/>
                        </a:cubicBezTo>
                        <a:cubicBezTo>
                          <a:pt x="1995" y="2838"/>
                          <a:pt x="2524" y="2642"/>
                          <a:pt x="3100" y="2333"/>
                        </a:cubicBezTo>
                        <a:cubicBezTo>
                          <a:pt x="4303" y="1731"/>
                          <a:pt x="2917" y="0"/>
                          <a:pt x="1802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11" name="Google Shape;1111;p26"/>
                  <p:cNvSpPr/>
                  <p:nvPr/>
                </p:nvSpPr>
                <p:spPr>
                  <a:xfrm>
                    <a:off x="304623" y="4999941"/>
                    <a:ext cx="192776" cy="15721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85" h="3902" extrusionOk="0">
                        <a:moveTo>
                          <a:pt x="2645" y="1"/>
                        </a:moveTo>
                        <a:cubicBezTo>
                          <a:pt x="1976" y="1"/>
                          <a:pt x="1239" y="345"/>
                          <a:pt x="627" y="1020"/>
                        </a:cubicBezTo>
                        <a:cubicBezTo>
                          <a:pt x="1" y="1706"/>
                          <a:pt x="388" y="3315"/>
                          <a:pt x="1342" y="3821"/>
                        </a:cubicBezTo>
                        <a:cubicBezTo>
                          <a:pt x="1439" y="3876"/>
                          <a:pt x="1553" y="3901"/>
                          <a:pt x="1678" y="3901"/>
                        </a:cubicBezTo>
                        <a:cubicBezTo>
                          <a:pt x="2783" y="3901"/>
                          <a:pt x="4785" y="1939"/>
                          <a:pt x="4143" y="842"/>
                        </a:cubicBezTo>
                        <a:cubicBezTo>
                          <a:pt x="3790" y="278"/>
                          <a:pt x="3245" y="1"/>
                          <a:pt x="2645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12" name="Google Shape;1112;p26"/>
                  <p:cNvSpPr/>
                  <p:nvPr/>
                </p:nvSpPr>
                <p:spPr>
                  <a:xfrm>
                    <a:off x="701142" y="4908003"/>
                    <a:ext cx="114940" cy="7965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53" h="1977" extrusionOk="0">
                        <a:moveTo>
                          <a:pt x="1541" y="1"/>
                        </a:moveTo>
                        <a:cubicBezTo>
                          <a:pt x="1140" y="1"/>
                          <a:pt x="679" y="270"/>
                          <a:pt x="290" y="1008"/>
                        </a:cubicBezTo>
                        <a:cubicBezTo>
                          <a:pt x="0" y="1548"/>
                          <a:pt x="573" y="1976"/>
                          <a:pt x="1239" y="1976"/>
                        </a:cubicBezTo>
                        <a:cubicBezTo>
                          <a:pt x="1602" y="1976"/>
                          <a:pt x="1992" y="1849"/>
                          <a:pt x="2286" y="1544"/>
                        </a:cubicBezTo>
                        <a:cubicBezTo>
                          <a:pt x="2853" y="978"/>
                          <a:pt x="2305" y="1"/>
                          <a:pt x="154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13" name="Google Shape;1113;p26"/>
                  <p:cNvSpPr/>
                  <p:nvPr/>
                </p:nvSpPr>
                <p:spPr>
                  <a:xfrm>
                    <a:off x="549456" y="5148363"/>
                    <a:ext cx="93346" cy="8775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17" h="2178" extrusionOk="0">
                        <a:moveTo>
                          <a:pt x="1068" y="0"/>
                        </a:moveTo>
                        <a:cubicBezTo>
                          <a:pt x="573" y="0"/>
                          <a:pt x="85" y="383"/>
                          <a:pt x="32" y="1389"/>
                        </a:cubicBezTo>
                        <a:cubicBezTo>
                          <a:pt x="1" y="1863"/>
                          <a:pt x="489" y="2178"/>
                          <a:pt x="1007" y="2178"/>
                        </a:cubicBezTo>
                        <a:cubicBezTo>
                          <a:pt x="1467" y="2178"/>
                          <a:pt x="1950" y="1931"/>
                          <a:pt x="2118" y="1329"/>
                        </a:cubicBezTo>
                        <a:cubicBezTo>
                          <a:pt x="2317" y="600"/>
                          <a:pt x="1687" y="0"/>
                          <a:pt x="1068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114" name="Google Shape;1114;p26"/>
              <p:cNvGrpSpPr/>
              <p:nvPr/>
            </p:nvGrpSpPr>
            <p:grpSpPr>
              <a:xfrm rot="-5189473">
                <a:off x="2083919" y="4411860"/>
                <a:ext cx="70211" cy="266572"/>
                <a:chOff x="5735123" y="3863031"/>
                <a:chExt cx="70213" cy="266579"/>
              </a:xfrm>
            </p:grpSpPr>
            <p:sp>
              <p:nvSpPr>
                <p:cNvPr id="1115" name="Google Shape;1115;p26"/>
                <p:cNvSpPr/>
                <p:nvPr/>
              </p:nvSpPr>
              <p:spPr>
                <a:xfrm>
                  <a:off x="5744701" y="3863031"/>
                  <a:ext cx="60635" cy="1668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5" h="6480" extrusionOk="0">
                      <a:moveTo>
                        <a:pt x="880" y="0"/>
                      </a:moveTo>
                      <a:cubicBezTo>
                        <a:pt x="827" y="0"/>
                        <a:pt x="773" y="6"/>
                        <a:pt x="716" y="19"/>
                      </a:cubicBezTo>
                      <a:cubicBezTo>
                        <a:pt x="298" y="93"/>
                        <a:pt x="135" y="436"/>
                        <a:pt x="90" y="823"/>
                      </a:cubicBezTo>
                      <a:cubicBezTo>
                        <a:pt x="60" y="1077"/>
                        <a:pt x="60" y="1330"/>
                        <a:pt x="75" y="1583"/>
                      </a:cubicBezTo>
                      <a:cubicBezTo>
                        <a:pt x="135" y="2581"/>
                        <a:pt x="120" y="3564"/>
                        <a:pt x="30" y="4548"/>
                      </a:cubicBezTo>
                      <a:cubicBezTo>
                        <a:pt x="1" y="4905"/>
                        <a:pt x="15" y="5278"/>
                        <a:pt x="60" y="5635"/>
                      </a:cubicBezTo>
                      <a:cubicBezTo>
                        <a:pt x="120" y="6067"/>
                        <a:pt x="343" y="6410"/>
                        <a:pt x="805" y="6470"/>
                      </a:cubicBezTo>
                      <a:cubicBezTo>
                        <a:pt x="850" y="6476"/>
                        <a:pt x="895" y="6479"/>
                        <a:pt x="939" y="6479"/>
                      </a:cubicBezTo>
                      <a:cubicBezTo>
                        <a:pt x="1309" y="6479"/>
                        <a:pt x="1655" y="6262"/>
                        <a:pt x="1788" y="5903"/>
                      </a:cubicBezTo>
                      <a:cubicBezTo>
                        <a:pt x="1937" y="5620"/>
                        <a:pt x="2056" y="5308"/>
                        <a:pt x="2131" y="4995"/>
                      </a:cubicBezTo>
                      <a:cubicBezTo>
                        <a:pt x="2354" y="3654"/>
                        <a:pt x="2265" y="2268"/>
                        <a:pt x="1848" y="972"/>
                      </a:cubicBezTo>
                      <a:cubicBezTo>
                        <a:pt x="1788" y="838"/>
                        <a:pt x="1729" y="689"/>
                        <a:pt x="1669" y="555"/>
                      </a:cubicBezTo>
                      <a:cubicBezTo>
                        <a:pt x="1439" y="223"/>
                        <a:pt x="1198" y="0"/>
                        <a:pt x="880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6" name="Google Shape;1116;p26"/>
                <p:cNvSpPr/>
                <p:nvPr/>
              </p:nvSpPr>
              <p:spPr>
                <a:xfrm>
                  <a:off x="5735123" y="4069722"/>
                  <a:ext cx="48354" cy="598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78" h="2326" extrusionOk="0">
                      <a:moveTo>
                        <a:pt x="1026" y="0"/>
                      </a:moveTo>
                      <a:cubicBezTo>
                        <a:pt x="855" y="0"/>
                        <a:pt x="683" y="69"/>
                        <a:pt x="551" y="214"/>
                      </a:cubicBezTo>
                      <a:cubicBezTo>
                        <a:pt x="164" y="617"/>
                        <a:pt x="0" y="1168"/>
                        <a:pt x="89" y="1719"/>
                      </a:cubicBezTo>
                      <a:cubicBezTo>
                        <a:pt x="132" y="2084"/>
                        <a:pt x="447" y="2326"/>
                        <a:pt x="781" y="2326"/>
                      </a:cubicBezTo>
                      <a:cubicBezTo>
                        <a:pt x="910" y="2326"/>
                        <a:pt x="1042" y="2290"/>
                        <a:pt x="1162" y="2211"/>
                      </a:cubicBezTo>
                      <a:cubicBezTo>
                        <a:pt x="1639" y="1913"/>
                        <a:pt x="1877" y="795"/>
                        <a:pt x="1579" y="319"/>
                      </a:cubicBezTo>
                      <a:cubicBezTo>
                        <a:pt x="1454" y="111"/>
                        <a:pt x="1242" y="0"/>
                        <a:pt x="1026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117" name="Google Shape;1117;p26"/>
            <p:cNvGrpSpPr/>
            <p:nvPr/>
          </p:nvGrpSpPr>
          <p:grpSpPr>
            <a:xfrm>
              <a:off x="2385172" y="4808004"/>
              <a:ext cx="763146" cy="697824"/>
              <a:chOff x="3681125" y="1846650"/>
              <a:chExt cx="515500" cy="471375"/>
            </a:xfrm>
          </p:grpSpPr>
          <p:sp>
            <p:nvSpPr>
              <p:cNvPr id="1118" name="Google Shape;1118;p26"/>
              <p:cNvSpPr/>
              <p:nvPr/>
            </p:nvSpPr>
            <p:spPr>
              <a:xfrm>
                <a:off x="3681125" y="1846650"/>
                <a:ext cx="515500" cy="471375"/>
              </a:xfrm>
              <a:custGeom>
                <a:avLst/>
                <a:gdLst/>
                <a:ahLst/>
                <a:cxnLst/>
                <a:rect l="l" t="t" r="r" b="b"/>
                <a:pathLst>
                  <a:path w="20620" h="18855" extrusionOk="0">
                    <a:moveTo>
                      <a:pt x="9854" y="228"/>
                    </a:moveTo>
                    <a:cubicBezTo>
                      <a:pt x="11621" y="228"/>
                      <a:pt x="13416" y="541"/>
                      <a:pt x="14988" y="1401"/>
                    </a:cubicBezTo>
                    <a:cubicBezTo>
                      <a:pt x="16984" y="2533"/>
                      <a:pt x="18415" y="4559"/>
                      <a:pt x="19219" y="6674"/>
                    </a:cubicBezTo>
                    <a:cubicBezTo>
                      <a:pt x="20024" y="8611"/>
                      <a:pt x="20173" y="10786"/>
                      <a:pt x="19666" y="12842"/>
                    </a:cubicBezTo>
                    <a:cubicBezTo>
                      <a:pt x="18542" y="17002"/>
                      <a:pt x="14415" y="18633"/>
                      <a:pt x="10396" y="18633"/>
                    </a:cubicBezTo>
                    <a:cubicBezTo>
                      <a:pt x="9089" y="18633"/>
                      <a:pt x="7793" y="18461"/>
                      <a:pt x="6615" y="18146"/>
                    </a:cubicBezTo>
                    <a:cubicBezTo>
                      <a:pt x="5423" y="17818"/>
                      <a:pt x="4261" y="17371"/>
                      <a:pt x="3188" y="16746"/>
                    </a:cubicBezTo>
                    <a:cubicBezTo>
                      <a:pt x="2414" y="16329"/>
                      <a:pt x="1728" y="15733"/>
                      <a:pt x="1222" y="15047"/>
                    </a:cubicBezTo>
                    <a:cubicBezTo>
                      <a:pt x="983" y="14630"/>
                      <a:pt x="834" y="14153"/>
                      <a:pt x="775" y="13647"/>
                    </a:cubicBezTo>
                    <a:cubicBezTo>
                      <a:pt x="656" y="12991"/>
                      <a:pt x="566" y="12306"/>
                      <a:pt x="507" y="11621"/>
                    </a:cubicBezTo>
                    <a:cubicBezTo>
                      <a:pt x="209" y="7986"/>
                      <a:pt x="864" y="3665"/>
                      <a:pt x="4172" y="1520"/>
                    </a:cubicBezTo>
                    <a:cubicBezTo>
                      <a:pt x="4621" y="1239"/>
                      <a:pt x="5096" y="1011"/>
                      <a:pt x="5573" y="812"/>
                    </a:cubicBezTo>
                    <a:lnTo>
                      <a:pt x="5573" y="812"/>
                    </a:lnTo>
                    <a:cubicBezTo>
                      <a:pt x="5582" y="810"/>
                      <a:pt x="5592" y="807"/>
                      <a:pt x="5602" y="805"/>
                    </a:cubicBezTo>
                    <a:cubicBezTo>
                      <a:pt x="6615" y="507"/>
                      <a:pt x="7688" y="328"/>
                      <a:pt x="8731" y="268"/>
                    </a:cubicBezTo>
                    <a:cubicBezTo>
                      <a:pt x="9102" y="242"/>
                      <a:pt x="9478" y="228"/>
                      <a:pt x="9854" y="228"/>
                    </a:cubicBezTo>
                    <a:close/>
                    <a:moveTo>
                      <a:pt x="10006" y="1"/>
                    </a:moveTo>
                    <a:cubicBezTo>
                      <a:pt x="8568" y="1"/>
                      <a:pt x="7129" y="215"/>
                      <a:pt x="5811" y="566"/>
                    </a:cubicBezTo>
                    <a:lnTo>
                      <a:pt x="5615" y="610"/>
                    </a:lnTo>
                    <a:lnTo>
                      <a:pt x="5615" y="610"/>
                    </a:lnTo>
                    <a:cubicBezTo>
                      <a:pt x="5614" y="610"/>
                      <a:pt x="5613" y="610"/>
                      <a:pt x="5613" y="610"/>
                    </a:cubicBezTo>
                    <a:cubicBezTo>
                      <a:pt x="5581" y="610"/>
                      <a:pt x="5546" y="615"/>
                      <a:pt x="5513" y="626"/>
                    </a:cubicBezTo>
                    <a:cubicBezTo>
                      <a:pt x="3546" y="1371"/>
                      <a:pt x="1937" y="2861"/>
                      <a:pt x="1073" y="4797"/>
                    </a:cubicBezTo>
                    <a:cubicBezTo>
                      <a:pt x="328" y="6585"/>
                      <a:pt x="0" y="8522"/>
                      <a:pt x="90" y="10488"/>
                    </a:cubicBezTo>
                    <a:cubicBezTo>
                      <a:pt x="90" y="11859"/>
                      <a:pt x="268" y="13230"/>
                      <a:pt x="596" y="14571"/>
                    </a:cubicBezTo>
                    <a:cubicBezTo>
                      <a:pt x="834" y="15226"/>
                      <a:pt x="1281" y="15822"/>
                      <a:pt x="1848" y="16209"/>
                    </a:cubicBezTo>
                    <a:cubicBezTo>
                      <a:pt x="2771" y="16895"/>
                      <a:pt x="3784" y="17461"/>
                      <a:pt x="4857" y="17848"/>
                    </a:cubicBezTo>
                    <a:cubicBezTo>
                      <a:pt x="6586" y="18515"/>
                      <a:pt x="8402" y="18854"/>
                      <a:pt x="10220" y="18854"/>
                    </a:cubicBezTo>
                    <a:cubicBezTo>
                      <a:pt x="11410" y="18854"/>
                      <a:pt x="12600" y="18709"/>
                      <a:pt x="13766" y="18414"/>
                    </a:cubicBezTo>
                    <a:cubicBezTo>
                      <a:pt x="16120" y="17818"/>
                      <a:pt x="18266" y="16537"/>
                      <a:pt x="19428" y="14392"/>
                    </a:cubicBezTo>
                    <a:cubicBezTo>
                      <a:pt x="20381" y="12455"/>
                      <a:pt x="20619" y="10280"/>
                      <a:pt x="20113" y="8194"/>
                    </a:cubicBezTo>
                    <a:cubicBezTo>
                      <a:pt x="19636" y="5930"/>
                      <a:pt x="18444" y="3874"/>
                      <a:pt x="16746" y="2265"/>
                    </a:cubicBezTo>
                    <a:cubicBezTo>
                      <a:pt x="14921" y="628"/>
                      <a:pt x="12467" y="1"/>
                      <a:pt x="1000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9" name="Google Shape;1119;p26"/>
              <p:cNvSpPr/>
              <p:nvPr/>
            </p:nvSpPr>
            <p:spPr>
              <a:xfrm>
                <a:off x="3748900" y="1895900"/>
                <a:ext cx="391850" cy="374500"/>
              </a:xfrm>
              <a:custGeom>
                <a:avLst/>
                <a:gdLst/>
                <a:ahLst/>
                <a:cxnLst/>
                <a:rect l="l" t="t" r="r" b="b"/>
                <a:pathLst>
                  <a:path w="15674" h="14980" extrusionOk="0">
                    <a:moveTo>
                      <a:pt x="6437" y="198"/>
                    </a:moveTo>
                    <a:cubicBezTo>
                      <a:pt x="8838" y="198"/>
                      <a:pt x="11362" y="1635"/>
                      <a:pt x="12992" y="3304"/>
                    </a:cubicBezTo>
                    <a:cubicBezTo>
                      <a:pt x="13946" y="4287"/>
                      <a:pt x="14869" y="5509"/>
                      <a:pt x="15227" y="6880"/>
                    </a:cubicBezTo>
                    <a:cubicBezTo>
                      <a:pt x="15316" y="7237"/>
                      <a:pt x="15316" y="7625"/>
                      <a:pt x="15227" y="8012"/>
                    </a:cubicBezTo>
                    <a:cubicBezTo>
                      <a:pt x="15078" y="8429"/>
                      <a:pt x="14929" y="8846"/>
                      <a:pt x="14750" y="9234"/>
                    </a:cubicBezTo>
                    <a:cubicBezTo>
                      <a:pt x="13618" y="11796"/>
                      <a:pt x="11502" y="14657"/>
                      <a:pt x="8463" y="14776"/>
                    </a:cubicBezTo>
                    <a:cubicBezTo>
                      <a:pt x="8351" y="14783"/>
                      <a:pt x="8239" y="14787"/>
                      <a:pt x="8128" y="14787"/>
                    </a:cubicBezTo>
                    <a:cubicBezTo>
                      <a:pt x="7813" y="14787"/>
                      <a:pt x="7499" y="14757"/>
                      <a:pt x="7185" y="14699"/>
                    </a:cubicBezTo>
                    <a:lnTo>
                      <a:pt x="7185" y="14699"/>
                    </a:lnTo>
                    <a:cubicBezTo>
                      <a:pt x="7176" y="14694"/>
                      <a:pt x="7165" y="14690"/>
                      <a:pt x="7152" y="14686"/>
                    </a:cubicBezTo>
                    <a:cubicBezTo>
                      <a:pt x="6437" y="14478"/>
                      <a:pt x="5781" y="14210"/>
                      <a:pt x="5156" y="13882"/>
                    </a:cubicBezTo>
                    <a:cubicBezTo>
                      <a:pt x="3785" y="13256"/>
                      <a:pt x="2623" y="12332"/>
                      <a:pt x="1729" y="11141"/>
                    </a:cubicBezTo>
                    <a:cubicBezTo>
                      <a:pt x="686" y="9681"/>
                      <a:pt x="448" y="7833"/>
                      <a:pt x="686" y="6105"/>
                    </a:cubicBezTo>
                    <a:cubicBezTo>
                      <a:pt x="865" y="4347"/>
                      <a:pt x="1669" y="2708"/>
                      <a:pt x="2951" y="1516"/>
                    </a:cubicBezTo>
                    <a:cubicBezTo>
                      <a:pt x="3986" y="582"/>
                      <a:pt x="5195" y="198"/>
                      <a:pt x="6437" y="198"/>
                    </a:cubicBezTo>
                    <a:close/>
                    <a:moveTo>
                      <a:pt x="6457" y="0"/>
                    </a:moveTo>
                    <a:cubicBezTo>
                      <a:pt x="5636" y="0"/>
                      <a:pt x="4821" y="151"/>
                      <a:pt x="4053" y="503"/>
                    </a:cubicBezTo>
                    <a:cubicBezTo>
                      <a:pt x="2474" y="1278"/>
                      <a:pt x="1282" y="2678"/>
                      <a:pt x="716" y="4317"/>
                    </a:cubicBezTo>
                    <a:cubicBezTo>
                      <a:pt x="60" y="6105"/>
                      <a:pt x="1" y="8042"/>
                      <a:pt x="597" y="9859"/>
                    </a:cubicBezTo>
                    <a:cubicBezTo>
                      <a:pt x="1550" y="12422"/>
                      <a:pt x="4172" y="14090"/>
                      <a:pt x="6705" y="14835"/>
                    </a:cubicBezTo>
                    <a:lnTo>
                      <a:pt x="6871" y="14863"/>
                    </a:lnTo>
                    <a:lnTo>
                      <a:pt x="6871" y="14863"/>
                    </a:lnTo>
                    <a:cubicBezTo>
                      <a:pt x="6875" y="14864"/>
                      <a:pt x="6879" y="14864"/>
                      <a:pt x="6884" y="14865"/>
                    </a:cubicBezTo>
                    <a:cubicBezTo>
                      <a:pt x="6884" y="14865"/>
                      <a:pt x="6884" y="14865"/>
                      <a:pt x="6884" y="14865"/>
                    </a:cubicBezTo>
                    <a:lnTo>
                      <a:pt x="6884" y="14865"/>
                    </a:lnTo>
                    <a:cubicBezTo>
                      <a:pt x="6884" y="14865"/>
                      <a:pt x="6884" y="14865"/>
                      <a:pt x="6885" y="14865"/>
                    </a:cubicBezTo>
                    <a:lnTo>
                      <a:pt x="6885" y="14865"/>
                    </a:lnTo>
                    <a:cubicBezTo>
                      <a:pt x="7274" y="14942"/>
                      <a:pt x="7666" y="14979"/>
                      <a:pt x="8054" y="14979"/>
                    </a:cubicBezTo>
                    <a:cubicBezTo>
                      <a:pt x="9328" y="14979"/>
                      <a:pt x="10571" y="14576"/>
                      <a:pt x="11621" y="13822"/>
                    </a:cubicBezTo>
                    <a:cubicBezTo>
                      <a:pt x="12843" y="12869"/>
                      <a:pt x="13856" y="11677"/>
                      <a:pt x="14571" y="10306"/>
                    </a:cubicBezTo>
                    <a:cubicBezTo>
                      <a:pt x="14869" y="9770"/>
                      <a:pt x="15137" y="9204"/>
                      <a:pt x="15346" y="8638"/>
                    </a:cubicBezTo>
                    <a:cubicBezTo>
                      <a:pt x="15525" y="8310"/>
                      <a:pt x="15614" y="7923"/>
                      <a:pt x="15674" y="7535"/>
                    </a:cubicBezTo>
                    <a:cubicBezTo>
                      <a:pt x="15674" y="7029"/>
                      <a:pt x="15555" y="6492"/>
                      <a:pt x="15316" y="6045"/>
                    </a:cubicBezTo>
                    <a:cubicBezTo>
                      <a:pt x="15018" y="5360"/>
                      <a:pt x="14631" y="4734"/>
                      <a:pt x="14184" y="4168"/>
                    </a:cubicBezTo>
                    <a:cubicBezTo>
                      <a:pt x="13022" y="2649"/>
                      <a:pt x="11502" y="1457"/>
                      <a:pt x="9744" y="712"/>
                    </a:cubicBezTo>
                    <a:cubicBezTo>
                      <a:pt x="8712" y="282"/>
                      <a:pt x="7580" y="0"/>
                      <a:pt x="645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0" name="Google Shape;1120;p26"/>
              <p:cNvSpPr/>
              <p:nvPr/>
            </p:nvSpPr>
            <p:spPr>
              <a:xfrm>
                <a:off x="3786900" y="1956875"/>
                <a:ext cx="286075" cy="248100"/>
              </a:xfrm>
              <a:custGeom>
                <a:avLst/>
                <a:gdLst/>
                <a:ahLst/>
                <a:cxnLst/>
                <a:rect l="l" t="t" r="r" b="b"/>
                <a:pathLst>
                  <a:path w="11443" h="9924" extrusionOk="0">
                    <a:moveTo>
                      <a:pt x="6972" y="217"/>
                    </a:moveTo>
                    <a:cubicBezTo>
                      <a:pt x="7693" y="217"/>
                      <a:pt x="8417" y="390"/>
                      <a:pt x="9058" y="686"/>
                    </a:cubicBezTo>
                    <a:cubicBezTo>
                      <a:pt x="9565" y="954"/>
                      <a:pt x="9803" y="1580"/>
                      <a:pt x="10072" y="2087"/>
                    </a:cubicBezTo>
                    <a:cubicBezTo>
                      <a:pt x="11055" y="4113"/>
                      <a:pt x="11442" y="6765"/>
                      <a:pt x="9535" y="8404"/>
                    </a:cubicBezTo>
                    <a:cubicBezTo>
                      <a:pt x="9058" y="8731"/>
                      <a:pt x="8552" y="9000"/>
                      <a:pt x="8016" y="9238"/>
                    </a:cubicBezTo>
                    <a:cubicBezTo>
                      <a:pt x="7333" y="9560"/>
                      <a:pt x="6591" y="9713"/>
                      <a:pt x="5849" y="9713"/>
                    </a:cubicBezTo>
                    <a:cubicBezTo>
                      <a:pt x="5425" y="9713"/>
                      <a:pt x="5001" y="9663"/>
                      <a:pt x="4589" y="9566"/>
                    </a:cubicBezTo>
                    <a:cubicBezTo>
                      <a:pt x="2503" y="8910"/>
                      <a:pt x="715" y="6526"/>
                      <a:pt x="954" y="4292"/>
                    </a:cubicBezTo>
                    <a:cubicBezTo>
                      <a:pt x="1252" y="1699"/>
                      <a:pt x="4172" y="329"/>
                      <a:pt x="6526" y="239"/>
                    </a:cubicBezTo>
                    <a:cubicBezTo>
                      <a:pt x="6674" y="224"/>
                      <a:pt x="6823" y="217"/>
                      <a:pt x="6972" y="217"/>
                    </a:cubicBezTo>
                    <a:close/>
                    <a:moveTo>
                      <a:pt x="7062" y="1"/>
                    </a:moveTo>
                    <a:cubicBezTo>
                      <a:pt x="5781" y="1"/>
                      <a:pt x="4500" y="269"/>
                      <a:pt x="3338" y="865"/>
                    </a:cubicBezTo>
                    <a:cubicBezTo>
                      <a:pt x="2205" y="1461"/>
                      <a:pt x="1133" y="2355"/>
                      <a:pt x="745" y="3606"/>
                    </a:cubicBezTo>
                    <a:cubicBezTo>
                      <a:pt x="0" y="5930"/>
                      <a:pt x="1639" y="8463"/>
                      <a:pt x="3695" y="9476"/>
                    </a:cubicBezTo>
                    <a:cubicBezTo>
                      <a:pt x="4309" y="9788"/>
                      <a:pt x="4984" y="9923"/>
                      <a:pt x="5671" y="9923"/>
                    </a:cubicBezTo>
                    <a:cubicBezTo>
                      <a:pt x="7139" y="9923"/>
                      <a:pt x="8669" y="9308"/>
                      <a:pt x="9805" y="8484"/>
                    </a:cubicBezTo>
                    <a:lnTo>
                      <a:pt x="9805" y="8484"/>
                    </a:lnTo>
                    <a:cubicBezTo>
                      <a:pt x="9816" y="8477"/>
                      <a:pt x="9826" y="8471"/>
                      <a:pt x="9833" y="8463"/>
                    </a:cubicBezTo>
                    <a:lnTo>
                      <a:pt x="9833" y="8463"/>
                    </a:lnTo>
                    <a:cubicBezTo>
                      <a:pt x="9833" y="8463"/>
                      <a:pt x="9833" y="8463"/>
                      <a:pt x="9833" y="8463"/>
                    </a:cubicBezTo>
                    <a:cubicBezTo>
                      <a:pt x="9865" y="8447"/>
                      <a:pt x="9879" y="8434"/>
                      <a:pt x="9880" y="8424"/>
                    </a:cubicBezTo>
                    <a:lnTo>
                      <a:pt x="9880" y="8424"/>
                    </a:lnTo>
                    <a:cubicBezTo>
                      <a:pt x="10774" y="7650"/>
                      <a:pt x="11264" y="6536"/>
                      <a:pt x="11293" y="5364"/>
                    </a:cubicBezTo>
                    <a:cubicBezTo>
                      <a:pt x="11263" y="4292"/>
                      <a:pt x="11025" y="3249"/>
                      <a:pt x="10578" y="2295"/>
                    </a:cubicBezTo>
                    <a:cubicBezTo>
                      <a:pt x="10429" y="1938"/>
                      <a:pt x="10250" y="1580"/>
                      <a:pt x="10042" y="1252"/>
                    </a:cubicBezTo>
                    <a:cubicBezTo>
                      <a:pt x="9923" y="1014"/>
                      <a:pt x="9774" y="805"/>
                      <a:pt x="9565" y="627"/>
                    </a:cubicBezTo>
                    <a:cubicBezTo>
                      <a:pt x="8880" y="120"/>
                      <a:pt x="7896" y="31"/>
                      <a:pt x="706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21" name="Google Shape;1121;p26"/>
            <p:cNvSpPr/>
            <p:nvPr/>
          </p:nvSpPr>
          <p:spPr>
            <a:xfrm>
              <a:off x="8533742" y="3649706"/>
              <a:ext cx="81355" cy="69471"/>
            </a:xfrm>
            <a:custGeom>
              <a:avLst/>
              <a:gdLst/>
              <a:ahLst/>
              <a:cxnLst/>
              <a:rect l="l" t="t" r="r" b="b"/>
              <a:pathLst>
                <a:path w="2444" h="2087" extrusionOk="0">
                  <a:moveTo>
                    <a:pt x="936" y="0"/>
                  </a:moveTo>
                  <a:cubicBezTo>
                    <a:pt x="562" y="0"/>
                    <a:pt x="220" y="138"/>
                    <a:pt x="120" y="496"/>
                  </a:cubicBezTo>
                  <a:cubicBezTo>
                    <a:pt x="1" y="764"/>
                    <a:pt x="1" y="1062"/>
                    <a:pt x="90" y="1331"/>
                  </a:cubicBezTo>
                  <a:cubicBezTo>
                    <a:pt x="150" y="1569"/>
                    <a:pt x="328" y="1778"/>
                    <a:pt x="537" y="1897"/>
                  </a:cubicBezTo>
                  <a:cubicBezTo>
                    <a:pt x="656" y="1956"/>
                    <a:pt x="746" y="2016"/>
                    <a:pt x="865" y="2046"/>
                  </a:cubicBezTo>
                  <a:cubicBezTo>
                    <a:pt x="966" y="2073"/>
                    <a:pt x="1071" y="2087"/>
                    <a:pt x="1175" y="2087"/>
                  </a:cubicBezTo>
                  <a:cubicBezTo>
                    <a:pt x="1408" y="2087"/>
                    <a:pt x="1642" y="2020"/>
                    <a:pt x="1848" y="1897"/>
                  </a:cubicBezTo>
                  <a:cubicBezTo>
                    <a:pt x="2265" y="1539"/>
                    <a:pt x="2444" y="764"/>
                    <a:pt x="1997" y="377"/>
                  </a:cubicBezTo>
                  <a:cubicBezTo>
                    <a:pt x="1781" y="161"/>
                    <a:pt x="1339" y="0"/>
                    <a:pt x="9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26"/>
            <p:cNvSpPr/>
            <p:nvPr/>
          </p:nvSpPr>
          <p:spPr>
            <a:xfrm>
              <a:off x="2621355" y="267828"/>
              <a:ext cx="113943" cy="94536"/>
            </a:xfrm>
            <a:custGeom>
              <a:avLst/>
              <a:gdLst/>
              <a:ahLst/>
              <a:cxnLst/>
              <a:rect l="l" t="t" r="r" b="b"/>
              <a:pathLst>
                <a:path w="3423" h="2840" extrusionOk="0">
                  <a:moveTo>
                    <a:pt x="1669" y="0"/>
                  </a:moveTo>
                  <a:cubicBezTo>
                    <a:pt x="1587" y="0"/>
                    <a:pt x="1505" y="8"/>
                    <a:pt x="1430" y="22"/>
                  </a:cubicBezTo>
                  <a:cubicBezTo>
                    <a:pt x="954" y="112"/>
                    <a:pt x="566" y="380"/>
                    <a:pt x="328" y="797"/>
                  </a:cubicBezTo>
                  <a:cubicBezTo>
                    <a:pt x="0" y="1482"/>
                    <a:pt x="268" y="2525"/>
                    <a:pt x="1043" y="2764"/>
                  </a:cubicBezTo>
                  <a:cubicBezTo>
                    <a:pt x="1201" y="2815"/>
                    <a:pt x="1386" y="2840"/>
                    <a:pt x="1581" y="2840"/>
                  </a:cubicBezTo>
                  <a:cubicBezTo>
                    <a:pt x="2413" y="2840"/>
                    <a:pt x="3423" y="2381"/>
                    <a:pt x="3278" y="1512"/>
                  </a:cubicBezTo>
                  <a:cubicBezTo>
                    <a:pt x="3218" y="1095"/>
                    <a:pt x="3069" y="738"/>
                    <a:pt x="2801" y="440"/>
                  </a:cubicBezTo>
                  <a:cubicBezTo>
                    <a:pt x="2563" y="201"/>
                    <a:pt x="2235" y="52"/>
                    <a:pt x="1907" y="22"/>
                  </a:cubicBezTo>
                  <a:cubicBezTo>
                    <a:pt x="1833" y="8"/>
                    <a:pt x="1751" y="0"/>
                    <a:pt x="16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26"/>
            <p:cNvSpPr/>
            <p:nvPr/>
          </p:nvSpPr>
          <p:spPr>
            <a:xfrm>
              <a:off x="370778" y="3187428"/>
              <a:ext cx="252885" cy="205750"/>
            </a:xfrm>
            <a:custGeom>
              <a:avLst/>
              <a:gdLst/>
              <a:ahLst/>
              <a:cxnLst/>
              <a:rect l="l" t="t" r="r" b="b"/>
              <a:pathLst>
                <a:path w="7597" h="6181" extrusionOk="0">
                  <a:moveTo>
                    <a:pt x="3559" y="0"/>
                  </a:moveTo>
                  <a:cubicBezTo>
                    <a:pt x="3292" y="0"/>
                    <a:pt x="3026" y="34"/>
                    <a:pt x="2769" y="101"/>
                  </a:cubicBezTo>
                  <a:cubicBezTo>
                    <a:pt x="2442" y="160"/>
                    <a:pt x="2144" y="279"/>
                    <a:pt x="1846" y="428"/>
                  </a:cubicBezTo>
                  <a:cubicBezTo>
                    <a:pt x="952" y="905"/>
                    <a:pt x="326" y="1769"/>
                    <a:pt x="147" y="2782"/>
                  </a:cubicBezTo>
                  <a:cubicBezTo>
                    <a:pt x="1" y="4337"/>
                    <a:pt x="1182" y="6181"/>
                    <a:pt x="2868" y="6181"/>
                  </a:cubicBezTo>
                  <a:cubicBezTo>
                    <a:pt x="2895" y="6181"/>
                    <a:pt x="2921" y="6180"/>
                    <a:pt x="2948" y="6179"/>
                  </a:cubicBezTo>
                  <a:cubicBezTo>
                    <a:pt x="4796" y="6090"/>
                    <a:pt x="7597" y="4153"/>
                    <a:pt x="6524" y="2067"/>
                  </a:cubicBezTo>
                  <a:cubicBezTo>
                    <a:pt x="6166" y="1322"/>
                    <a:pt x="5600" y="697"/>
                    <a:pt x="4885" y="279"/>
                  </a:cubicBezTo>
                  <a:cubicBezTo>
                    <a:pt x="4457" y="93"/>
                    <a:pt x="4005" y="0"/>
                    <a:pt x="35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26"/>
            <p:cNvSpPr/>
            <p:nvPr/>
          </p:nvSpPr>
          <p:spPr>
            <a:xfrm>
              <a:off x="4845892" y="4738531"/>
              <a:ext cx="81355" cy="69471"/>
            </a:xfrm>
            <a:custGeom>
              <a:avLst/>
              <a:gdLst/>
              <a:ahLst/>
              <a:cxnLst/>
              <a:rect l="l" t="t" r="r" b="b"/>
              <a:pathLst>
                <a:path w="2444" h="2087" extrusionOk="0">
                  <a:moveTo>
                    <a:pt x="936" y="0"/>
                  </a:moveTo>
                  <a:cubicBezTo>
                    <a:pt x="562" y="0"/>
                    <a:pt x="220" y="138"/>
                    <a:pt x="120" y="496"/>
                  </a:cubicBezTo>
                  <a:cubicBezTo>
                    <a:pt x="1" y="764"/>
                    <a:pt x="1" y="1062"/>
                    <a:pt x="90" y="1331"/>
                  </a:cubicBezTo>
                  <a:cubicBezTo>
                    <a:pt x="150" y="1569"/>
                    <a:pt x="328" y="1778"/>
                    <a:pt x="537" y="1897"/>
                  </a:cubicBezTo>
                  <a:cubicBezTo>
                    <a:pt x="656" y="1956"/>
                    <a:pt x="746" y="2016"/>
                    <a:pt x="865" y="2046"/>
                  </a:cubicBezTo>
                  <a:cubicBezTo>
                    <a:pt x="966" y="2073"/>
                    <a:pt x="1071" y="2087"/>
                    <a:pt x="1175" y="2087"/>
                  </a:cubicBezTo>
                  <a:cubicBezTo>
                    <a:pt x="1408" y="2087"/>
                    <a:pt x="1642" y="2020"/>
                    <a:pt x="1848" y="1897"/>
                  </a:cubicBezTo>
                  <a:cubicBezTo>
                    <a:pt x="2265" y="1539"/>
                    <a:pt x="2444" y="764"/>
                    <a:pt x="1997" y="377"/>
                  </a:cubicBezTo>
                  <a:cubicBezTo>
                    <a:pt x="1781" y="161"/>
                    <a:pt x="1339" y="0"/>
                    <a:pt x="9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26"/>
            <p:cNvSpPr/>
            <p:nvPr/>
          </p:nvSpPr>
          <p:spPr>
            <a:xfrm flipH="1">
              <a:off x="7940600" y="1153340"/>
              <a:ext cx="1508210" cy="1268235"/>
            </a:xfrm>
            <a:custGeom>
              <a:avLst/>
              <a:gdLst/>
              <a:ahLst/>
              <a:cxnLst/>
              <a:rect l="l" t="t" r="r" b="b"/>
              <a:pathLst>
                <a:path w="45295" h="38088" extrusionOk="0">
                  <a:moveTo>
                    <a:pt x="30867" y="1"/>
                  </a:moveTo>
                  <a:cubicBezTo>
                    <a:pt x="29369" y="1"/>
                    <a:pt x="23435" y="9789"/>
                    <a:pt x="20895" y="14514"/>
                  </a:cubicBezTo>
                  <a:cubicBezTo>
                    <a:pt x="20627" y="14693"/>
                    <a:pt x="20359" y="14901"/>
                    <a:pt x="20090" y="15110"/>
                  </a:cubicBezTo>
                  <a:lnTo>
                    <a:pt x="20031" y="15110"/>
                  </a:lnTo>
                  <a:cubicBezTo>
                    <a:pt x="18362" y="16361"/>
                    <a:pt x="16723" y="17702"/>
                    <a:pt x="15204" y="19133"/>
                  </a:cubicBezTo>
                  <a:cubicBezTo>
                    <a:pt x="14280" y="19967"/>
                    <a:pt x="13416" y="20831"/>
                    <a:pt x="12552" y="21695"/>
                  </a:cubicBezTo>
                  <a:cubicBezTo>
                    <a:pt x="14280" y="19430"/>
                    <a:pt x="16217" y="16361"/>
                    <a:pt x="17051" y="13292"/>
                  </a:cubicBezTo>
                  <a:cubicBezTo>
                    <a:pt x="18574" y="7539"/>
                    <a:pt x="17828" y="5256"/>
                    <a:pt x="16329" y="5256"/>
                  </a:cubicBezTo>
                  <a:cubicBezTo>
                    <a:pt x="16244" y="5256"/>
                    <a:pt x="16157" y="5263"/>
                    <a:pt x="16068" y="5277"/>
                  </a:cubicBezTo>
                  <a:cubicBezTo>
                    <a:pt x="14399" y="5515"/>
                    <a:pt x="10883" y="18566"/>
                    <a:pt x="9542" y="24913"/>
                  </a:cubicBezTo>
                  <a:cubicBezTo>
                    <a:pt x="7486" y="27237"/>
                    <a:pt x="5550" y="29651"/>
                    <a:pt x="3762" y="32154"/>
                  </a:cubicBezTo>
                  <a:cubicBezTo>
                    <a:pt x="5281" y="29263"/>
                    <a:pt x="6980" y="25330"/>
                    <a:pt x="7308" y="21576"/>
                  </a:cubicBezTo>
                  <a:cubicBezTo>
                    <a:pt x="7898" y="15138"/>
                    <a:pt x="6773" y="12636"/>
                    <a:pt x="5239" y="12636"/>
                  </a:cubicBezTo>
                  <a:cubicBezTo>
                    <a:pt x="5069" y="12636"/>
                    <a:pt x="4894" y="12667"/>
                    <a:pt x="4715" y="12726"/>
                  </a:cubicBezTo>
                  <a:cubicBezTo>
                    <a:pt x="2898" y="13322"/>
                    <a:pt x="1467" y="28518"/>
                    <a:pt x="1169" y="35997"/>
                  </a:cubicBezTo>
                  <a:cubicBezTo>
                    <a:pt x="782" y="36534"/>
                    <a:pt x="454" y="37100"/>
                    <a:pt x="127" y="37666"/>
                  </a:cubicBezTo>
                  <a:cubicBezTo>
                    <a:pt x="0" y="37877"/>
                    <a:pt x="187" y="38087"/>
                    <a:pt x="359" y="38087"/>
                  </a:cubicBezTo>
                  <a:cubicBezTo>
                    <a:pt x="431" y="38087"/>
                    <a:pt x="500" y="38051"/>
                    <a:pt x="544" y="37964"/>
                  </a:cubicBezTo>
                  <a:cubicBezTo>
                    <a:pt x="633" y="37815"/>
                    <a:pt x="723" y="37666"/>
                    <a:pt x="812" y="37517"/>
                  </a:cubicBezTo>
                  <a:cubicBezTo>
                    <a:pt x="8112" y="36176"/>
                    <a:pt x="23279" y="32452"/>
                    <a:pt x="23606" y="30604"/>
                  </a:cubicBezTo>
                  <a:cubicBezTo>
                    <a:pt x="23821" y="29393"/>
                    <a:pt x="22819" y="28489"/>
                    <a:pt x="20130" y="28489"/>
                  </a:cubicBezTo>
                  <a:cubicBezTo>
                    <a:pt x="18717" y="28489"/>
                    <a:pt x="16840" y="28738"/>
                    <a:pt x="14429" y="29323"/>
                  </a:cubicBezTo>
                  <a:cubicBezTo>
                    <a:pt x="8768" y="30664"/>
                    <a:pt x="3136" y="35193"/>
                    <a:pt x="1169" y="36921"/>
                  </a:cubicBezTo>
                  <a:cubicBezTo>
                    <a:pt x="2927" y="34090"/>
                    <a:pt x="4894" y="31379"/>
                    <a:pt x="6980" y="28787"/>
                  </a:cubicBezTo>
                  <a:cubicBezTo>
                    <a:pt x="7725" y="27863"/>
                    <a:pt x="8470" y="26969"/>
                    <a:pt x="9215" y="26105"/>
                  </a:cubicBezTo>
                  <a:cubicBezTo>
                    <a:pt x="15859" y="25986"/>
                    <a:pt x="29327" y="25002"/>
                    <a:pt x="29864" y="23453"/>
                  </a:cubicBezTo>
                  <a:cubicBezTo>
                    <a:pt x="30333" y="22124"/>
                    <a:pt x="28888" y="20933"/>
                    <a:pt x="24277" y="20933"/>
                  </a:cubicBezTo>
                  <a:cubicBezTo>
                    <a:pt x="23614" y="20933"/>
                    <a:pt x="22885" y="20957"/>
                    <a:pt x="22087" y="21010"/>
                  </a:cubicBezTo>
                  <a:cubicBezTo>
                    <a:pt x="17260" y="21337"/>
                    <a:pt x="12045" y="24109"/>
                    <a:pt x="9811" y="25420"/>
                  </a:cubicBezTo>
                  <a:cubicBezTo>
                    <a:pt x="13029" y="21665"/>
                    <a:pt x="16664" y="18268"/>
                    <a:pt x="20686" y="15319"/>
                  </a:cubicBezTo>
                  <a:cubicBezTo>
                    <a:pt x="25204" y="16460"/>
                    <a:pt x="33304" y="18136"/>
                    <a:pt x="36565" y="18136"/>
                  </a:cubicBezTo>
                  <a:cubicBezTo>
                    <a:pt x="37305" y="18136"/>
                    <a:pt x="37795" y="18050"/>
                    <a:pt x="37939" y="17851"/>
                  </a:cubicBezTo>
                  <a:cubicBezTo>
                    <a:pt x="38773" y="16689"/>
                    <a:pt x="37432" y="15199"/>
                    <a:pt x="32158" y="14067"/>
                  </a:cubicBezTo>
                  <a:cubicBezTo>
                    <a:pt x="31092" y="13847"/>
                    <a:pt x="29960" y="13759"/>
                    <a:pt x="28834" y="13759"/>
                  </a:cubicBezTo>
                  <a:cubicBezTo>
                    <a:pt x="25994" y="13759"/>
                    <a:pt x="23185" y="14317"/>
                    <a:pt x="21521" y="14723"/>
                  </a:cubicBezTo>
                  <a:cubicBezTo>
                    <a:pt x="22266" y="14216"/>
                    <a:pt x="23010" y="13710"/>
                    <a:pt x="23755" y="13263"/>
                  </a:cubicBezTo>
                  <a:cubicBezTo>
                    <a:pt x="25811" y="11981"/>
                    <a:pt x="27986" y="10938"/>
                    <a:pt x="30251" y="10104"/>
                  </a:cubicBezTo>
                  <a:cubicBezTo>
                    <a:pt x="35823" y="9508"/>
                    <a:pt x="44702" y="8138"/>
                    <a:pt x="45000" y="7005"/>
                  </a:cubicBezTo>
                  <a:cubicBezTo>
                    <a:pt x="45295" y="6009"/>
                    <a:pt x="44385" y="5237"/>
                    <a:pt x="41735" y="5237"/>
                  </a:cubicBezTo>
                  <a:cubicBezTo>
                    <a:pt x="40898" y="5237"/>
                    <a:pt x="39886" y="5314"/>
                    <a:pt x="38683" y="5486"/>
                  </a:cubicBezTo>
                  <a:cubicBezTo>
                    <a:pt x="33648" y="6171"/>
                    <a:pt x="28314" y="10283"/>
                    <a:pt x="28314" y="10283"/>
                  </a:cubicBezTo>
                  <a:lnTo>
                    <a:pt x="28344" y="10283"/>
                  </a:lnTo>
                  <a:cubicBezTo>
                    <a:pt x="27063" y="10849"/>
                    <a:pt x="25811" y="11445"/>
                    <a:pt x="24619" y="12130"/>
                  </a:cubicBezTo>
                  <a:cubicBezTo>
                    <a:pt x="26437" y="10730"/>
                    <a:pt x="28523" y="8823"/>
                    <a:pt x="29834" y="6707"/>
                  </a:cubicBezTo>
                  <a:cubicBezTo>
                    <a:pt x="32545" y="2178"/>
                    <a:pt x="32337" y="182"/>
                    <a:pt x="30907" y="3"/>
                  </a:cubicBezTo>
                  <a:cubicBezTo>
                    <a:pt x="30894" y="2"/>
                    <a:pt x="30881" y="1"/>
                    <a:pt x="308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26" name="Google Shape;1126;p26"/>
            <p:cNvGrpSpPr/>
            <p:nvPr/>
          </p:nvGrpSpPr>
          <p:grpSpPr>
            <a:xfrm rot="-4702121" flipH="1">
              <a:off x="-1621402" y="2596784"/>
              <a:ext cx="3406135" cy="3458919"/>
              <a:chOff x="6888464" y="-1443149"/>
              <a:chExt cx="3406361" cy="3459149"/>
            </a:xfrm>
          </p:grpSpPr>
          <p:grpSp>
            <p:nvGrpSpPr>
              <p:cNvPr id="1127" name="Google Shape;1127;p26"/>
              <p:cNvGrpSpPr/>
              <p:nvPr/>
            </p:nvGrpSpPr>
            <p:grpSpPr>
              <a:xfrm>
                <a:off x="7204548" y="-1443149"/>
                <a:ext cx="3061683" cy="3220448"/>
                <a:chOff x="7204548" y="-1443149"/>
                <a:chExt cx="3061683" cy="3220448"/>
              </a:xfrm>
            </p:grpSpPr>
            <p:sp>
              <p:nvSpPr>
                <p:cNvPr id="1128" name="Google Shape;1128;p26"/>
                <p:cNvSpPr/>
                <p:nvPr/>
              </p:nvSpPr>
              <p:spPr>
                <a:xfrm rot="-776719">
                  <a:off x="7477950" y="-1196098"/>
                  <a:ext cx="2514879" cy="27263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425" h="67670" extrusionOk="0">
                      <a:moveTo>
                        <a:pt x="42599" y="1"/>
                      </a:moveTo>
                      <a:cubicBezTo>
                        <a:pt x="33273" y="1"/>
                        <a:pt x="24436" y="5343"/>
                        <a:pt x="14889" y="5343"/>
                      </a:cubicBezTo>
                      <a:cubicBezTo>
                        <a:pt x="14388" y="5343"/>
                        <a:pt x="13885" y="5329"/>
                        <a:pt x="13379" y="5298"/>
                      </a:cubicBezTo>
                      <a:cubicBezTo>
                        <a:pt x="12134" y="5228"/>
                        <a:pt x="10849" y="5098"/>
                        <a:pt x="9587" y="5098"/>
                      </a:cubicBezTo>
                      <a:cubicBezTo>
                        <a:pt x="8161" y="5098"/>
                        <a:pt x="6763" y="5263"/>
                        <a:pt x="5483" y="5864"/>
                      </a:cubicBezTo>
                      <a:cubicBezTo>
                        <a:pt x="2831" y="7085"/>
                        <a:pt x="1252" y="9946"/>
                        <a:pt x="567" y="12806"/>
                      </a:cubicBezTo>
                      <a:cubicBezTo>
                        <a:pt x="1" y="15279"/>
                        <a:pt x="1" y="17812"/>
                        <a:pt x="537" y="20285"/>
                      </a:cubicBezTo>
                      <a:cubicBezTo>
                        <a:pt x="1461" y="24695"/>
                        <a:pt x="3993" y="28598"/>
                        <a:pt x="7658" y="31221"/>
                      </a:cubicBezTo>
                      <a:cubicBezTo>
                        <a:pt x="13350" y="35184"/>
                        <a:pt x="21603" y="35958"/>
                        <a:pt x="25209" y="41918"/>
                      </a:cubicBezTo>
                      <a:cubicBezTo>
                        <a:pt x="27801" y="46208"/>
                        <a:pt x="26937" y="51721"/>
                        <a:pt x="28337" y="56518"/>
                      </a:cubicBezTo>
                      <a:cubicBezTo>
                        <a:pt x="30524" y="64017"/>
                        <a:pt x="36902" y="67669"/>
                        <a:pt x="43484" y="67669"/>
                      </a:cubicBezTo>
                      <a:cubicBezTo>
                        <a:pt x="49010" y="67669"/>
                        <a:pt x="54680" y="65095"/>
                        <a:pt x="58134" y="60064"/>
                      </a:cubicBezTo>
                      <a:cubicBezTo>
                        <a:pt x="61531" y="55117"/>
                        <a:pt x="62425" y="48622"/>
                        <a:pt x="60875" y="42841"/>
                      </a:cubicBezTo>
                      <a:cubicBezTo>
                        <a:pt x="59713" y="38521"/>
                        <a:pt x="57300" y="34647"/>
                        <a:pt x="56108" y="30356"/>
                      </a:cubicBezTo>
                      <a:cubicBezTo>
                        <a:pt x="55274" y="27436"/>
                        <a:pt x="55005" y="24367"/>
                        <a:pt x="55363" y="21358"/>
                      </a:cubicBezTo>
                      <a:cubicBezTo>
                        <a:pt x="55840" y="16888"/>
                        <a:pt x="57598" y="12270"/>
                        <a:pt x="56197" y="7979"/>
                      </a:cubicBezTo>
                      <a:cubicBezTo>
                        <a:pt x="54767" y="3599"/>
                        <a:pt x="50208" y="828"/>
                        <a:pt x="45649" y="202"/>
                      </a:cubicBezTo>
                      <a:cubicBezTo>
                        <a:pt x="44626" y="63"/>
                        <a:pt x="43609" y="1"/>
                        <a:pt x="42599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129" name="Google Shape;1129;p26"/>
                <p:cNvGrpSpPr/>
                <p:nvPr/>
              </p:nvGrpSpPr>
              <p:grpSpPr>
                <a:xfrm rot="8100000">
                  <a:off x="8969842" y="1010640"/>
                  <a:ext cx="70212" cy="266577"/>
                  <a:chOff x="5607837" y="3946861"/>
                  <a:chExt cx="70213" cy="266579"/>
                </a:xfrm>
              </p:grpSpPr>
              <p:sp>
                <p:nvSpPr>
                  <p:cNvPr id="1130" name="Google Shape;1130;p26"/>
                  <p:cNvSpPr/>
                  <p:nvPr/>
                </p:nvSpPr>
                <p:spPr>
                  <a:xfrm>
                    <a:off x="5617414" y="3946861"/>
                    <a:ext cx="60635" cy="16684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55" h="6480" extrusionOk="0">
                        <a:moveTo>
                          <a:pt x="880" y="0"/>
                        </a:moveTo>
                        <a:cubicBezTo>
                          <a:pt x="827" y="0"/>
                          <a:pt x="773" y="6"/>
                          <a:pt x="716" y="19"/>
                        </a:cubicBezTo>
                        <a:cubicBezTo>
                          <a:pt x="298" y="93"/>
                          <a:pt x="135" y="436"/>
                          <a:pt x="90" y="823"/>
                        </a:cubicBezTo>
                        <a:cubicBezTo>
                          <a:pt x="60" y="1077"/>
                          <a:pt x="60" y="1330"/>
                          <a:pt x="75" y="1583"/>
                        </a:cubicBezTo>
                        <a:cubicBezTo>
                          <a:pt x="135" y="2581"/>
                          <a:pt x="120" y="3564"/>
                          <a:pt x="30" y="4548"/>
                        </a:cubicBezTo>
                        <a:cubicBezTo>
                          <a:pt x="1" y="4905"/>
                          <a:pt x="15" y="5278"/>
                          <a:pt x="60" y="5635"/>
                        </a:cubicBezTo>
                        <a:cubicBezTo>
                          <a:pt x="120" y="6067"/>
                          <a:pt x="343" y="6410"/>
                          <a:pt x="805" y="6470"/>
                        </a:cubicBezTo>
                        <a:cubicBezTo>
                          <a:pt x="850" y="6476"/>
                          <a:pt x="895" y="6479"/>
                          <a:pt x="939" y="6479"/>
                        </a:cubicBezTo>
                        <a:cubicBezTo>
                          <a:pt x="1309" y="6479"/>
                          <a:pt x="1655" y="6262"/>
                          <a:pt x="1788" y="5903"/>
                        </a:cubicBezTo>
                        <a:cubicBezTo>
                          <a:pt x="1937" y="5620"/>
                          <a:pt x="2056" y="5308"/>
                          <a:pt x="2131" y="4995"/>
                        </a:cubicBezTo>
                        <a:cubicBezTo>
                          <a:pt x="2354" y="3654"/>
                          <a:pt x="2265" y="2268"/>
                          <a:pt x="1848" y="972"/>
                        </a:cubicBezTo>
                        <a:cubicBezTo>
                          <a:pt x="1788" y="838"/>
                          <a:pt x="1729" y="689"/>
                          <a:pt x="1669" y="555"/>
                        </a:cubicBezTo>
                        <a:cubicBezTo>
                          <a:pt x="1439" y="223"/>
                          <a:pt x="1198" y="0"/>
                          <a:pt x="880" y="0"/>
                        </a:cubicBez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31" name="Google Shape;1131;p26"/>
                  <p:cNvSpPr/>
                  <p:nvPr/>
                </p:nvSpPr>
                <p:spPr>
                  <a:xfrm>
                    <a:off x="5607837" y="4153552"/>
                    <a:ext cx="48354" cy="5988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78" h="2326" extrusionOk="0">
                        <a:moveTo>
                          <a:pt x="1026" y="0"/>
                        </a:moveTo>
                        <a:cubicBezTo>
                          <a:pt x="855" y="0"/>
                          <a:pt x="683" y="69"/>
                          <a:pt x="551" y="214"/>
                        </a:cubicBezTo>
                        <a:cubicBezTo>
                          <a:pt x="164" y="617"/>
                          <a:pt x="0" y="1168"/>
                          <a:pt x="89" y="1719"/>
                        </a:cubicBezTo>
                        <a:cubicBezTo>
                          <a:pt x="132" y="2084"/>
                          <a:pt x="447" y="2326"/>
                          <a:pt x="781" y="2326"/>
                        </a:cubicBezTo>
                        <a:cubicBezTo>
                          <a:pt x="910" y="2326"/>
                          <a:pt x="1042" y="2290"/>
                          <a:pt x="1162" y="2211"/>
                        </a:cubicBezTo>
                        <a:cubicBezTo>
                          <a:pt x="1639" y="1913"/>
                          <a:pt x="1877" y="795"/>
                          <a:pt x="1579" y="319"/>
                        </a:cubicBezTo>
                        <a:cubicBezTo>
                          <a:pt x="1454" y="111"/>
                          <a:pt x="1242" y="0"/>
                          <a:pt x="1026" y="0"/>
                        </a:cubicBez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sp>
            <p:nvSpPr>
              <p:cNvPr id="1132" name="Google Shape;1132;p26"/>
              <p:cNvSpPr/>
              <p:nvPr/>
            </p:nvSpPr>
            <p:spPr>
              <a:xfrm rot="-2539449">
                <a:off x="7360537" y="-861338"/>
                <a:ext cx="2462217" cy="2355370"/>
              </a:xfrm>
              <a:custGeom>
                <a:avLst/>
                <a:gdLst/>
                <a:ahLst/>
                <a:cxnLst/>
                <a:rect l="l" t="t" r="r" b="b"/>
                <a:pathLst>
                  <a:path w="61114" h="58462" fill="none" extrusionOk="0">
                    <a:moveTo>
                      <a:pt x="2920" y="14929"/>
                    </a:moveTo>
                    <a:cubicBezTo>
                      <a:pt x="4231" y="18594"/>
                      <a:pt x="7479" y="21216"/>
                      <a:pt x="10995" y="22825"/>
                    </a:cubicBezTo>
                    <a:cubicBezTo>
                      <a:pt x="13617" y="24047"/>
                      <a:pt x="16478" y="24821"/>
                      <a:pt x="18951" y="26341"/>
                    </a:cubicBezTo>
                    <a:cubicBezTo>
                      <a:pt x="22735" y="28695"/>
                      <a:pt x="25298" y="32598"/>
                      <a:pt x="25953" y="37008"/>
                    </a:cubicBezTo>
                    <a:cubicBezTo>
                      <a:pt x="26340" y="39600"/>
                      <a:pt x="26013" y="42223"/>
                      <a:pt x="26251" y="44815"/>
                    </a:cubicBezTo>
                    <a:cubicBezTo>
                      <a:pt x="26579" y="48778"/>
                      <a:pt x="28277" y="52741"/>
                      <a:pt x="31495" y="55065"/>
                    </a:cubicBezTo>
                    <a:cubicBezTo>
                      <a:pt x="33641" y="56614"/>
                      <a:pt x="36263" y="57359"/>
                      <a:pt x="38885" y="57627"/>
                    </a:cubicBezTo>
                    <a:cubicBezTo>
                      <a:pt x="46185" y="58462"/>
                      <a:pt x="54320" y="55601"/>
                      <a:pt x="57925" y="49195"/>
                    </a:cubicBezTo>
                    <a:cubicBezTo>
                      <a:pt x="61113" y="43474"/>
                      <a:pt x="60160" y="36412"/>
                      <a:pt x="58580" y="30066"/>
                    </a:cubicBezTo>
                    <a:cubicBezTo>
                      <a:pt x="57001" y="23749"/>
                      <a:pt x="54856" y="17253"/>
                      <a:pt x="55899" y="10817"/>
                    </a:cubicBezTo>
                    <a:cubicBezTo>
                      <a:pt x="56286" y="8612"/>
                      <a:pt x="56971" y="6348"/>
                      <a:pt x="56227" y="4232"/>
                    </a:cubicBezTo>
                    <a:cubicBezTo>
                      <a:pt x="55213" y="1342"/>
                      <a:pt x="51757" y="1"/>
                      <a:pt x="48688" y="239"/>
                    </a:cubicBezTo>
                    <a:cubicBezTo>
                      <a:pt x="45619" y="448"/>
                      <a:pt x="42788" y="1818"/>
                      <a:pt x="39838" y="2712"/>
                    </a:cubicBezTo>
                    <a:cubicBezTo>
                      <a:pt x="35488" y="4023"/>
                      <a:pt x="30870" y="4292"/>
                      <a:pt x="26370" y="3517"/>
                    </a:cubicBezTo>
                    <a:cubicBezTo>
                      <a:pt x="22556" y="2861"/>
                      <a:pt x="18862" y="1431"/>
                      <a:pt x="14958" y="1103"/>
                    </a:cubicBezTo>
                    <a:cubicBezTo>
                      <a:pt x="7420" y="537"/>
                      <a:pt x="0" y="6765"/>
                      <a:pt x="2920" y="14929"/>
                    </a:cubicBezTo>
                    <a:close/>
                  </a:path>
                </a:pathLst>
              </a:custGeom>
              <a:noFill/>
              <a:ln w="9675" cap="flat" cmpd="sng">
                <a:solidFill>
                  <a:schemeClr val="accent1"/>
                </a:solidFill>
                <a:prstDash val="solid"/>
                <a:miter lim="2979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133" name="Google Shape;1133;p26"/>
              <p:cNvGrpSpPr/>
              <p:nvPr/>
            </p:nvGrpSpPr>
            <p:grpSpPr>
              <a:xfrm rot="-3298310">
                <a:off x="8268470" y="-365522"/>
                <a:ext cx="781177" cy="840852"/>
                <a:chOff x="8604632" y="-457076"/>
                <a:chExt cx="781149" cy="840821"/>
              </a:xfrm>
            </p:grpSpPr>
            <p:sp>
              <p:nvSpPr>
                <p:cNvPr id="1134" name="Google Shape;1134;p26"/>
                <p:cNvSpPr/>
                <p:nvPr/>
              </p:nvSpPr>
              <p:spPr>
                <a:xfrm>
                  <a:off x="8656271" y="119498"/>
                  <a:ext cx="91775" cy="766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8" h="1902" extrusionOk="0">
                      <a:moveTo>
                        <a:pt x="958" y="0"/>
                      </a:moveTo>
                      <a:cubicBezTo>
                        <a:pt x="479" y="0"/>
                        <a:pt x="1" y="856"/>
                        <a:pt x="362" y="1556"/>
                      </a:cubicBezTo>
                      <a:cubicBezTo>
                        <a:pt x="486" y="1794"/>
                        <a:pt x="716" y="1901"/>
                        <a:pt x="956" y="1901"/>
                      </a:cubicBezTo>
                      <a:cubicBezTo>
                        <a:pt x="1585" y="1901"/>
                        <a:pt x="2278" y="1169"/>
                        <a:pt x="1286" y="155"/>
                      </a:cubicBezTo>
                      <a:cubicBezTo>
                        <a:pt x="1184" y="47"/>
                        <a:pt x="1071" y="0"/>
                        <a:pt x="958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5" name="Google Shape;1135;p26"/>
                <p:cNvSpPr/>
                <p:nvPr/>
              </p:nvSpPr>
              <p:spPr>
                <a:xfrm>
                  <a:off x="8805309" y="295309"/>
                  <a:ext cx="134480" cy="884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38" h="2195" extrusionOk="0">
                      <a:moveTo>
                        <a:pt x="1367" y="1"/>
                      </a:moveTo>
                      <a:cubicBezTo>
                        <a:pt x="636" y="1"/>
                        <a:pt x="0" y="1354"/>
                        <a:pt x="1008" y="2035"/>
                      </a:cubicBezTo>
                      <a:cubicBezTo>
                        <a:pt x="1183" y="2145"/>
                        <a:pt x="1368" y="2194"/>
                        <a:pt x="1547" y="2194"/>
                      </a:cubicBezTo>
                      <a:cubicBezTo>
                        <a:pt x="2524" y="2194"/>
                        <a:pt x="3337" y="744"/>
                        <a:pt x="1574" y="38"/>
                      </a:cubicBezTo>
                      <a:cubicBezTo>
                        <a:pt x="1505" y="13"/>
                        <a:pt x="1436" y="1"/>
                        <a:pt x="1367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6" name="Google Shape;1136;p26"/>
                <p:cNvSpPr/>
                <p:nvPr/>
              </p:nvSpPr>
              <p:spPr>
                <a:xfrm>
                  <a:off x="8604632" y="-232871"/>
                  <a:ext cx="102935" cy="1106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55" h="2747" extrusionOk="0">
                      <a:moveTo>
                        <a:pt x="1324" y="1"/>
                      </a:moveTo>
                      <a:cubicBezTo>
                        <a:pt x="1290" y="1"/>
                        <a:pt x="1255" y="3"/>
                        <a:pt x="1222" y="8"/>
                      </a:cubicBezTo>
                      <a:cubicBezTo>
                        <a:pt x="149" y="127"/>
                        <a:pt x="0" y="991"/>
                        <a:pt x="179" y="2154"/>
                      </a:cubicBezTo>
                      <a:cubicBezTo>
                        <a:pt x="255" y="2576"/>
                        <a:pt x="551" y="2746"/>
                        <a:pt x="905" y="2746"/>
                      </a:cubicBezTo>
                      <a:cubicBezTo>
                        <a:pt x="1524" y="2746"/>
                        <a:pt x="2319" y="2224"/>
                        <a:pt x="2414" y="1617"/>
                      </a:cubicBezTo>
                      <a:cubicBezTo>
                        <a:pt x="2554" y="690"/>
                        <a:pt x="1899" y="1"/>
                        <a:pt x="1324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7" name="Google Shape;1137;p26"/>
                <p:cNvSpPr/>
                <p:nvPr/>
              </p:nvSpPr>
              <p:spPr>
                <a:xfrm>
                  <a:off x="8790684" y="-457076"/>
                  <a:ext cx="142376" cy="1457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34" h="3617" extrusionOk="0">
                      <a:moveTo>
                        <a:pt x="1139" y="0"/>
                      </a:moveTo>
                      <a:cubicBezTo>
                        <a:pt x="1127" y="0"/>
                        <a:pt x="1115" y="1"/>
                        <a:pt x="1103" y="1"/>
                      </a:cubicBezTo>
                      <a:cubicBezTo>
                        <a:pt x="60" y="61"/>
                        <a:pt x="1" y="1193"/>
                        <a:pt x="150" y="1849"/>
                      </a:cubicBezTo>
                      <a:cubicBezTo>
                        <a:pt x="292" y="2467"/>
                        <a:pt x="947" y="3616"/>
                        <a:pt x="1766" y="3616"/>
                      </a:cubicBezTo>
                      <a:cubicBezTo>
                        <a:pt x="1974" y="3616"/>
                        <a:pt x="2191" y="3543"/>
                        <a:pt x="2414" y="3368"/>
                      </a:cubicBezTo>
                      <a:cubicBezTo>
                        <a:pt x="3533" y="2514"/>
                        <a:pt x="2178" y="0"/>
                        <a:pt x="113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8" name="Google Shape;1138;p26"/>
                <p:cNvSpPr/>
                <p:nvPr/>
              </p:nvSpPr>
              <p:spPr>
                <a:xfrm>
                  <a:off x="9263669" y="116510"/>
                  <a:ext cx="122111" cy="1291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31" h="3206" extrusionOk="0">
                      <a:moveTo>
                        <a:pt x="1533" y="0"/>
                      </a:moveTo>
                      <a:cubicBezTo>
                        <a:pt x="1499" y="0"/>
                        <a:pt x="1464" y="3"/>
                        <a:pt x="1431" y="7"/>
                      </a:cubicBezTo>
                      <a:cubicBezTo>
                        <a:pt x="179" y="186"/>
                        <a:pt x="0" y="1169"/>
                        <a:pt x="239" y="2510"/>
                      </a:cubicBezTo>
                      <a:cubicBezTo>
                        <a:pt x="325" y="3006"/>
                        <a:pt x="666" y="3206"/>
                        <a:pt x="1075" y="3206"/>
                      </a:cubicBezTo>
                      <a:cubicBezTo>
                        <a:pt x="1795" y="3206"/>
                        <a:pt x="2728" y="2587"/>
                        <a:pt x="2861" y="1884"/>
                      </a:cubicBezTo>
                      <a:cubicBezTo>
                        <a:pt x="3031" y="808"/>
                        <a:pt x="2204" y="0"/>
                        <a:pt x="153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9" name="Google Shape;1139;p26"/>
                <p:cNvSpPr/>
                <p:nvPr/>
              </p:nvSpPr>
              <p:spPr>
                <a:xfrm>
                  <a:off x="8937495" y="-208053"/>
                  <a:ext cx="179763" cy="1625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62" h="4035" extrusionOk="0">
                      <a:moveTo>
                        <a:pt x="2115" y="0"/>
                      </a:moveTo>
                      <a:cubicBezTo>
                        <a:pt x="1605" y="0"/>
                        <a:pt x="1084" y="161"/>
                        <a:pt x="737" y="495"/>
                      </a:cubicBezTo>
                      <a:cubicBezTo>
                        <a:pt x="1" y="1202"/>
                        <a:pt x="1201" y="4035"/>
                        <a:pt x="2498" y="4035"/>
                      </a:cubicBezTo>
                      <a:cubicBezTo>
                        <a:pt x="2566" y="4035"/>
                        <a:pt x="2635" y="4027"/>
                        <a:pt x="2703" y="4011"/>
                      </a:cubicBezTo>
                      <a:cubicBezTo>
                        <a:pt x="4074" y="3713"/>
                        <a:pt x="4461" y="2163"/>
                        <a:pt x="3597" y="703"/>
                      </a:cubicBezTo>
                      <a:cubicBezTo>
                        <a:pt x="3351" y="243"/>
                        <a:pt x="2741" y="0"/>
                        <a:pt x="211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0" name="Google Shape;1140;p26"/>
                <p:cNvSpPr/>
                <p:nvPr/>
              </p:nvSpPr>
              <p:spPr>
                <a:xfrm>
                  <a:off x="8990474" y="198053"/>
                  <a:ext cx="112040" cy="937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1" h="2328" extrusionOk="0">
                      <a:moveTo>
                        <a:pt x="1169" y="1"/>
                      </a:moveTo>
                      <a:cubicBezTo>
                        <a:pt x="583" y="1"/>
                        <a:pt x="0" y="1047"/>
                        <a:pt x="435" y="1916"/>
                      </a:cubicBezTo>
                      <a:cubicBezTo>
                        <a:pt x="589" y="2200"/>
                        <a:pt x="868" y="2328"/>
                        <a:pt x="1157" y="2328"/>
                      </a:cubicBezTo>
                      <a:cubicBezTo>
                        <a:pt x="1929" y="2328"/>
                        <a:pt x="2781" y="1423"/>
                        <a:pt x="1567" y="188"/>
                      </a:cubicBezTo>
                      <a:cubicBezTo>
                        <a:pt x="1443" y="58"/>
                        <a:pt x="1306" y="1"/>
                        <a:pt x="116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1" name="Google Shape;1141;p26"/>
                <p:cNvSpPr/>
                <p:nvPr/>
              </p:nvSpPr>
              <p:spPr>
                <a:xfrm>
                  <a:off x="8799628" y="-25507"/>
                  <a:ext cx="134157" cy="87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30" h="2172" extrusionOk="0">
                      <a:moveTo>
                        <a:pt x="1341" y="1"/>
                      </a:moveTo>
                      <a:cubicBezTo>
                        <a:pt x="617" y="1"/>
                        <a:pt x="1" y="1337"/>
                        <a:pt x="1000" y="2012"/>
                      </a:cubicBezTo>
                      <a:cubicBezTo>
                        <a:pt x="1176" y="2123"/>
                        <a:pt x="1360" y="2172"/>
                        <a:pt x="1539" y="2172"/>
                      </a:cubicBezTo>
                      <a:cubicBezTo>
                        <a:pt x="2517" y="2172"/>
                        <a:pt x="3329" y="726"/>
                        <a:pt x="1566" y="46"/>
                      </a:cubicBezTo>
                      <a:cubicBezTo>
                        <a:pt x="1491" y="15"/>
                        <a:pt x="1415" y="1"/>
                        <a:pt x="1341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142" name="Google Shape;1142;p26"/>
            <p:cNvSpPr/>
            <p:nvPr/>
          </p:nvSpPr>
          <p:spPr>
            <a:xfrm rot="-10530021" flipH="1">
              <a:off x="-633659" y="1219529"/>
              <a:ext cx="1508330" cy="1268336"/>
            </a:xfrm>
            <a:custGeom>
              <a:avLst/>
              <a:gdLst/>
              <a:ahLst/>
              <a:cxnLst/>
              <a:rect l="l" t="t" r="r" b="b"/>
              <a:pathLst>
                <a:path w="45295" h="38088" extrusionOk="0">
                  <a:moveTo>
                    <a:pt x="30867" y="1"/>
                  </a:moveTo>
                  <a:cubicBezTo>
                    <a:pt x="29369" y="1"/>
                    <a:pt x="23435" y="9789"/>
                    <a:pt x="20895" y="14514"/>
                  </a:cubicBezTo>
                  <a:cubicBezTo>
                    <a:pt x="20627" y="14693"/>
                    <a:pt x="20359" y="14901"/>
                    <a:pt x="20090" y="15110"/>
                  </a:cubicBezTo>
                  <a:lnTo>
                    <a:pt x="20031" y="15110"/>
                  </a:lnTo>
                  <a:cubicBezTo>
                    <a:pt x="18362" y="16361"/>
                    <a:pt x="16723" y="17702"/>
                    <a:pt x="15204" y="19133"/>
                  </a:cubicBezTo>
                  <a:cubicBezTo>
                    <a:pt x="14280" y="19967"/>
                    <a:pt x="13416" y="20831"/>
                    <a:pt x="12552" y="21695"/>
                  </a:cubicBezTo>
                  <a:cubicBezTo>
                    <a:pt x="14280" y="19430"/>
                    <a:pt x="16217" y="16361"/>
                    <a:pt x="17051" y="13292"/>
                  </a:cubicBezTo>
                  <a:cubicBezTo>
                    <a:pt x="18574" y="7539"/>
                    <a:pt x="17828" y="5256"/>
                    <a:pt x="16329" y="5256"/>
                  </a:cubicBezTo>
                  <a:cubicBezTo>
                    <a:pt x="16244" y="5256"/>
                    <a:pt x="16157" y="5263"/>
                    <a:pt x="16068" y="5277"/>
                  </a:cubicBezTo>
                  <a:cubicBezTo>
                    <a:pt x="14399" y="5515"/>
                    <a:pt x="10883" y="18566"/>
                    <a:pt x="9542" y="24913"/>
                  </a:cubicBezTo>
                  <a:cubicBezTo>
                    <a:pt x="7486" y="27237"/>
                    <a:pt x="5550" y="29651"/>
                    <a:pt x="3762" y="32154"/>
                  </a:cubicBezTo>
                  <a:cubicBezTo>
                    <a:pt x="5281" y="29263"/>
                    <a:pt x="6980" y="25330"/>
                    <a:pt x="7308" y="21576"/>
                  </a:cubicBezTo>
                  <a:cubicBezTo>
                    <a:pt x="7898" y="15138"/>
                    <a:pt x="6773" y="12636"/>
                    <a:pt x="5239" y="12636"/>
                  </a:cubicBezTo>
                  <a:cubicBezTo>
                    <a:pt x="5069" y="12636"/>
                    <a:pt x="4894" y="12667"/>
                    <a:pt x="4715" y="12726"/>
                  </a:cubicBezTo>
                  <a:cubicBezTo>
                    <a:pt x="2898" y="13322"/>
                    <a:pt x="1467" y="28518"/>
                    <a:pt x="1169" y="35997"/>
                  </a:cubicBezTo>
                  <a:cubicBezTo>
                    <a:pt x="782" y="36534"/>
                    <a:pt x="454" y="37100"/>
                    <a:pt x="127" y="37666"/>
                  </a:cubicBezTo>
                  <a:cubicBezTo>
                    <a:pt x="0" y="37877"/>
                    <a:pt x="187" y="38087"/>
                    <a:pt x="359" y="38087"/>
                  </a:cubicBezTo>
                  <a:cubicBezTo>
                    <a:pt x="431" y="38087"/>
                    <a:pt x="500" y="38051"/>
                    <a:pt x="544" y="37964"/>
                  </a:cubicBezTo>
                  <a:cubicBezTo>
                    <a:pt x="633" y="37815"/>
                    <a:pt x="723" y="37666"/>
                    <a:pt x="812" y="37517"/>
                  </a:cubicBezTo>
                  <a:cubicBezTo>
                    <a:pt x="8112" y="36176"/>
                    <a:pt x="23279" y="32452"/>
                    <a:pt x="23606" y="30604"/>
                  </a:cubicBezTo>
                  <a:cubicBezTo>
                    <a:pt x="23821" y="29393"/>
                    <a:pt x="22819" y="28489"/>
                    <a:pt x="20130" y="28489"/>
                  </a:cubicBezTo>
                  <a:cubicBezTo>
                    <a:pt x="18717" y="28489"/>
                    <a:pt x="16840" y="28738"/>
                    <a:pt x="14429" y="29323"/>
                  </a:cubicBezTo>
                  <a:cubicBezTo>
                    <a:pt x="8768" y="30664"/>
                    <a:pt x="3136" y="35193"/>
                    <a:pt x="1169" y="36921"/>
                  </a:cubicBezTo>
                  <a:cubicBezTo>
                    <a:pt x="2927" y="34090"/>
                    <a:pt x="4894" y="31379"/>
                    <a:pt x="6980" y="28787"/>
                  </a:cubicBezTo>
                  <a:cubicBezTo>
                    <a:pt x="7725" y="27863"/>
                    <a:pt x="8470" y="26969"/>
                    <a:pt x="9215" y="26105"/>
                  </a:cubicBezTo>
                  <a:cubicBezTo>
                    <a:pt x="15859" y="25986"/>
                    <a:pt x="29327" y="25002"/>
                    <a:pt x="29864" y="23453"/>
                  </a:cubicBezTo>
                  <a:cubicBezTo>
                    <a:pt x="30333" y="22124"/>
                    <a:pt x="28888" y="20933"/>
                    <a:pt x="24277" y="20933"/>
                  </a:cubicBezTo>
                  <a:cubicBezTo>
                    <a:pt x="23614" y="20933"/>
                    <a:pt x="22885" y="20957"/>
                    <a:pt x="22087" y="21010"/>
                  </a:cubicBezTo>
                  <a:cubicBezTo>
                    <a:pt x="17260" y="21337"/>
                    <a:pt x="12045" y="24109"/>
                    <a:pt x="9811" y="25420"/>
                  </a:cubicBezTo>
                  <a:cubicBezTo>
                    <a:pt x="13029" y="21665"/>
                    <a:pt x="16664" y="18268"/>
                    <a:pt x="20686" y="15319"/>
                  </a:cubicBezTo>
                  <a:cubicBezTo>
                    <a:pt x="25204" y="16460"/>
                    <a:pt x="33304" y="18136"/>
                    <a:pt x="36565" y="18136"/>
                  </a:cubicBezTo>
                  <a:cubicBezTo>
                    <a:pt x="37305" y="18136"/>
                    <a:pt x="37795" y="18050"/>
                    <a:pt x="37939" y="17851"/>
                  </a:cubicBezTo>
                  <a:cubicBezTo>
                    <a:pt x="38773" y="16689"/>
                    <a:pt x="37432" y="15199"/>
                    <a:pt x="32158" y="14067"/>
                  </a:cubicBezTo>
                  <a:cubicBezTo>
                    <a:pt x="31092" y="13847"/>
                    <a:pt x="29960" y="13759"/>
                    <a:pt x="28834" y="13759"/>
                  </a:cubicBezTo>
                  <a:cubicBezTo>
                    <a:pt x="25994" y="13759"/>
                    <a:pt x="23185" y="14317"/>
                    <a:pt x="21521" y="14723"/>
                  </a:cubicBezTo>
                  <a:cubicBezTo>
                    <a:pt x="22266" y="14216"/>
                    <a:pt x="23010" y="13710"/>
                    <a:pt x="23755" y="13263"/>
                  </a:cubicBezTo>
                  <a:cubicBezTo>
                    <a:pt x="25811" y="11981"/>
                    <a:pt x="27986" y="10938"/>
                    <a:pt x="30251" y="10104"/>
                  </a:cubicBezTo>
                  <a:cubicBezTo>
                    <a:pt x="35823" y="9508"/>
                    <a:pt x="44702" y="8138"/>
                    <a:pt x="45000" y="7005"/>
                  </a:cubicBezTo>
                  <a:cubicBezTo>
                    <a:pt x="45295" y="6009"/>
                    <a:pt x="44385" y="5237"/>
                    <a:pt x="41735" y="5237"/>
                  </a:cubicBezTo>
                  <a:cubicBezTo>
                    <a:pt x="40898" y="5237"/>
                    <a:pt x="39886" y="5314"/>
                    <a:pt x="38683" y="5486"/>
                  </a:cubicBezTo>
                  <a:cubicBezTo>
                    <a:pt x="33648" y="6171"/>
                    <a:pt x="28314" y="10283"/>
                    <a:pt x="28314" y="10283"/>
                  </a:cubicBezTo>
                  <a:lnTo>
                    <a:pt x="28344" y="10283"/>
                  </a:lnTo>
                  <a:cubicBezTo>
                    <a:pt x="27063" y="10849"/>
                    <a:pt x="25811" y="11445"/>
                    <a:pt x="24619" y="12130"/>
                  </a:cubicBezTo>
                  <a:cubicBezTo>
                    <a:pt x="26437" y="10730"/>
                    <a:pt x="28523" y="8823"/>
                    <a:pt x="29834" y="6707"/>
                  </a:cubicBezTo>
                  <a:cubicBezTo>
                    <a:pt x="32545" y="2178"/>
                    <a:pt x="32337" y="182"/>
                    <a:pt x="30907" y="3"/>
                  </a:cubicBezTo>
                  <a:cubicBezTo>
                    <a:pt x="30894" y="2"/>
                    <a:pt x="30881" y="1"/>
                    <a:pt x="308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26"/>
            <p:cNvSpPr/>
            <p:nvPr/>
          </p:nvSpPr>
          <p:spPr>
            <a:xfrm>
              <a:off x="359320" y="644106"/>
              <a:ext cx="172096" cy="143602"/>
            </a:xfrm>
            <a:custGeom>
              <a:avLst/>
              <a:gdLst/>
              <a:ahLst/>
              <a:cxnLst/>
              <a:rect l="l" t="t" r="r" b="b"/>
              <a:pathLst>
                <a:path w="5170" h="4314" extrusionOk="0">
                  <a:moveTo>
                    <a:pt x="2507" y="0"/>
                  </a:moveTo>
                  <a:cubicBezTo>
                    <a:pt x="2392" y="0"/>
                    <a:pt x="2280" y="8"/>
                    <a:pt x="2176" y="23"/>
                  </a:cubicBezTo>
                  <a:cubicBezTo>
                    <a:pt x="1431" y="142"/>
                    <a:pt x="835" y="589"/>
                    <a:pt x="477" y="1214"/>
                  </a:cubicBezTo>
                  <a:cubicBezTo>
                    <a:pt x="0" y="2257"/>
                    <a:pt x="388" y="3837"/>
                    <a:pt x="1550" y="4194"/>
                  </a:cubicBezTo>
                  <a:cubicBezTo>
                    <a:pt x="1795" y="4274"/>
                    <a:pt x="2080" y="4313"/>
                    <a:pt x="2379" y="4313"/>
                  </a:cubicBezTo>
                  <a:cubicBezTo>
                    <a:pt x="3647" y="4313"/>
                    <a:pt x="5169" y="3607"/>
                    <a:pt x="4976" y="2257"/>
                  </a:cubicBezTo>
                  <a:cubicBezTo>
                    <a:pt x="4887" y="1661"/>
                    <a:pt x="4649" y="1125"/>
                    <a:pt x="4261" y="678"/>
                  </a:cubicBezTo>
                  <a:cubicBezTo>
                    <a:pt x="3874" y="291"/>
                    <a:pt x="3397" y="52"/>
                    <a:pt x="2861" y="23"/>
                  </a:cubicBezTo>
                  <a:cubicBezTo>
                    <a:pt x="2742" y="8"/>
                    <a:pt x="2622" y="0"/>
                    <a:pt x="25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6">
    <p:spTree>
      <p:nvGrpSpPr>
        <p:cNvPr id="1" name="Shape 1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4" name="Google Shape;1564;p37"/>
          <p:cNvGrpSpPr/>
          <p:nvPr/>
        </p:nvGrpSpPr>
        <p:grpSpPr>
          <a:xfrm>
            <a:off x="-1090162" y="-1293869"/>
            <a:ext cx="11249466" cy="7068466"/>
            <a:chOff x="-1090162" y="-1293869"/>
            <a:chExt cx="11249466" cy="7068466"/>
          </a:xfrm>
        </p:grpSpPr>
        <p:sp>
          <p:nvSpPr>
            <p:cNvPr id="1565" name="Google Shape;1565;p37"/>
            <p:cNvSpPr/>
            <p:nvPr/>
          </p:nvSpPr>
          <p:spPr>
            <a:xfrm rot="915171">
              <a:off x="-421069" y="-14462"/>
              <a:ext cx="1508230" cy="1268252"/>
            </a:xfrm>
            <a:custGeom>
              <a:avLst/>
              <a:gdLst/>
              <a:ahLst/>
              <a:cxnLst/>
              <a:rect l="l" t="t" r="r" b="b"/>
              <a:pathLst>
                <a:path w="45295" h="38088" extrusionOk="0">
                  <a:moveTo>
                    <a:pt x="30867" y="1"/>
                  </a:moveTo>
                  <a:cubicBezTo>
                    <a:pt x="29369" y="1"/>
                    <a:pt x="23435" y="9789"/>
                    <a:pt x="20895" y="14514"/>
                  </a:cubicBezTo>
                  <a:cubicBezTo>
                    <a:pt x="20627" y="14693"/>
                    <a:pt x="20359" y="14901"/>
                    <a:pt x="20090" y="15110"/>
                  </a:cubicBezTo>
                  <a:lnTo>
                    <a:pt x="20031" y="15110"/>
                  </a:lnTo>
                  <a:cubicBezTo>
                    <a:pt x="18362" y="16361"/>
                    <a:pt x="16723" y="17702"/>
                    <a:pt x="15204" y="19133"/>
                  </a:cubicBezTo>
                  <a:cubicBezTo>
                    <a:pt x="14280" y="19967"/>
                    <a:pt x="13416" y="20831"/>
                    <a:pt x="12552" y="21695"/>
                  </a:cubicBezTo>
                  <a:cubicBezTo>
                    <a:pt x="14280" y="19430"/>
                    <a:pt x="16217" y="16361"/>
                    <a:pt x="17051" y="13292"/>
                  </a:cubicBezTo>
                  <a:cubicBezTo>
                    <a:pt x="18574" y="7539"/>
                    <a:pt x="17828" y="5256"/>
                    <a:pt x="16329" y="5256"/>
                  </a:cubicBezTo>
                  <a:cubicBezTo>
                    <a:pt x="16244" y="5256"/>
                    <a:pt x="16157" y="5263"/>
                    <a:pt x="16068" y="5277"/>
                  </a:cubicBezTo>
                  <a:cubicBezTo>
                    <a:pt x="14399" y="5515"/>
                    <a:pt x="10883" y="18566"/>
                    <a:pt x="9542" y="24913"/>
                  </a:cubicBezTo>
                  <a:cubicBezTo>
                    <a:pt x="7486" y="27237"/>
                    <a:pt x="5550" y="29651"/>
                    <a:pt x="3762" y="32154"/>
                  </a:cubicBezTo>
                  <a:cubicBezTo>
                    <a:pt x="5281" y="29263"/>
                    <a:pt x="6980" y="25330"/>
                    <a:pt x="7308" y="21576"/>
                  </a:cubicBezTo>
                  <a:cubicBezTo>
                    <a:pt x="7898" y="15138"/>
                    <a:pt x="6773" y="12636"/>
                    <a:pt x="5239" y="12636"/>
                  </a:cubicBezTo>
                  <a:cubicBezTo>
                    <a:pt x="5069" y="12636"/>
                    <a:pt x="4894" y="12667"/>
                    <a:pt x="4715" y="12726"/>
                  </a:cubicBezTo>
                  <a:cubicBezTo>
                    <a:pt x="2898" y="13322"/>
                    <a:pt x="1467" y="28518"/>
                    <a:pt x="1169" y="35997"/>
                  </a:cubicBezTo>
                  <a:cubicBezTo>
                    <a:pt x="782" y="36534"/>
                    <a:pt x="454" y="37100"/>
                    <a:pt x="127" y="37666"/>
                  </a:cubicBezTo>
                  <a:cubicBezTo>
                    <a:pt x="0" y="37877"/>
                    <a:pt x="187" y="38087"/>
                    <a:pt x="359" y="38087"/>
                  </a:cubicBezTo>
                  <a:cubicBezTo>
                    <a:pt x="431" y="38087"/>
                    <a:pt x="500" y="38051"/>
                    <a:pt x="544" y="37964"/>
                  </a:cubicBezTo>
                  <a:cubicBezTo>
                    <a:pt x="633" y="37815"/>
                    <a:pt x="723" y="37666"/>
                    <a:pt x="812" y="37517"/>
                  </a:cubicBezTo>
                  <a:cubicBezTo>
                    <a:pt x="8112" y="36176"/>
                    <a:pt x="23279" y="32452"/>
                    <a:pt x="23606" y="30604"/>
                  </a:cubicBezTo>
                  <a:cubicBezTo>
                    <a:pt x="23821" y="29393"/>
                    <a:pt x="22819" y="28489"/>
                    <a:pt x="20130" y="28489"/>
                  </a:cubicBezTo>
                  <a:cubicBezTo>
                    <a:pt x="18717" y="28489"/>
                    <a:pt x="16840" y="28738"/>
                    <a:pt x="14429" y="29323"/>
                  </a:cubicBezTo>
                  <a:cubicBezTo>
                    <a:pt x="8768" y="30664"/>
                    <a:pt x="3136" y="35193"/>
                    <a:pt x="1169" y="36921"/>
                  </a:cubicBezTo>
                  <a:cubicBezTo>
                    <a:pt x="2927" y="34090"/>
                    <a:pt x="4894" y="31379"/>
                    <a:pt x="6980" y="28787"/>
                  </a:cubicBezTo>
                  <a:cubicBezTo>
                    <a:pt x="7725" y="27863"/>
                    <a:pt x="8470" y="26969"/>
                    <a:pt x="9215" y="26105"/>
                  </a:cubicBezTo>
                  <a:cubicBezTo>
                    <a:pt x="15859" y="25986"/>
                    <a:pt x="29327" y="25002"/>
                    <a:pt x="29864" y="23453"/>
                  </a:cubicBezTo>
                  <a:cubicBezTo>
                    <a:pt x="30333" y="22124"/>
                    <a:pt x="28888" y="20933"/>
                    <a:pt x="24277" y="20933"/>
                  </a:cubicBezTo>
                  <a:cubicBezTo>
                    <a:pt x="23614" y="20933"/>
                    <a:pt x="22885" y="20957"/>
                    <a:pt x="22087" y="21010"/>
                  </a:cubicBezTo>
                  <a:cubicBezTo>
                    <a:pt x="17260" y="21337"/>
                    <a:pt x="12045" y="24109"/>
                    <a:pt x="9811" y="25420"/>
                  </a:cubicBezTo>
                  <a:cubicBezTo>
                    <a:pt x="13029" y="21665"/>
                    <a:pt x="16664" y="18268"/>
                    <a:pt x="20686" y="15319"/>
                  </a:cubicBezTo>
                  <a:cubicBezTo>
                    <a:pt x="25204" y="16460"/>
                    <a:pt x="33304" y="18136"/>
                    <a:pt x="36565" y="18136"/>
                  </a:cubicBezTo>
                  <a:cubicBezTo>
                    <a:pt x="37305" y="18136"/>
                    <a:pt x="37795" y="18050"/>
                    <a:pt x="37939" y="17851"/>
                  </a:cubicBezTo>
                  <a:cubicBezTo>
                    <a:pt x="38773" y="16689"/>
                    <a:pt x="37432" y="15199"/>
                    <a:pt x="32158" y="14067"/>
                  </a:cubicBezTo>
                  <a:cubicBezTo>
                    <a:pt x="31092" y="13847"/>
                    <a:pt x="29960" y="13759"/>
                    <a:pt x="28834" y="13759"/>
                  </a:cubicBezTo>
                  <a:cubicBezTo>
                    <a:pt x="25994" y="13759"/>
                    <a:pt x="23185" y="14317"/>
                    <a:pt x="21521" y="14723"/>
                  </a:cubicBezTo>
                  <a:cubicBezTo>
                    <a:pt x="22266" y="14216"/>
                    <a:pt x="23010" y="13710"/>
                    <a:pt x="23755" y="13263"/>
                  </a:cubicBezTo>
                  <a:cubicBezTo>
                    <a:pt x="25811" y="11981"/>
                    <a:pt x="27986" y="10938"/>
                    <a:pt x="30251" y="10104"/>
                  </a:cubicBezTo>
                  <a:cubicBezTo>
                    <a:pt x="35823" y="9508"/>
                    <a:pt x="44702" y="8138"/>
                    <a:pt x="45000" y="7005"/>
                  </a:cubicBezTo>
                  <a:cubicBezTo>
                    <a:pt x="45295" y="6009"/>
                    <a:pt x="44385" y="5237"/>
                    <a:pt x="41735" y="5237"/>
                  </a:cubicBezTo>
                  <a:cubicBezTo>
                    <a:pt x="40898" y="5237"/>
                    <a:pt x="39886" y="5314"/>
                    <a:pt x="38683" y="5486"/>
                  </a:cubicBezTo>
                  <a:cubicBezTo>
                    <a:pt x="33648" y="6171"/>
                    <a:pt x="28314" y="10283"/>
                    <a:pt x="28314" y="10283"/>
                  </a:cubicBezTo>
                  <a:lnTo>
                    <a:pt x="28344" y="10283"/>
                  </a:lnTo>
                  <a:cubicBezTo>
                    <a:pt x="27063" y="10849"/>
                    <a:pt x="25811" y="11445"/>
                    <a:pt x="24619" y="12130"/>
                  </a:cubicBezTo>
                  <a:cubicBezTo>
                    <a:pt x="26437" y="10730"/>
                    <a:pt x="28523" y="8823"/>
                    <a:pt x="29834" y="6707"/>
                  </a:cubicBezTo>
                  <a:cubicBezTo>
                    <a:pt x="32545" y="2178"/>
                    <a:pt x="32337" y="182"/>
                    <a:pt x="30907" y="3"/>
                  </a:cubicBezTo>
                  <a:cubicBezTo>
                    <a:pt x="30894" y="2"/>
                    <a:pt x="30881" y="1"/>
                    <a:pt x="308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37"/>
            <p:cNvSpPr/>
            <p:nvPr/>
          </p:nvSpPr>
          <p:spPr>
            <a:xfrm flipH="1">
              <a:off x="7874363" y="4214815"/>
              <a:ext cx="1508210" cy="1268235"/>
            </a:xfrm>
            <a:custGeom>
              <a:avLst/>
              <a:gdLst/>
              <a:ahLst/>
              <a:cxnLst/>
              <a:rect l="l" t="t" r="r" b="b"/>
              <a:pathLst>
                <a:path w="45295" h="38088" extrusionOk="0">
                  <a:moveTo>
                    <a:pt x="30867" y="1"/>
                  </a:moveTo>
                  <a:cubicBezTo>
                    <a:pt x="29369" y="1"/>
                    <a:pt x="23435" y="9789"/>
                    <a:pt x="20895" y="14514"/>
                  </a:cubicBezTo>
                  <a:cubicBezTo>
                    <a:pt x="20627" y="14693"/>
                    <a:pt x="20359" y="14901"/>
                    <a:pt x="20090" y="15110"/>
                  </a:cubicBezTo>
                  <a:lnTo>
                    <a:pt x="20031" y="15110"/>
                  </a:lnTo>
                  <a:cubicBezTo>
                    <a:pt x="18362" y="16361"/>
                    <a:pt x="16723" y="17702"/>
                    <a:pt x="15204" y="19133"/>
                  </a:cubicBezTo>
                  <a:cubicBezTo>
                    <a:pt x="14280" y="19967"/>
                    <a:pt x="13416" y="20831"/>
                    <a:pt x="12552" y="21695"/>
                  </a:cubicBezTo>
                  <a:cubicBezTo>
                    <a:pt x="14280" y="19430"/>
                    <a:pt x="16217" y="16361"/>
                    <a:pt x="17051" y="13292"/>
                  </a:cubicBezTo>
                  <a:cubicBezTo>
                    <a:pt x="18574" y="7539"/>
                    <a:pt x="17828" y="5256"/>
                    <a:pt x="16329" y="5256"/>
                  </a:cubicBezTo>
                  <a:cubicBezTo>
                    <a:pt x="16244" y="5256"/>
                    <a:pt x="16157" y="5263"/>
                    <a:pt x="16068" y="5277"/>
                  </a:cubicBezTo>
                  <a:cubicBezTo>
                    <a:pt x="14399" y="5515"/>
                    <a:pt x="10883" y="18566"/>
                    <a:pt x="9542" y="24913"/>
                  </a:cubicBezTo>
                  <a:cubicBezTo>
                    <a:pt x="7486" y="27237"/>
                    <a:pt x="5550" y="29651"/>
                    <a:pt x="3762" y="32154"/>
                  </a:cubicBezTo>
                  <a:cubicBezTo>
                    <a:pt x="5281" y="29263"/>
                    <a:pt x="6980" y="25330"/>
                    <a:pt x="7308" y="21576"/>
                  </a:cubicBezTo>
                  <a:cubicBezTo>
                    <a:pt x="7898" y="15138"/>
                    <a:pt x="6773" y="12636"/>
                    <a:pt x="5239" y="12636"/>
                  </a:cubicBezTo>
                  <a:cubicBezTo>
                    <a:pt x="5069" y="12636"/>
                    <a:pt x="4894" y="12667"/>
                    <a:pt x="4715" y="12726"/>
                  </a:cubicBezTo>
                  <a:cubicBezTo>
                    <a:pt x="2898" y="13322"/>
                    <a:pt x="1467" y="28518"/>
                    <a:pt x="1169" y="35997"/>
                  </a:cubicBezTo>
                  <a:cubicBezTo>
                    <a:pt x="782" y="36534"/>
                    <a:pt x="454" y="37100"/>
                    <a:pt x="127" y="37666"/>
                  </a:cubicBezTo>
                  <a:cubicBezTo>
                    <a:pt x="0" y="37877"/>
                    <a:pt x="187" y="38087"/>
                    <a:pt x="359" y="38087"/>
                  </a:cubicBezTo>
                  <a:cubicBezTo>
                    <a:pt x="431" y="38087"/>
                    <a:pt x="500" y="38051"/>
                    <a:pt x="544" y="37964"/>
                  </a:cubicBezTo>
                  <a:cubicBezTo>
                    <a:pt x="633" y="37815"/>
                    <a:pt x="723" y="37666"/>
                    <a:pt x="812" y="37517"/>
                  </a:cubicBezTo>
                  <a:cubicBezTo>
                    <a:pt x="8112" y="36176"/>
                    <a:pt x="23279" y="32452"/>
                    <a:pt x="23606" y="30604"/>
                  </a:cubicBezTo>
                  <a:cubicBezTo>
                    <a:pt x="23821" y="29393"/>
                    <a:pt x="22819" y="28489"/>
                    <a:pt x="20130" y="28489"/>
                  </a:cubicBezTo>
                  <a:cubicBezTo>
                    <a:pt x="18717" y="28489"/>
                    <a:pt x="16840" y="28738"/>
                    <a:pt x="14429" y="29323"/>
                  </a:cubicBezTo>
                  <a:cubicBezTo>
                    <a:pt x="8768" y="30664"/>
                    <a:pt x="3136" y="35193"/>
                    <a:pt x="1169" y="36921"/>
                  </a:cubicBezTo>
                  <a:cubicBezTo>
                    <a:pt x="2927" y="34090"/>
                    <a:pt x="4894" y="31379"/>
                    <a:pt x="6980" y="28787"/>
                  </a:cubicBezTo>
                  <a:cubicBezTo>
                    <a:pt x="7725" y="27863"/>
                    <a:pt x="8470" y="26969"/>
                    <a:pt x="9215" y="26105"/>
                  </a:cubicBezTo>
                  <a:cubicBezTo>
                    <a:pt x="15859" y="25986"/>
                    <a:pt x="29327" y="25002"/>
                    <a:pt x="29864" y="23453"/>
                  </a:cubicBezTo>
                  <a:cubicBezTo>
                    <a:pt x="30333" y="22124"/>
                    <a:pt x="28888" y="20933"/>
                    <a:pt x="24277" y="20933"/>
                  </a:cubicBezTo>
                  <a:cubicBezTo>
                    <a:pt x="23614" y="20933"/>
                    <a:pt x="22885" y="20957"/>
                    <a:pt x="22087" y="21010"/>
                  </a:cubicBezTo>
                  <a:cubicBezTo>
                    <a:pt x="17260" y="21337"/>
                    <a:pt x="12045" y="24109"/>
                    <a:pt x="9811" y="25420"/>
                  </a:cubicBezTo>
                  <a:cubicBezTo>
                    <a:pt x="13029" y="21665"/>
                    <a:pt x="16664" y="18268"/>
                    <a:pt x="20686" y="15319"/>
                  </a:cubicBezTo>
                  <a:cubicBezTo>
                    <a:pt x="25204" y="16460"/>
                    <a:pt x="33304" y="18136"/>
                    <a:pt x="36565" y="18136"/>
                  </a:cubicBezTo>
                  <a:cubicBezTo>
                    <a:pt x="37305" y="18136"/>
                    <a:pt x="37795" y="18050"/>
                    <a:pt x="37939" y="17851"/>
                  </a:cubicBezTo>
                  <a:cubicBezTo>
                    <a:pt x="38773" y="16689"/>
                    <a:pt x="37432" y="15199"/>
                    <a:pt x="32158" y="14067"/>
                  </a:cubicBezTo>
                  <a:cubicBezTo>
                    <a:pt x="31092" y="13847"/>
                    <a:pt x="29960" y="13759"/>
                    <a:pt x="28834" y="13759"/>
                  </a:cubicBezTo>
                  <a:cubicBezTo>
                    <a:pt x="25994" y="13759"/>
                    <a:pt x="23185" y="14317"/>
                    <a:pt x="21521" y="14723"/>
                  </a:cubicBezTo>
                  <a:cubicBezTo>
                    <a:pt x="22266" y="14216"/>
                    <a:pt x="23010" y="13710"/>
                    <a:pt x="23755" y="13263"/>
                  </a:cubicBezTo>
                  <a:cubicBezTo>
                    <a:pt x="25811" y="11981"/>
                    <a:pt x="27986" y="10938"/>
                    <a:pt x="30251" y="10104"/>
                  </a:cubicBezTo>
                  <a:cubicBezTo>
                    <a:pt x="35823" y="9508"/>
                    <a:pt x="44702" y="8138"/>
                    <a:pt x="45000" y="7005"/>
                  </a:cubicBezTo>
                  <a:cubicBezTo>
                    <a:pt x="45295" y="6009"/>
                    <a:pt x="44385" y="5237"/>
                    <a:pt x="41735" y="5237"/>
                  </a:cubicBezTo>
                  <a:cubicBezTo>
                    <a:pt x="40898" y="5237"/>
                    <a:pt x="39886" y="5314"/>
                    <a:pt x="38683" y="5486"/>
                  </a:cubicBezTo>
                  <a:cubicBezTo>
                    <a:pt x="33648" y="6171"/>
                    <a:pt x="28314" y="10283"/>
                    <a:pt x="28314" y="10283"/>
                  </a:cubicBezTo>
                  <a:lnTo>
                    <a:pt x="28344" y="10283"/>
                  </a:lnTo>
                  <a:cubicBezTo>
                    <a:pt x="27063" y="10849"/>
                    <a:pt x="25811" y="11445"/>
                    <a:pt x="24619" y="12130"/>
                  </a:cubicBezTo>
                  <a:cubicBezTo>
                    <a:pt x="26437" y="10730"/>
                    <a:pt x="28523" y="8823"/>
                    <a:pt x="29834" y="6707"/>
                  </a:cubicBezTo>
                  <a:cubicBezTo>
                    <a:pt x="32545" y="2178"/>
                    <a:pt x="32337" y="182"/>
                    <a:pt x="30907" y="3"/>
                  </a:cubicBezTo>
                  <a:cubicBezTo>
                    <a:pt x="30894" y="2"/>
                    <a:pt x="30881" y="1"/>
                    <a:pt x="308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67" name="Google Shape;1567;p37"/>
            <p:cNvGrpSpPr/>
            <p:nvPr/>
          </p:nvGrpSpPr>
          <p:grpSpPr>
            <a:xfrm>
              <a:off x="1632578" y="261460"/>
              <a:ext cx="6990968" cy="4603429"/>
              <a:chOff x="1492320" y="594948"/>
              <a:chExt cx="5250446" cy="3457326"/>
            </a:xfrm>
          </p:grpSpPr>
          <p:sp>
            <p:nvSpPr>
              <p:cNvPr id="1568" name="Google Shape;1568;p37"/>
              <p:cNvSpPr/>
              <p:nvPr/>
            </p:nvSpPr>
            <p:spPr>
              <a:xfrm>
                <a:off x="6681666" y="3095841"/>
                <a:ext cx="61100" cy="52175"/>
              </a:xfrm>
              <a:custGeom>
                <a:avLst/>
                <a:gdLst/>
                <a:ahLst/>
                <a:cxnLst/>
                <a:rect l="l" t="t" r="r" b="b"/>
                <a:pathLst>
                  <a:path w="2444" h="2087" extrusionOk="0">
                    <a:moveTo>
                      <a:pt x="936" y="0"/>
                    </a:moveTo>
                    <a:cubicBezTo>
                      <a:pt x="562" y="0"/>
                      <a:pt x="220" y="138"/>
                      <a:pt x="120" y="496"/>
                    </a:cubicBezTo>
                    <a:cubicBezTo>
                      <a:pt x="1" y="764"/>
                      <a:pt x="1" y="1062"/>
                      <a:pt x="90" y="1331"/>
                    </a:cubicBezTo>
                    <a:cubicBezTo>
                      <a:pt x="150" y="1569"/>
                      <a:pt x="328" y="1778"/>
                      <a:pt x="537" y="1897"/>
                    </a:cubicBezTo>
                    <a:cubicBezTo>
                      <a:pt x="656" y="1956"/>
                      <a:pt x="746" y="2016"/>
                      <a:pt x="865" y="2046"/>
                    </a:cubicBezTo>
                    <a:cubicBezTo>
                      <a:pt x="966" y="2073"/>
                      <a:pt x="1071" y="2087"/>
                      <a:pt x="1175" y="2087"/>
                    </a:cubicBezTo>
                    <a:cubicBezTo>
                      <a:pt x="1408" y="2087"/>
                      <a:pt x="1642" y="2020"/>
                      <a:pt x="1848" y="1897"/>
                    </a:cubicBezTo>
                    <a:cubicBezTo>
                      <a:pt x="2265" y="1539"/>
                      <a:pt x="2444" y="764"/>
                      <a:pt x="1997" y="377"/>
                    </a:cubicBezTo>
                    <a:cubicBezTo>
                      <a:pt x="1781" y="161"/>
                      <a:pt x="1339" y="0"/>
                      <a:pt x="93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9" name="Google Shape;1569;p37"/>
              <p:cNvSpPr/>
              <p:nvPr/>
            </p:nvSpPr>
            <p:spPr>
              <a:xfrm>
                <a:off x="1682258" y="709762"/>
                <a:ext cx="85575" cy="71000"/>
              </a:xfrm>
              <a:custGeom>
                <a:avLst/>
                <a:gdLst/>
                <a:ahLst/>
                <a:cxnLst/>
                <a:rect l="l" t="t" r="r" b="b"/>
                <a:pathLst>
                  <a:path w="3423" h="2840" extrusionOk="0">
                    <a:moveTo>
                      <a:pt x="1669" y="0"/>
                    </a:moveTo>
                    <a:cubicBezTo>
                      <a:pt x="1587" y="0"/>
                      <a:pt x="1505" y="8"/>
                      <a:pt x="1430" y="22"/>
                    </a:cubicBezTo>
                    <a:cubicBezTo>
                      <a:pt x="954" y="112"/>
                      <a:pt x="566" y="380"/>
                      <a:pt x="328" y="797"/>
                    </a:cubicBezTo>
                    <a:cubicBezTo>
                      <a:pt x="0" y="1482"/>
                      <a:pt x="268" y="2525"/>
                      <a:pt x="1043" y="2764"/>
                    </a:cubicBezTo>
                    <a:cubicBezTo>
                      <a:pt x="1201" y="2815"/>
                      <a:pt x="1386" y="2840"/>
                      <a:pt x="1581" y="2840"/>
                    </a:cubicBezTo>
                    <a:cubicBezTo>
                      <a:pt x="2413" y="2840"/>
                      <a:pt x="3423" y="2381"/>
                      <a:pt x="3278" y="1512"/>
                    </a:cubicBezTo>
                    <a:cubicBezTo>
                      <a:pt x="3218" y="1095"/>
                      <a:pt x="3069" y="738"/>
                      <a:pt x="2801" y="440"/>
                    </a:cubicBezTo>
                    <a:cubicBezTo>
                      <a:pt x="2563" y="201"/>
                      <a:pt x="2235" y="52"/>
                      <a:pt x="1907" y="22"/>
                    </a:cubicBezTo>
                    <a:cubicBezTo>
                      <a:pt x="1833" y="8"/>
                      <a:pt x="1751" y="0"/>
                      <a:pt x="166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0" name="Google Shape;1570;p37"/>
              <p:cNvSpPr/>
              <p:nvPr/>
            </p:nvSpPr>
            <p:spPr>
              <a:xfrm>
                <a:off x="4406220" y="594948"/>
                <a:ext cx="77525" cy="64125"/>
              </a:xfrm>
              <a:custGeom>
                <a:avLst/>
                <a:gdLst/>
                <a:ahLst/>
                <a:cxnLst/>
                <a:rect l="l" t="t" r="r" b="b"/>
                <a:pathLst>
                  <a:path w="3101" h="2565" extrusionOk="0">
                    <a:moveTo>
                      <a:pt x="1531" y="1"/>
                    </a:moveTo>
                    <a:cubicBezTo>
                      <a:pt x="1460" y="1"/>
                      <a:pt x="1386" y="8"/>
                      <a:pt x="1311" y="23"/>
                    </a:cubicBezTo>
                    <a:cubicBezTo>
                      <a:pt x="894" y="83"/>
                      <a:pt x="507" y="351"/>
                      <a:pt x="298" y="738"/>
                    </a:cubicBezTo>
                    <a:cubicBezTo>
                      <a:pt x="0" y="1334"/>
                      <a:pt x="239" y="2287"/>
                      <a:pt x="954" y="2496"/>
                    </a:cubicBezTo>
                    <a:cubicBezTo>
                      <a:pt x="1096" y="2542"/>
                      <a:pt x="1264" y="2564"/>
                      <a:pt x="1441" y="2564"/>
                    </a:cubicBezTo>
                    <a:cubicBezTo>
                      <a:pt x="2188" y="2564"/>
                      <a:pt x="3100" y="2159"/>
                      <a:pt x="2980" y="1364"/>
                    </a:cubicBezTo>
                    <a:cubicBezTo>
                      <a:pt x="2950" y="1006"/>
                      <a:pt x="2801" y="649"/>
                      <a:pt x="2563" y="381"/>
                    </a:cubicBezTo>
                    <a:cubicBezTo>
                      <a:pt x="2324" y="172"/>
                      <a:pt x="2056" y="53"/>
                      <a:pt x="1728" y="23"/>
                    </a:cubicBezTo>
                    <a:cubicBezTo>
                      <a:pt x="1669" y="8"/>
                      <a:pt x="1602" y="1"/>
                      <a:pt x="15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1" name="Google Shape;1571;p37"/>
              <p:cNvSpPr/>
              <p:nvPr/>
            </p:nvSpPr>
            <p:spPr>
              <a:xfrm>
                <a:off x="2015916" y="3495579"/>
                <a:ext cx="129250" cy="107850"/>
              </a:xfrm>
              <a:custGeom>
                <a:avLst/>
                <a:gdLst/>
                <a:ahLst/>
                <a:cxnLst/>
                <a:rect l="l" t="t" r="r" b="b"/>
                <a:pathLst>
                  <a:path w="5170" h="4314" extrusionOk="0">
                    <a:moveTo>
                      <a:pt x="2507" y="0"/>
                    </a:moveTo>
                    <a:cubicBezTo>
                      <a:pt x="2392" y="0"/>
                      <a:pt x="2280" y="8"/>
                      <a:pt x="2176" y="23"/>
                    </a:cubicBezTo>
                    <a:cubicBezTo>
                      <a:pt x="1431" y="142"/>
                      <a:pt x="835" y="589"/>
                      <a:pt x="477" y="1214"/>
                    </a:cubicBezTo>
                    <a:cubicBezTo>
                      <a:pt x="0" y="2257"/>
                      <a:pt x="388" y="3837"/>
                      <a:pt x="1550" y="4194"/>
                    </a:cubicBezTo>
                    <a:cubicBezTo>
                      <a:pt x="1795" y="4274"/>
                      <a:pt x="2080" y="4313"/>
                      <a:pt x="2379" y="4313"/>
                    </a:cubicBezTo>
                    <a:cubicBezTo>
                      <a:pt x="3647" y="4313"/>
                      <a:pt x="5169" y="3607"/>
                      <a:pt x="4976" y="2257"/>
                    </a:cubicBezTo>
                    <a:cubicBezTo>
                      <a:pt x="4887" y="1661"/>
                      <a:pt x="4649" y="1125"/>
                      <a:pt x="4261" y="678"/>
                    </a:cubicBezTo>
                    <a:cubicBezTo>
                      <a:pt x="3874" y="291"/>
                      <a:pt x="3397" y="52"/>
                      <a:pt x="2861" y="23"/>
                    </a:cubicBezTo>
                    <a:cubicBezTo>
                      <a:pt x="2742" y="8"/>
                      <a:pt x="2622" y="0"/>
                      <a:pt x="250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2" name="Google Shape;1572;p37"/>
              <p:cNvSpPr/>
              <p:nvPr/>
            </p:nvSpPr>
            <p:spPr>
              <a:xfrm>
                <a:off x="1492320" y="2252786"/>
                <a:ext cx="189925" cy="154525"/>
              </a:xfrm>
              <a:custGeom>
                <a:avLst/>
                <a:gdLst/>
                <a:ahLst/>
                <a:cxnLst/>
                <a:rect l="l" t="t" r="r" b="b"/>
                <a:pathLst>
                  <a:path w="7597" h="6181" extrusionOk="0">
                    <a:moveTo>
                      <a:pt x="3559" y="0"/>
                    </a:moveTo>
                    <a:cubicBezTo>
                      <a:pt x="3292" y="0"/>
                      <a:pt x="3026" y="34"/>
                      <a:pt x="2769" y="101"/>
                    </a:cubicBezTo>
                    <a:cubicBezTo>
                      <a:pt x="2442" y="160"/>
                      <a:pt x="2144" y="279"/>
                      <a:pt x="1846" y="428"/>
                    </a:cubicBezTo>
                    <a:cubicBezTo>
                      <a:pt x="952" y="905"/>
                      <a:pt x="326" y="1769"/>
                      <a:pt x="147" y="2782"/>
                    </a:cubicBezTo>
                    <a:cubicBezTo>
                      <a:pt x="1" y="4337"/>
                      <a:pt x="1182" y="6181"/>
                      <a:pt x="2868" y="6181"/>
                    </a:cubicBezTo>
                    <a:cubicBezTo>
                      <a:pt x="2895" y="6181"/>
                      <a:pt x="2921" y="6180"/>
                      <a:pt x="2948" y="6179"/>
                    </a:cubicBezTo>
                    <a:cubicBezTo>
                      <a:pt x="4796" y="6090"/>
                      <a:pt x="7597" y="4153"/>
                      <a:pt x="6524" y="2067"/>
                    </a:cubicBezTo>
                    <a:cubicBezTo>
                      <a:pt x="6166" y="1322"/>
                      <a:pt x="5600" y="697"/>
                      <a:pt x="4885" y="279"/>
                    </a:cubicBezTo>
                    <a:cubicBezTo>
                      <a:pt x="4457" y="93"/>
                      <a:pt x="4005" y="0"/>
                      <a:pt x="355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3" name="Google Shape;1573;p37"/>
              <p:cNvSpPr/>
              <p:nvPr/>
            </p:nvSpPr>
            <p:spPr>
              <a:xfrm>
                <a:off x="5596752" y="3919849"/>
                <a:ext cx="163100" cy="132425"/>
              </a:xfrm>
              <a:custGeom>
                <a:avLst/>
                <a:gdLst/>
                <a:ahLst/>
                <a:cxnLst/>
                <a:rect l="l" t="t" r="r" b="b"/>
                <a:pathLst>
                  <a:path w="6524" h="5297" extrusionOk="0">
                    <a:moveTo>
                      <a:pt x="3019" y="1"/>
                    </a:moveTo>
                    <a:cubicBezTo>
                      <a:pt x="2799" y="1"/>
                      <a:pt x="2575" y="28"/>
                      <a:pt x="2352" y="81"/>
                    </a:cubicBezTo>
                    <a:cubicBezTo>
                      <a:pt x="2084" y="140"/>
                      <a:pt x="1815" y="230"/>
                      <a:pt x="1577" y="349"/>
                    </a:cubicBezTo>
                    <a:cubicBezTo>
                      <a:pt x="802" y="766"/>
                      <a:pt x="296" y="1511"/>
                      <a:pt x="147" y="2375"/>
                    </a:cubicBezTo>
                    <a:cubicBezTo>
                      <a:pt x="0" y="3692"/>
                      <a:pt x="1033" y="5297"/>
                      <a:pt x="2453" y="5297"/>
                    </a:cubicBezTo>
                    <a:cubicBezTo>
                      <a:pt x="2479" y="5297"/>
                      <a:pt x="2505" y="5296"/>
                      <a:pt x="2531" y="5295"/>
                    </a:cubicBezTo>
                    <a:cubicBezTo>
                      <a:pt x="4110" y="5236"/>
                      <a:pt x="6523" y="3567"/>
                      <a:pt x="5600" y="1779"/>
                    </a:cubicBezTo>
                    <a:cubicBezTo>
                      <a:pt x="5302" y="1124"/>
                      <a:pt x="4795" y="617"/>
                      <a:pt x="4169" y="260"/>
                    </a:cubicBezTo>
                    <a:cubicBezTo>
                      <a:pt x="3805" y="87"/>
                      <a:pt x="3417" y="1"/>
                      <a:pt x="301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74" name="Google Shape;1574;p37"/>
            <p:cNvGrpSpPr/>
            <p:nvPr/>
          </p:nvGrpSpPr>
          <p:grpSpPr>
            <a:xfrm>
              <a:off x="7097620" y="-1293869"/>
              <a:ext cx="3061683" cy="3220448"/>
              <a:chOff x="7173820" y="-1293869"/>
              <a:chExt cx="3061683" cy="3220448"/>
            </a:xfrm>
          </p:grpSpPr>
          <p:grpSp>
            <p:nvGrpSpPr>
              <p:cNvPr id="1575" name="Google Shape;1575;p37"/>
              <p:cNvGrpSpPr/>
              <p:nvPr/>
            </p:nvGrpSpPr>
            <p:grpSpPr>
              <a:xfrm>
                <a:off x="7173820" y="-1293869"/>
                <a:ext cx="3061683" cy="3220448"/>
                <a:chOff x="7173820" y="-1293869"/>
                <a:chExt cx="3061683" cy="3220448"/>
              </a:xfrm>
            </p:grpSpPr>
            <p:sp>
              <p:nvSpPr>
                <p:cNvPr id="1576" name="Google Shape;1576;p37"/>
                <p:cNvSpPr/>
                <p:nvPr/>
              </p:nvSpPr>
              <p:spPr>
                <a:xfrm rot="-776719">
                  <a:off x="7447222" y="-1046817"/>
                  <a:ext cx="2514879" cy="27263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425" h="67670" extrusionOk="0">
                      <a:moveTo>
                        <a:pt x="42599" y="1"/>
                      </a:moveTo>
                      <a:cubicBezTo>
                        <a:pt x="33273" y="1"/>
                        <a:pt x="24436" y="5343"/>
                        <a:pt x="14889" y="5343"/>
                      </a:cubicBezTo>
                      <a:cubicBezTo>
                        <a:pt x="14388" y="5343"/>
                        <a:pt x="13885" y="5329"/>
                        <a:pt x="13379" y="5298"/>
                      </a:cubicBezTo>
                      <a:cubicBezTo>
                        <a:pt x="12134" y="5228"/>
                        <a:pt x="10849" y="5098"/>
                        <a:pt x="9587" y="5098"/>
                      </a:cubicBezTo>
                      <a:cubicBezTo>
                        <a:pt x="8161" y="5098"/>
                        <a:pt x="6763" y="5263"/>
                        <a:pt x="5483" y="5864"/>
                      </a:cubicBezTo>
                      <a:cubicBezTo>
                        <a:pt x="2831" y="7085"/>
                        <a:pt x="1252" y="9946"/>
                        <a:pt x="567" y="12806"/>
                      </a:cubicBezTo>
                      <a:cubicBezTo>
                        <a:pt x="1" y="15279"/>
                        <a:pt x="1" y="17812"/>
                        <a:pt x="537" y="20285"/>
                      </a:cubicBezTo>
                      <a:cubicBezTo>
                        <a:pt x="1461" y="24695"/>
                        <a:pt x="3993" y="28598"/>
                        <a:pt x="7658" y="31221"/>
                      </a:cubicBezTo>
                      <a:cubicBezTo>
                        <a:pt x="13350" y="35184"/>
                        <a:pt x="21603" y="35958"/>
                        <a:pt x="25209" y="41918"/>
                      </a:cubicBezTo>
                      <a:cubicBezTo>
                        <a:pt x="27801" y="46208"/>
                        <a:pt x="26937" y="51721"/>
                        <a:pt x="28337" y="56518"/>
                      </a:cubicBezTo>
                      <a:cubicBezTo>
                        <a:pt x="30524" y="64017"/>
                        <a:pt x="36902" y="67669"/>
                        <a:pt x="43484" y="67669"/>
                      </a:cubicBezTo>
                      <a:cubicBezTo>
                        <a:pt x="49010" y="67669"/>
                        <a:pt x="54680" y="65095"/>
                        <a:pt x="58134" y="60064"/>
                      </a:cubicBezTo>
                      <a:cubicBezTo>
                        <a:pt x="61531" y="55117"/>
                        <a:pt x="62425" y="48622"/>
                        <a:pt x="60875" y="42841"/>
                      </a:cubicBezTo>
                      <a:cubicBezTo>
                        <a:pt x="59713" y="38521"/>
                        <a:pt x="57300" y="34647"/>
                        <a:pt x="56108" y="30356"/>
                      </a:cubicBezTo>
                      <a:cubicBezTo>
                        <a:pt x="55274" y="27436"/>
                        <a:pt x="55005" y="24367"/>
                        <a:pt x="55363" y="21358"/>
                      </a:cubicBezTo>
                      <a:cubicBezTo>
                        <a:pt x="55840" y="16888"/>
                        <a:pt x="57598" y="12270"/>
                        <a:pt x="56197" y="7979"/>
                      </a:cubicBezTo>
                      <a:cubicBezTo>
                        <a:pt x="54767" y="3599"/>
                        <a:pt x="50208" y="828"/>
                        <a:pt x="45649" y="202"/>
                      </a:cubicBezTo>
                      <a:cubicBezTo>
                        <a:pt x="44626" y="63"/>
                        <a:pt x="43609" y="1"/>
                        <a:pt x="42599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577" name="Google Shape;1577;p37"/>
                <p:cNvGrpSpPr/>
                <p:nvPr/>
              </p:nvGrpSpPr>
              <p:grpSpPr>
                <a:xfrm rot="8100000">
                  <a:off x="8939114" y="1159920"/>
                  <a:ext cx="70212" cy="266577"/>
                  <a:chOff x="5735123" y="3863031"/>
                  <a:chExt cx="70213" cy="266579"/>
                </a:xfrm>
              </p:grpSpPr>
              <p:sp>
                <p:nvSpPr>
                  <p:cNvPr id="1578" name="Google Shape;1578;p37"/>
                  <p:cNvSpPr/>
                  <p:nvPr/>
                </p:nvSpPr>
                <p:spPr>
                  <a:xfrm>
                    <a:off x="5744701" y="3863031"/>
                    <a:ext cx="60635" cy="16684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55" h="6480" extrusionOk="0">
                        <a:moveTo>
                          <a:pt x="880" y="0"/>
                        </a:moveTo>
                        <a:cubicBezTo>
                          <a:pt x="827" y="0"/>
                          <a:pt x="773" y="6"/>
                          <a:pt x="716" y="19"/>
                        </a:cubicBezTo>
                        <a:cubicBezTo>
                          <a:pt x="298" y="93"/>
                          <a:pt x="135" y="436"/>
                          <a:pt x="90" y="823"/>
                        </a:cubicBezTo>
                        <a:cubicBezTo>
                          <a:pt x="60" y="1077"/>
                          <a:pt x="60" y="1330"/>
                          <a:pt x="75" y="1583"/>
                        </a:cubicBezTo>
                        <a:cubicBezTo>
                          <a:pt x="135" y="2581"/>
                          <a:pt x="120" y="3564"/>
                          <a:pt x="30" y="4548"/>
                        </a:cubicBezTo>
                        <a:cubicBezTo>
                          <a:pt x="1" y="4905"/>
                          <a:pt x="15" y="5278"/>
                          <a:pt x="60" y="5635"/>
                        </a:cubicBezTo>
                        <a:cubicBezTo>
                          <a:pt x="120" y="6067"/>
                          <a:pt x="343" y="6410"/>
                          <a:pt x="805" y="6470"/>
                        </a:cubicBezTo>
                        <a:cubicBezTo>
                          <a:pt x="850" y="6476"/>
                          <a:pt x="895" y="6479"/>
                          <a:pt x="939" y="6479"/>
                        </a:cubicBezTo>
                        <a:cubicBezTo>
                          <a:pt x="1309" y="6479"/>
                          <a:pt x="1655" y="6262"/>
                          <a:pt x="1788" y="5903"/>
                        </a:cubicBezTo>
                        <a:cubicBezTo>
                          <a:pt x="1937" y="5620"/>
                          <a:pt x="2056" y="5308"/>
                          <a:pt x="2131" y="4995"/>
                        </a:cubicBezTo>
                        <a:cubicBezTo>
                          <a:pt x="2354" y="3654"/>
                          <a:pt x="2265" y="2268"/>
                          <a:pt x="1848" y="972"/>
                        </a:cubicBezTo>
                        <a:cubicBezTo>
                          <a:pt x="1788" y="838"/>
                          <a:pt x="1729" y="689"/>
                          <a:pt x="1669" y="555"/>
                        </a:cubicBezTo>
                        <a:cubicBezTo>
                          <a:pt x="1439" y="223"/>
                          <a:pt x="1198" y="0"/>
                          <a:pt x="880" y="0"/>
                        </a:cubicBez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579" name="Google Shape;1579;p37"/>
                  <p:cNvSpPr/>
                  <p:nvPr/>
                </p:nvSpPr>
                <p:spPr>
                  <a:xfrm>
                    <a:off x="5735123" y="4069722"/>
                    <a:ext cx="48354" cy="5988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78" h="2326" extrusionOk="0">
                        <a:moveTo>
                          <a:pt x="1026" y="0"/>
                        </a:moveTo>
                        <a:cubicBezTo>
                          <a:pt x="855" y="0"/>
                          <a:pt x="683" y="69"/>
                          <a:pt x="551" y="214"/>
                        </a:cubicBezTo>
                        <a:cubicBezTo>
                          <a:pt x="164" y="617"/>
                          <a:pt x="0" y="1168"/>
                          <a:pt x="89" y="1719"/>
                        </a:cubicBezTo>
                        <a:cubicBezTo>
                          <a:pt x="132" y="2084"/>
                          <a:pt x="447" y="2326"/>
                          <a:pt x="781" y="2326"/>
                        </a:cubicBezTo>
                        <a:cubicBezTo>
                          <a:pt x="910" y="2326"/>
                          <a:pt x="1042" y="2290"/>
                          <a:pt x="1162" y="2211"/>
                        </a:cubicBezTo>
                        <a:cubicBezTo>
                          <a:pt x="1639" y="1913"/>
                          <a:pt x="1877" y="795"/>
                          <a:pt x="1579" y="319"/>
                        </a:cubicBezTo>
                        <a:cubicBezTo>
                          <a:pt x="1454" y="111"/>
                          <a:pt x="1242" y="0"/>
                          <a:pt x="1026" y="0"/>
                        </a:cubicBez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sp>
            <p:nvSpPr>
              <p:cNvPr id="1580" name="Google Shape;1580;p37"/>
              <p:cNvSpPr/>
              <p:nvPr/>
            </p:nvSpPr>
            <p:spPr>
              <a:xfrm>
                <a:off x="7473594" y="-605030"/>
                <a:ext cx="2462130" cy="2355434"/>
              </a:xfrm>
              <a:custGeom>
                <a:avLst/>
                <a:gdLst/>
                <a:ahLst/>
                <a:cxnLst/>
                <a:rect l="l" t="t" r="r" b="b"/>
                <a:pathLst>
                  <a:path w="61114" h="58462" fill="none" extrusionOk="0">
                    <a:moveTo>
                      <a:pt x="2920" y="14929"/>
                    </a:moveTo>
                    <a:cubicBezTo>
                      <a:pt x="4231" y="18594"/>
                      <a:pt x="7479" y="21216"/>
                      <a:pt x="10995" y="22825"/>
                    </a:cubicBezTo>
                    <a:cubicBezTo>
                      <a:pt x="13617" y="24047"/>
                      <a:pt x="16478" y="24821"/>
                      <a:pt x="18951" y="26341"/>
                    </a:cubicBezTo>
                    <a:cubicBezTo>
                      <a:pt x="22735" y="28695"/>
                      <a:pt x="25298" y="32598"/>
                      <a:pt x="25953" y="37008"/>
                    </a:cubicBezTo>
                    <a:cubicBezTo>
                      <a:pt x="26340" y="39600"/>
                      <a:pt x="26013" y="42223"/>
                      <a:pt x="26251" y="44815"/>
                    </a:cubicBezTo>
                    <a:cubicBezTo>
                      <a:pt x="26579" y="48778"/>
                      <a:pt x="28277" y="52741"/>
                      <a:pt x="31495" y="55065"/>
                    </a:cubicBezTo>
                    <a:cubicBezTo>
                      <a:pt x="33641" y="56614"/>
                      <a:pt x="36263" y="57359"/>
                      <a:pt x="38885" y="57627"/>
                    </a:cubicBezTo>
                    <a:cubicBezTo>
                      <a:pt x="46185" y="58462"/>
                      <a:pt x="54320" y="55601"/>
                      <a:pt x="57925" y="49195"/>
                    </a:cubicBezTo>
                    <a:cubicBezTo>
                      <a:pt x="61113" y="43474"/>
                      <a:pt x="60160" y="36412"/>
                      <a:pt x="58580" y="30066"/>
                    </a:cubicBezTo>
                    <a:cubicBezTo>
                      <a:pt x="57001" y="23749"/>
                      <a:pt x="54856" y="17253"/>
                      <a:pt x="55899" y="10817"/>
                    </a:cubicBezTo>
                    <a:cubicBezTo>
                      <a:pt x="56286" y="8612"/>
                      <a:pt x="56971" y="6348"/>
                      <a:pt x="56227" y="4232"/>
                    </a:cubicBezTo>
                    <a:cubicBezTo>
                      <a:pt x="55213" y="1342"/>
                      <a:pt x="51757" y="1"/>
                      <a:pt x="48688" y="239"/>
                    </a:cubicBezTo>
                    <a:cubicBezTo>
                      <a:pt x="45619" y="448"/>
                      <a:pt x="42788" y="1818"/>
                      <a:pt x="39838" y="2712"/>
                    </a:cubicBezTo>
                    <a:cubicBezTo>
                      <a:pt x="35488" y="4023"/>
                      <a:pt x="30870" y="4292"/>
                      <a:pt x="26370" y="3517"/>
                    </a:cubicBezTo>
                    <a:cubicBezTo>
                      <a:pt x="22556" y="2861"/>
                      <a:pt x="18862" y="1431"/>
                      <a:pt x="14958" y="1103"/>
                    </a:cubicBezTo>
                    <a:cubicBezTo>
                      <a:pt x="7420" y="537"/>
                      <a:pt x="0" y="6765"/>
                      <a:pt x="2920" y="14929"/>
                    </a:cubicBezTo>
                    <a:close/>
                  </a:path>
                </a:pathLst>
              </a:custGeom>
              <a:noFill/>
              <a:ln w="19050" cap="flat" cmpd="sng">
                <a:solidFill>
                  <a:schemeClr val="accent1"/>
                </a:solidFill>
                <a:prstDash val="solid"/>
                <a:miter lim="2979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581" name="Google Shape;1581;p37"/>
              <p:cNvGrpSpPr/>
              <p:nvPr/>
            </p:nvGrpSpPr>
            <p:grpSpPr>
              <a:xfrm rot="-3298310">
                <a:off x="8268470" y="-365522"/>
                <a:ext cx="781177" cy="840852"/>
                <a:chOff x="8604632" y="-457076"/>
                <a:chExt cx="781149" cy="840821"/>
              </a:xfrm>
            </p:grpSpPr>
            <p:sp>
              <p:nvSpPr>
                <p:cNvPr id="1582" name="Google Shape;1582;p37"/>
                <p:cNvSpPr/>
                <p:nvPr/>
              </p:nvSpPr>
              <p:spPr>
                <a:xfrm>
                  <a:off x="8617645" y="162156"/>
                  <a:ext cx="91775" cy="766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8" h="1902" extrusionOk="0">
                      <a:moveTo>
                        <a:pt x="958" y="0"/>
                      </a:moveTo>
                      <a:cubicBezTo>
                        <a:pt x="479" y="0"/>
                        <a:pt x="1" y="856"/>
                        <a:pt x="362" y="1556"/>
                      </a:cubicBezTo>
                      <a:cubicBezTo>
                        <a:pt x="486" y="1794"/>
                        <a:pt x="716" y="1901"/>
                        <a:pt x="956" y="1901"/>
                      </a:cubicBezTo>
                      <a:cubicBezTo>
                        <a:pt x="1585" y="1901"/>
                        <a:pt x="2278" y="1169"/>
                        <a:pt x="1286" y="155"/>
                      </a:cubicBezTo>
                      <a:cubicBezTo>
                        <a:pt x="1184" y="47"/>
                        <a:pt x="1071" y="0"/>
                        <a:pt x="958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83" name="Google Shape;1583;p37"/>
                <p:cNvSpPr/>
                <p:nvPr/>
              </p:nvSpPr>
              <p:spPr>
                <a:xfrm>
                  <a:off x="8805309" y="295309"/>
                  <a:ext cx="134480" cy="884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38" h="2195" extrusionOk="0">
                      <a:moveTo>
                        <a:pt x="1367" y="1"/>
                      </a:moveTo>
                      <a:cubicBezTo>
                        <a:pt x="636" y="1"/>
                        <a:pt x="0" y="1354"/>
                        <a:pt x="1008" y="2035"/>
                      </a:cubicBezTo>
                      <a:cubicBezTo>
                        <a:pt x="1183" y="2145"/>
                        <a:pt x="1368" y="2194"/>
                        <a:pt x="1547" y="2194"/>
                      </a:cubicBezTo>
                      <a:cubicBezTo>
                        <a:pt x="2524" y="2194"/>
                        <a:pt x="3337" y="744"/>
                        <a:pt x="1574" y="38"/>
                      </a:cubicBezTo>
                      <a:cubicBezTo>
                        <a:pt x="1505" y="13"/>
                        <a:pt x="1436" y="1"/>
                        <a:pt x="1367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84" name="Google Shape;1584;p37"/>
                <p:cNvSpPr/>
                <p:nvPr/>
              </p:nvSpPr>
              <p:spPr>
                <a:xfrm>
                  <a:off x="8604632" y="-232871"/>
                  <a:ext cx="102935" cy="1106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55" h="2747" extrusionOk="0">
                      <a:moveTo>
                        <a:pt x="1324" y="1"/>
                      </a:moveTo>
                      <a:cubicBezTo>
                        <a:pt x="1290" y="1"/>
                        <a:pt x="1255" y="3"/>
                        <a:pt x="1222" y="8"/>
                      </a:cubicBezTo>
                      <a:cubicBezTo>
                        <a:pt x="149" y="127"/>
                        <a:pt x="0" y="991"/>
                        <a:pt x="179" y="2154"/>
                      </a:cubicBezTo>
                      <a:cubicBezTo>
                        <a:pt x="255" y="2576"/>
                        <a:pt x="551" y="2746"/>
                        <a:pt x="905" y="2746"/>
                      </a:cubicBezTo>
                      <a:cubicBezTo>
                        <a:pt x="1524" y="2746"/>
                        <a:pt x="2319" y="2224"/>
                        <a:pt x="2414" y="1617"/>
                      </a:cubicBezTo>
                      <a:cubicBezTo>
                        <a:pt x="2554" y="690"/>
                        <a:pt x="1899" y="1"/>
                        <a:pt x="1324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85" name="Google Shape;1585;p37"/>
                <p:cNvSpPr/>
                <p:nvPr/>
              </p:nvSpPr>
              <p:spPr>
                <a:xfrm>
                  <a:off x="8790684" y="-457076"/>
                  <a:ext cx="142376" cy="1457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34" h="3617" extrusionOk="0">
                      <a:moveTo>
                        <a:pt x="1139" y="0"/>
                      </a:moveTo>
                      <a:cubicBezTo>
                        <a:pt x="1127" y="0"/>
                        <a:pt x="1115" y="1"/>
                        <a:pt x="1103" y="1"/>
                      </a:cubicBezTo>
                      <a:cubicBezTo>
                        <a:pt x="60" y="61"/>
                        <a:pt x="1" y="1193"/>
                        <a:pt x="150" y="1849"/>
                      </a:cubicBezTo>
                      <a:cubicBezTo>
                        <a:pt x="292" y="2467"/>
                        <a:pt x="947" y="3616"/>
                        <a:pt x="1766" y="3616"/>
                      </a:cubicBezTo>
                      <a:cubicBezTo>
                        <a:pt x="1974" y="3616"/>
                        <a:pt x="2191" y="3543"/>
                        <a:pt x="2414" y="3368"/>
                      </a:cubicBezTo>
                      <a:cubicBezTo>
                        <a:pt x="3533" y="2514"/>
                        <a:pt x="2178" y="0"/>
                        <a:pt x="113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86" name="Google Shape;1586;p37"/>
                <p:cNvSpPr/>
                <p:nvPr/>
              </p:nvSpPr>
              <p:spPr>
                <a:xfrm>
                  <a:off x="9263669" y="116510"/>
                  <a:ext cx="122111" cy="1291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31" h="3206" extrusionOk="0">
                      <a:moveTo>
                        <a:pt x="1533" y="0"/>
                      </a:moveTo>
                      <a:cubicBezTo>
                        <a:pt x="1499" y="0"/>
                        <a:pt x="1464" y="3"/>
                        <a:pt x="1431" y="7"/>
                      </a:cubicBezTo>
                      <a:cubicBezTo>
                        <a:pt x="179" y="186"/>
                        <a:pt x="0" y="1169"/>
                        <a:pt x="239" y="2510"/>
                      </a:cubicBezTo>
                      <a:cubicBezTo>
                        <a:pt x="325" y="3006"/>
                        <a:pt x="666" y="3206"/>
                        <a:pt x="1075" y="3206"/>
                      </a:cubicBezTo>
                      <a:cubicBezTo>
                        <a:pt x="1795" y="3206"/>
                        <a:pt x="2728" y="2587"/>
                        <a:pt x="2861" y="1884"/>
                      </a:cubicBezTo>
                      <a:cubicBezTo>
                        <a:pt x="3031" y="808"/>
                        <a:pt x="2204" y="0"/>
                        <a:pt x="153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87" name="Google Shape;1587;p37"/>
                <p:cNvSpPr/>
                <p:nvPr/>
              </p:nvSpPr>
              <p:spPr>
                <a:xfrm>
                  <a:off x="8937495" y="-208053"/>
                  <a:ext cx="179763" cy="1625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62" h="4035" extrusionOk="0">
                      <a:moveTo>
                        <a:pt x="2115" y="0"/>
                      </a:moveTo>
                      <a:cubicBezTo>
                        <a:pt x="1605" y="0"/>
                        <a:pt x="1084" y="161"/>
                        <a:pt x="737" y="495"/>
                      </a:cubicBezTo>
                      <a:cubicBezTo>
                        <a:pt x="1" y="1202"/>
                        <a:pt x="1201" y="4035"/>
                        <a:pt x="2498" y="4035"/>
                      </a:cubicBezTo>
                      <a:cubicBezTo>
                        <a:pt x="2566" y="4035"/>
                        <a:pt x="2635" y="4027"/>
                        <a:pt x="2703" y="4011"/>
                      </a:cubicBezTo>
                      <a:cubicBezTo>
                        <a:pt x="4074" y="3713"/>
                        <a:pt x="4461" y="2163"/>
                        <a:pt x="3597" y="703"/>
                      </a:cubicBezTo>
                      <a:cubicBezTo>
                        <a:pt x="3351" y="243"/>
                        <a:pt x="2741" y="0"/>
                        <a:pt x="211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88" name="Google Shape;1588;p37"/>
                <p:cNvSpPr/>
                <p:nvPr/>
              </p:nvSpPr>
              <p:spPr>
                <a:xfrm>
                  <a:off x="8990474" y="198053"/>
                  <a:ext cx="112040" cy="937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1" h="2328" extrusionOk="0">
                      <a:moveTo>
                        <a:pt x="1169" y="1"/>
                      </a:moveTo>
                      <a:cubicBezTo>
                        <a:pt x="583" y="1"/>
                        <a:pt x="0" y="1047"/>
                        <a:pt x="435" y="1916"/>
                      </a:cubicBezTo>
                      <a:cubicBezTo>
                        <a:pt x="589" y="2200"/>
                        <a:pt x="868" y="2328"/>
                        <a:pt x="1157" y="2328"/>
                      </a:cubicBezTo>
                      <a:cubicBezTo>
                        <a:pt x="1929" y="2328"/>
                        <a:pt x="2781" y="1423"/>
                        <a:pt x="1567" y="188"/>
                      </a:cubicBezTo>
                      <a:cubicBezTo>
                        <a:pt x="1443" y="58"/>
                        <a:pt x="1306" y="1"/>
                        <a:pt x="116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89" name="Google Shape;1589;p37"/>
                <p:cNvSpPr/>
                <p:nvPr/>
              </p:nvSpPr>
              <p:spPr>
                <a:xfrm>
                  <a:off x="8799628" y="-25507"/>
                  <a:ext cx="134157" cy="87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30" h="2172" extrusionOk="0">
                      <a:moveTo>
                        <a:pt x="1341" y="1"/>
                      </a:moveTo>
                      <a:cubicBezTo>
                        <a:pt x="617" y="1"/>
                        <a:pt x="1" y="1337"/>
                        <a:pt x="1000" y="2012"/>
                      </a:cubicBezTo>
                      <a:cubicBezTo>
                        <a:pt x="1176" y="2123"/>
                        <a:pt x="1360" y="2172"/>
                        <a:pt x="1539" y="2172"/>
                      </a:cubicBezTo>
                      <a:cubicBezTo>
                        <a:pt x="2517" y="2172"/>
                        <a:pt x="3329" y="726"/>
                        <a:pt x="1566" y="46"/>
                      </a:cubicBezTo>
                      <a:cubicBezTo>
                        <a:pt x="1491" y="15"/>
                        <a:pt x="1415" y="1"/>
                        <a:pt x="1341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590" name="Google Shape;1590;p37"/>
            <p:cNvGrpSpPr/>
            <p:nvPr/>
          </p:nvGrpSpPr>
          <p:grpSpPr>
            <a:xfrm rot="2996445">
              <a:off x="-403379" y="1748959"/>
              <a:ext cx="740371" cy="757532"/>
              <a:chOff x="4391775" y="4244400"/>
              <a:chExt cx="715125" cy="731700"/>
            </a:xfrm>
          </p:grpSpPr>
          <p:sp>
            <p:nvSpPr>
              <p:cNvPr id="1591" name="Google Shape;1591;p37"/>
              <p:cNvSpPr/>
              <p:nvPr/>
            </p:nvSpPr>
            <p:spPr>
              <a:xfrm>
                <a:off x="4391775" y="4244400"/>
                <a:ext cx="715125" cy="731700"/>
              </a:xfrm>
              <a:custGeom>
                <a:avLst/>
                <a:gdLst/>
                <a:ahLst/>
                <a:cxnLst/>
                <a:rect l="l" t="t" r="r" b="b"/>
                <a:pathLst>
                  <a:path w="28605" h="29268" extrusionOk="0">
                    <a:moveTo>
                      <a:pt x="15770" y="550"/>
                    </a:moveTo>
                    <a:cubicBezTo>
                      <a:pt x="16901" y="550"/>
                      <a:pt x="18030" y="688"/>
                      <a:pt x="19130" y="988"/>
                    </a:cubicBezTo>
                    <a:cubicBezTo>
                      <a:pt x="27056" y="3134"/>
                      <a:pt x="28605" y="12907"/>
                      <a:pt x="26758" y="19820"/>
                    </a:cubicBezTo>
                    <a:cubicBezTo>
                      <a:pt x="26311" y="21548"/>
                      <a:pt x="25625" y="23217"/>
                      <a:pt x="24731" y="24766"/>
                    </a:cubicBezTo>
                    <a:cubicBezTo>
                      <a:pt x="24106" y="25809"/>
                      <a:pt x="23331" y="26912"/>
                      <a:pt x="22288" y="27597"/>
                    </a:cubicBezTo>
                    <a:cubicBezTo>
                      <a:pt x="21692" y="27954"/>
                      <a:pt x="21007" y="28163"/>
                      <a:pt x="20292" y="28252"/>
                    </a:cubicBezTo>
                    <a:cubicBezTo>
                      <a:pt x="19308" y="28431"/>
                      <a:pt x="18355" y="28550"/>
                      <a:pt x="17372" y="28640"/>
                    </a:cubicBezTo>
                    <a:cubicBezTo>
                      <a:pt x="16627" y="28703"/>
                      <a:pt x="15862" y="28738"/>
                      <a:pt x="15089" y="28738"/>
                    </a:cubicBezTo>
                    <a:cubicBezTo>
                      <a:pt x="10415" y="28738"/>
                      <a:pt x="5434" y="27452"/>
                      <a:pt x="2801" y="23336"/>
                    </a:cubicBezTo>
                    <a:cubicBezTo>
                      <a:pt x="2364" y="22665"/>
                      <a:pt x="2012" y="21966"/>
                      <a:pt x="1746" y="21239"/>
                    </a:cubicBezTo>
                    <a:lnTo>
                      <a:pt x="1746" y="21239"/>
                    </a:lnTo>
                    <a:cubicBezTo>
                      <a:pt x="1307" y="19763"/>
                      <a:pt x="1072" y="18286"/>
                      <a:pt x="983" y="16751"/>
                    </a:cubicBezTo>
                    <a:cubicBezTo>
                      <a:pt x="745" y="13682"/>
                      <a:pt x="1103" y="10464"/>
                      <a:pt x="2622" y="7752"/>
                    </a:cubicBezTo>
                    <a:cubicBezTo>
                      <a:pt x="4231" y="4832"/>
                      <a:pt x="7151" y="2806"/>
                      <a:pt x="10191" y="1614"/>
                    </a:cubicBezTo>
                    <a:cubicBezTo>
                      <a:pt x="11966" y="942"/>
                      <a:pt x="13870" y="550"/>
                      <a:pt x="15770" y="550"/>
                    </a:cubicBezTo>
                    <a:close/>
                    <a:moveTo>
                      <a:pt x="15687" y="0"/>
                    </a:moveTo>
                    <a:cubicBezTo>
                      <a:pt x="14592" y="0"/>
                      <a:pt x="13493" y="128"/>
                      <a:pt x="12425" y="363"/>
                    </a:cubicBezTo>
                    <a:cubicBezTo>
                      <a:pt x="9267" y="1078"/>
                      <a:pt x="6049" y="2746"/>
                      <a:pt x="3874" y="5190"/>
                    </a:cubicBezTo>
                    <a:cubicBezTo>
                      <a:pt x="119" y="9391"/>
                      <a:pt x="0" y="15827"/>
                      <a:pt x="1401" y="20982"/>
                    </a:cubicBezTo>
                    <a:cubicBezTo>
                      <a:pt x="1430" y="21101"/>
                      <a:pt x="1460" y="21220"/>
                      <a:pt x="1490" y="21340"/>
                    </a:cubicBezTo>
                    <a:cubicBezTo>
                      <a:pt x="1505" y="21394"/>
                      <a:pt x="1525" y="21439"/>
                      <a:pt x="1548" y="21472"/>
                    </a:cubicBezTo>
                    <a:lnTo>
                      <a:pt x="1548" y="21472"/>
                    </a:lnTo>
                    <a:cubicBezTo>
                      <a:pt x="2629" y="24299"/>
                      <a:pt x="4762" y="26594"/>
                      <a:pt x="7509" y="27805"/>
                    </a:cubicBezTo>
                    <a:cubicBezTo>
                      <a:pt x="9968" y="28920"/>
                      <a:pt x="12700" y="29267"/>
                      <a:pt x="15365" y="29267"/>
                    </a:cubicBezTo>
                    <a:cubicBezTo>
                      <a:pt x="15478" y="29267"/>
                      <a:pt x="15591" y="29267"/>
                      <a:pt x="15703" y="29265"/>
                    </a:cubicBezTo>
                    <a:cubicBezTo>
                      <a:pt x="17699" y="29265"/>
                      <a:pt x="19696" y="28997"/>
                      <a:pt x="21603" y="28521"/>
                    </a:cubicBezTo>
                    <a:cubicBezTo>
                      <a:pt x="22586" y="28252"/>
                      <a:pt x="23361" y="27478"/>
                      <a:pt x="23957" y="26703"/>
                    </a:cubicBezTo>
                    <a:cubicBezTo>
                      <a:pt x="24970" y="25392"/>
                      <a:pt x="25774" y="23932"/>
                      <a:pt x="26340" y="22353"/>
                    </a:cubicBezTo>
                    <a:cubicBezTo>
                      <a:pt x="27920" y="18270"/>
                      <a:pt x="28218" y="13771"/>
                      <a:pt x="27145" y="9510"/>
                    </a:cubicBezTo>
                    <a:cubicBezTo>
                      <a:pt x="26281" y="6143"/>
                      <a:pt x="24463" y="3015"/>
                      <a:pt x="21335" y="1346"/>
                    </a:cubicBezTo>
                    <a:cubicBezTo>
                      <a:pt x="19595" y="409"/>
                      <a:pt x="17647" y="0"/>
                      <a:pt x="1568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2" name="Google Shape;1592;p37"/>
              <p:cNvSpPr/>
              <p:nvPr/>
            </p:nvSpPr>
            <p:spPr>
              <a:xfrm>
                <a:off x="4434225" y="4314550"/>
                <a:ext cx="592225" cy="558725"/>
              </a:xfrm>
              <a:custGeom>
                <a:avLst/>
                <a:gdLst/>
                <a:ahLst/>
                <a:cxnLst/>
                <a:rect l="l" t="t" r="r" b="b"/>
                <a:pathLst>
                  <a:path w="23689" h="22349" extrusionOk="0">
                    <a:moveTo>
                      <a:pt x="12524" y="547"/>
                    </a:moveTo>
                    <a:cubicBezTo>
                      <a:pt x="12794" y="547"/>
                      <a:pt x="13064" y="585"/>
                      <a:pt x="13320" y="656"/>
                    </a:cubicBezTo>
                    <a:cubicBezTo>
                      <a:pt x="13916" y="864"/>
                      <a:pt x="14512" y="1073"/>
                      <a:pt x="15108" y="1341"/>
                    </a:cubicBezTo>
                    <a:cubicBezTo>
                      <a:pt x="18773" y="2980"/>
                      <a:pt x="22914" y="6019"/>
                      <a:pt x="23093" y="10429"/>
                    </a:cubicBezTo>
                    <a:cubicBezTo>
                      <a:pt x="23122" y="11027"/>
                      <a:pt x="23068" y="11653"/>
                      <a:pt x="22959" y="12253"/>
                    </a:cubicBezTo>
                    <a:lnTo>
                      <a:pt x="22959" y="12253"/>
                    </a:lnTo>
                    <a:cubicBezTo>
                      <a:pt x="22942" y="12268"/>
                      <a:pt x="22927" y="12294"/>
                      <a:pt x="22914" y="12336"/>
                    </a:cubicBezTo>
                    <a:cubicBezTo>
                      <a:pt x="22646" y="13349"/>
                      <a:pt x="22259" y="14302"/>
                      <a:pt x="21782" y="15226"/>
                    </a:cubicBezTo>
                    <a:cubicBezTo>
                      <a:pt x="20888" y="17193"/>
                      <a:pt x="19517" y="18861"/>
                      <a:pt x="17789" y="20172"/>
                    </a:cubicBezTo>
                    <a:cubicBezTo>
                      <a:pt x="16182" y="21320"/>
                      <a:pt x="14240" y="21778"/>
                      <a:pt x="12274" y="21778"/>
                    </a:cubicBezTo>
                    <a:cubicBezTo>
                      <a:pt x="11688" y="21778"/>
                      <a:pt x="11100" y="21737"/>
                      <a:pt x="10519" y="21662"/>
                    </a:cubicBezTo>
                    <a:cubicBezTo>
                      <a:pt x="8016" y="21305"/>
                      <a:pt x="5602" y="20262"/>
                      <a:pt x="3934" y="18385"/>
                    </a:cubicBezTo>
                    <a:cubicBezTo>
                      <a:pt x="1" y="14004"/>
                      <a:pt x="2861" y="7449"/>
                      <a:pt x="6526" y="3874"/>
                    </a:cubicBezTo>
                    <a:cubicBezTo>
                      <a:pt x="7956" y="2503"/>
                      <a:pt x="9714" y="1192"/>
                      <a:pt x="11651" y="685"/>
                    </a:cubicBezTo>
                    <a:cubicBezTo>
                      <a:pt x="11931" y="592"/>
                      <a:pt x="12228" y="547"/>
                      <a:pt x="12524" y="547"/>
                    </a:cubicBezTo>
                    <a:close/>
                    <a:moveTo>
                      <a:pt x="12634" y="0"/>
                    </a:moveTo>
                    <a:cubicBezTo>
                      <a:pt x="11889" y="0"/>
                      <a:pt x="11145" y="179"/>
                      <a:pt x="10459" y="536"/>
                    </a:cubicBezTo>
                    <a:cubicBezTo>
                      <a:pt x="9506" y="954"/>
                      <a:pt x="8612" y="1490"/>
                      <a:pt x="7778" y="2145"/>
                    </a:cubicBezTo>
                    <a:cubicBezTo>
                      <a:pt x="5573" y="3814"/>
                      <a:pt x="3844" y="6019"/>
                      <a:pt x="2772" y="8552"/>
                    </a:cubicBezTo>
                    <a:cubicBezTo>
                      <a:pt x="1699" y="11144"/>
                      <a:pt x="1282" y="14124"/>
                      <a:pt x="2474" y="16776"/>
                    </a:cubicBezTo>
                    <a:cubicBezTo>
                      <a:pt x="3546" y="19070"/>
                      <a:pt x="5662" y="20709"/>
                      <a:pt x="8016" y="21543"/>
                    </a:cubicBezTo>
                    <a:cubicBezTo>
                      <a:pt x="9374" y="22056"/>
                      <a:pt x="10907" y="22349"/>
                      <a:pt x="12430" y="22349"/>
                    </a:cubicBezTo>
                    <a:cubicBezTo>
                      <a:pt x="13648" y="22349"/>
                      <a:pt x="14860" y="22162"/>
                      <a:pt x="15972" y="21752"/>
                    </a:cubicBezTo>
                    <a:cubicBezTo>
                      <a:pt x="19696" y="20381"/>
                      <a:pt x="22080" y="16567"/>
                      <a:pt x="23153" y="12932"/>
                    </a:cubicBezTo>
                    <a:cubicBezTo>
                      <a:pt x="23182" y="12842"/>
                      <a:pt x="23212" y="12753"/>
                      <a:pt x="23212" y="12664"/>
                    </a:cubicBezTo>
                    <a:cubicBezTo>
                      <a:pt x="23689" y="10280"/>
                      <a:pt x="23123" y="7807"/>
                      <a:pt x="21693" y="5840"/>
                    </a:cubicBezTo>
                    <a:cubicBezTo>
                      <a:pt x="20352" y="4082"/>
                      <a:pt x="18624" y="2622"/>
                      <a:pt x="16627" y="1609"/>
                    </a:cubicBezTo>
                    <a:cubicBezTo>
                      <a:pt x="15852" y="1162"/>
                      <a:pt x="15048" y="805"/>
                      <a:pt x="14214" y="477"/>
                    </a:cubicBezTo>
                    <a:cubicBezTo>
                      <a:pt x="13737" y="238"/>
                      <a:pt x="13201" y="89"/>
                      <a:pt x="1263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3" name="Google Shape;1593;p37"/>
              <p:cNvSpPr/>
              <p:nvPr/>
            </p:nvSpPr>
            <p:spPr>
              <a:xfrm>
                <a:off x="4566075" y="4418825"/>
                <a:ext cx="377700" cy="387475"/>
              </a:xfrm>
              <a:custGeom>
                <a:avLst/>
                <a:gdLst/>
                <a:ahLst/>
                <a:cxnLst/>
                <a:rect l="l" t="t" r="r" b="b"/>
                <a:pathLst>
                  <a:path w="15108" h="15499" extrusionOk="0">
                    <a:moveTo>
                      <a:pt x="7661" y="581"/>
                    </a:moveTo>
                    <a:cubicBezTo>
                      <a:pt x="9320" y="581"/>
                      <a:pt x="10910" y="1118"/>
                      <a:pt x="12128" y="2533"/>
                    </a:cubicBezTo>
                    <a:cubicBezTo>
                      <a:pt x="12575" y="3219"/>
                      <a:pt x="12992" y="3934"/>
                      <a:pt x="13290" y="4708"/>
                    </a:cubicBezTo>
                    <a:cubicBezTo>
                      <a:pt x="13945" y="6258"/>
                      <a:pt x="14273" y="8016"/>
                      <a:pt x="13767" y="9655"/>
                    </a:cubicBezTo>
                    <a:cubicBezTo>
                      <a:pt x="12900" y="12505"/>
                      <a:pt x="9807" y="14962"/>
                      <a:pt x="6796" y="14962"/>
                    </a:cubicBezTo>
                    <a:cubicBezTo>
                      <a:pt x="6596" y="14962"/>
                      <a:pt x="6397" y="14951"/>
                      <a:pt x="6198" y="14929"/>
                    </a:cubicBezTo>
                    <a:cubicBezTo>
                      <a:pt x="2414" y="14512"/>
                      <a:pt x="448" y="10251"/>
                      <a:pt x="328" y="6884"/>
                    </a:cubicBezTo>
                    <a:cubicBezTo>
                      <a:pt x="269" y="5662"/>
                      <a:pt x="388" y="4262"/>
                      <a:pt x="984" y="3189"/>
                    </a:cubicBezTo>
                    <a:cubicBezTo>
                      <a:pt x="1371" y="2474"/>
                      <a:pt x="2265" y="2116"/>
                      <a:pt x="2980" y="1759"/>
                    </a:cubicBezTo>
                    <a:cubicBezTo>
                      <a:pt x="4423" y="1073"/>
                      <a:pt x="6073" y="581"/>
                      <a:pt x="7661" y="581"/>
                    </a:cubicBezTo>
                    <a:close/>
                    <a:moveTo>
                      <a:pt x="7748" y="1"/>
                    </a:moveTo>
                    <a:cubicBezTo>
                      <a:pt x="6198" y="30"/>
                      <a:pt x="4708" y="358"/>
                      <a:pt x="3338" y="1014"/>
                    </a:cubicBezTo>
                    <a:cubicBezTo>
                      <a:pt x="2802" y="1222"/>
                      <a:pt x="2295" y="1490"/>
                      <a:pt x="1788" y="1788"/>
                    </a:cubicBezTo>
                    <a:cubicBezTo>
                      <a:pt x="1461" y="1937"/>
                      <a:pt x="1163" y="2176"/>
                      <a:pt x="924" y="2474"/>
                    </a:cubicBezTo>
                    <a:cubicBezTo>
                      <a:pt x="179" y="3457"/>
                      <a:pt x="60" y="4917"/>
                      <a:pt x="30" y="6079"/>
                    </a:cubicBezTo>
                    <a:cubicBezTo>
                      <a:pt x="1" y="7956"/>
                      <a:pt x="418" y="9774"/>
                      <a:pt x="1252" y="11442"/>
                    </a:cubicBezTo>
                    <a:cubicBezTo>
                      <a:pt x="2116" y="13111"/>
                      <a:pt x="3397" y="14631"/>
                      <a:pt x="5215" y="15227"/>
                    </a:cubicBezTo>
                    <a:cubicBezTo>
                      <a:pt x="5779" y="15413"/>
                      <a:pt x="6351" y="15499"/>
                      <a:pt x="6921" y="15499"/>
                    </a:cubicBezTo>
                    <a:cubicBezTo>
                      <a:pt x="9727" y="15499"/>
                      <a:pt x="12464" y="13417"/>
                      <a:pt x="13677" y="10966"/>
                    </a:cubicBezTo>
                    <a:cubicBezTo>
                      <a:pt x="15107" y="8135"/>
                      <a:pt x="14005" y="4531"/>
                      <a:pt x="12218" y="2117"/>
                    </a:cubicBezTo>
                    <a:lnTo>
                      <a:pt x="12218" y="2117"/>
                    </a:lnTo>
                    <a:cubicBezTo>
                      <a:pt x="12218" y="2117"/>
                      <a:pt x="12218" y="2117"/>
                      <a:pt x="12217" y="2116"/>
                    </a:cubicBezTo>
                    <a:lnTo>
                      <a:pt x="12217" y="2116"/>
                    </a:lnTo>
                    <a:cubicBezTo>
                      <a:pt x="12217" y="2116"/>
                      <a:pt x="12217" y="2116"/>
                      <a:pt x="12217" y="2116"/>
                    </a:cubicBezTo>
                    <a:cubicBezTo>
                      <a:pt x="12208" y="2104"/>
                      <a:pt x="12199" y="2094"/>
                      <a:pt x="12191" y="2085"/>
                    </a:cubicBezTo>
                    <a:lnTo>
                      <a:pt x="12191" y="2085"/>
                    </a:lnTo>
                    <a:cubicBezTo>
                      <a:pt x="11060" y="764"/>
                      <a:pt x="9433" y="30"/>
                      <a:pt x="774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4" name="Google Shape;1594;p37"/>
            <p:cNvGrpSpPr/>
            <p:nvPr/>
          </p:nvGrpSpPr>
          <p:grpSpPr>
            <a:xfrm>
              <a:off x="4497147" y="4696629"/>
              <a:ext cx="763146" cy="697824"/>
              <a:chOff x="3681125" y="1846650"/>
              <a:chExt cx="515500" cy="471375"/>
            </a:xfrm>
          </p:grpSpPr>
          <p:sp>
            <p:nvSpPr>
              <p:cNvPr id="1595" name="Google Shape;1595;p37"/>
              <p:cNvSpPr/>
              <p:nvPr/>
            </p:nvSpPr>
            <p:spPr>
              <a:xfrm>
                <a:off x="3681125" y="1846650"/>
                <a:ext cx="515500" cy="471375"/>
              </a:xfrm>
              <a:custGeom>
                <a:avLst/>
                <a:gdLst/>
                <a:ahLst/>
                <a:cxnLst/>
                <a:rect l="l" t="t" r="r" b="b"/>
                <a:pathLst>
                  <a:path w="20620" h="18855" extrusionOk="0">
                    <a:moveTo>
                      <a:pt x="9854" y="228"/>
                    </a:moveTo>
                    <a:cubicBezTo>
                      <a:pt x="11621" y="228"/>
                      <a:pt x="13416" y="541"/>
                      <a:pt x="14988" y="1401"/>
                    </a:cubicBezTo>
                    <a:cubicBezTo>
                      <a:pt x="16984" y="2533"/>
                      <a:pt x="18415" y="4559"/>
                      <a:pt x="19219" y="6674"/>
                    </a:cubicBezTo>
                    <a:cubicBezTo>
                      <a:pt x="20024" y="8611"/>
                      <a:pt x="20173" y="10786"/>
                      <a:pt x="19666" y="12842"/>
                    </a:cubicBezTo>
                    <a:cubicBezTo>
                      <a:pt x="18542" y="17002"/>
                      <a:pt x="14415" y="18633"/>
                      <a:pt x="10396" y="18633"/>
                    </a:cubicBezTo>
                    <a:cubicBezTo>
                      <a:pt x="9089" y="18633"/>
                      <a:pt x="7793" y="18461"/>
                      <a:pt x="6615" y="18146"/>
                    </a:cubicBezTo>
                    <a:cubicBezTo>
                      <a:pt x="5423" y="17818"/>
                      <a:pt x="4261" y="17371"/>
                      <a:pt x="3188" y="16746"/>
                    </a:cubicBezTo>
                    <a:cubicBezTo>
                      <a:pt x="2414" y="16329"/>
                      <a:pt x="1728" y="15733"/>
                      <a:pt x="1222" y="15047"/>
                    </a:cubicBezTo>
                    <a:cubicBezTo>
                      <a:pt x="983" y="14630"/>
                      <a:pt x="834" y="14153"/>
                      <a:pt x="775" y="13647"/>
                    </a:cubicBezTo>
                    <a:cubicBezTo>
                      <a:pt x="656" y="12991"/>
                      <a:pt x="566" y="12306"/>
                      <a:pt x="507" y="11621"/>
                    </a:cubicBezTo>
                    <a:cubicBezTo>
                      <a:pt x="209" y="7986"/>
                      <a:pt x="864" y="3665"/>
                      <a:pt x="4172" y="1520"/>
                    </a:cubicBezTo>
                    <a:cubicBezTo>
                      <a:pt x="4621" y="1239"/>
                      <a:pt x="5096" y="1011"/>
                      <a:pt x="5573" y="812"/>
                    </a:cubicBezTo>
                    <a:lnTo>
                      <a:pt x="5573" y="812"/>
                    </a:lnTo>
                    <a:cubicBezTo>
                      <a:pt x="5582" y="810"/>
                      <a:pt x="5592" y="807"/>
                      <a:pt x="5602" y="805"/>
                    </a:cubicBezTo>
                    <a:cubicBezTo>
                      <a:pt x="6615" y="507"/>
                      <a:pt x="7688" y="328"/>
                      <a:pt x="8731" y="268"/>
                    </a:cubicBezTo>
                    <a:cubicBezTo>
                      <a:pt x="9102" y="242"/>
                      <a:pt x="9478" y="228"/>
                      <a:pt x="9854" y="228"/>
                    </a:cubicBezTo>
                    <a:close/>
                    <a:moveTo>
                      <a:pt x="10006" y="1"/>
                    </a:moveTo>
                    <a:cubicBezTo>
                      <a:pt x="8568" y="1"/>
                      <a:pt x="7129" y="215"/>
                      <a:pt x="5811" y="566"/>
                    </a:cubicBezTo>
                    <a:lnTo>
                      <a:pt x="5615" y="610"/>
                    </a:lnTo>
                    <a:lnTo>
                      <a:pt x="5615" y="610"/>
                    </a:lnTo>
                    <a:cubicBezTo>
                      <a:pt x="5614" y="610"/>
                      <a:pt x="5613" y="610"/>
                      <a:pt x="5613" y="610"/>
                    </a:cubicBezTo>
                    <a:cubicBezTo>
                      <a:pt x="5581" y="610"/>
                      <a:pt x="5546" y="615"/>
                      <a:pt x="5513" y="626"/>
                    </a:cubicBezTo>
                    <a:cubicBezTo>
                      <a:pt x="3546" y="1371"/>
                      <a:pt x="1937" y="2861"/>
                      <a:pt x="1073" y="4797"/>
                    </a:cubicBezTo>
                    <a:cubicBezTo>
                      <a:pt x="328" y="6585"/>
                      <a:pt x="0" y="8522"/>
                      <a:pt x="90" y="10488"/>
                    </a:cubicBezTo>
                    <a:cubicBezTo>
                      <a:pt x="90" y="11859"/>
                      <a:pt x="268" y="13230"/>
                      <a:pt x="596" y="14571"/>
                    </a:cubicBezTo>
                    <a:cubicBezTo>
                      <a:pt x="834" y="15226"/>
                      <a:pt x="1281" y="15822"/>
                      <a:pt x="1848" y="16209"/>
                    </a:cubicBezTo>
                    <a:cubicBezTo>
                      <a:pt x="2771" y="16895"/>
                      <a:pt x="3784" y="17461"/>
                      <a:pt x="4857" y="17848"/>
                    </a:cubicBezTo>
                    <a:cubicBezTo>
                      <a:pt x="6586" y="18515"/>
                      <a:pt x="8402" y="18854"/>
                      <a:pt x="10220" y="18854"/>
                    </a:cubicBezTo>
                    <a:cubicBezTo>
                      <a:pt x="11410" y="18854"/>
                      <a:pt x="12600" y="18709"/>
                      <a:pt x="13766" y="18414"/>
                    </a:cubicBezTo>
                    <a:cubicBezTo>
                      <a:pt x="16120" y="17818"/>
                      <a:pt x="18266" y="16537"/>
                      <a:pt x="19428" y="14392"/>
                    </a:cubicBezTo>
                    <a:cubicBezTo>
                      <a:pt x="20381" y="12455"/>
                      <a:pt x="20619" y="10280"/>
                      <a:pt x="20113" y="8194"/>
                    </a:cubicBezTo>
                    <a:cubicBezTo>
                      <a:pt x="19636" y="5930"/>
                      <a:pt x="18444" y="3874"/>
                      <a:pt x="16746" y="2265"/>
                    </a:cubicBezTo>
                    <a:cubicBezTo>
                      <a:pt x="14921" y="628"/>
                      <a:pt x="12467" y="1"/>
                      <a:pt x="1000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6" name="Google Shape;1596;p37"/>
              <p:cNvSpPr/>
              <p:nvPr/>
            </p:nvSpPr>
            <p:spPr>
              <a:xfrm>
                <a:off x="3748900" y="1895900"/>
                <a:ext cx="391850" cy="374500"/>
              </a:xfrm>
              <a:custGeom>
                <a:avLst/>
                <a:gdLst/>
                <a:ahLst/>
                <a:cxnLst/>
                <a:rect l="l" t="t" r="r" b="b"/>
                <a:pathLst>
                  <a:path w="15674" h="14980" extrusionOk="0">
                    <a:moveTo>
                      <a:pt x="6437" y="198"/>
                    </a:moveTo>
                    <a:cubicBezTo>
                      <a:pt x="8838" y="198"/>
                      <a:pt x="11362" y="1635"/>
                      <a:pt x="12992" y="3304"/>
                    </a:cubicBezTo>
                    <a:cubicBezTo>
                      <a:pt x="13946" y="4287"/>
                      <a:pt x="14869" y="5509"/>
                      <a:pt x="15227" y="6880"/>
                    </a:cubicBezTo>
                    <a:cubicBezTo>
                      <a:pt x="15316" y="7237"/>
                      <a:pt x="15316" y="7625"/>
                      <a:pt x="15227" y="8012"/>
                    </a:cubicBezTo>
                    <a:cubicBezTo>
                      <a:pt x="15078" y="8429"/>
                      <a:pt x="14929" y="8846"/>
                      <a:pt x="14750" y="9234"/>
                    </a:cubicBezTo>
                    <a:cubicBezTo>
                      <a:pt x="13618" y="11796"/>
                      <a:pt x="11502" y="14657"/>
                      <a:pt x="8463" y="14776"/>
                    </a:cubicBezTo>
                    <a:cubicBezTo>
                      <a:pt x="8351" y="14783"/>
                      <a:pt x="8239" y="14787"/>
                      <a:pt x="8128" y="14787"/>
                    </a:cubicBezTo>
                    <a:cubicBezTo>
                      <a:pt x="7813" y="14787"/>
                      <a:pt x="7499" y="14757"/>
                      <a:pt x="7185" y="14699"/>
                    </a:cubicBezTo>
                    <a:lnTo>
                      <a:pt x="7185" y="14699"/>
                    </a:lnTo>
                    <a:cubicBezTo>
                      <a:pt x="7176" y="14694"/>
                      <a:pt x="7165" y="14690"/>
                      <a:pt x="7152" y="14686"/>
                    </a:cubicBezTo>
                    <a:cubicBezTo>
                      <a:pt x="6437" y="14478"/>
                      <a:pt x="5781" y="14210"/>
                      <a:pt x="5156" y="13882"/>
                    </a:cubicBezTo>
                    <a:cubicBezTo>
                      <a:pt x="3785" y="13256"/>
                      <a:pt x="2623" y="12332"/>
                      <a:pt x="1729" y="11141"/>
                    </a:cubicBezTo>
                    <a:cubicBezTo>
                      <a:pt x="686" y="9681"/>
                      <a:pt x="448" y="7833"/>
                      <a:pt x="686" y="6105"/>
                    </a:cubicBezTo>
                    <a:cubicBezTo>
                      <a:pt x="865" y="4347"/>
                      <a:pt x="1669" y="2708"/>
                      <a:pt x="2951" y="1516"/>
                    </a:cubicBezTo>
                    <a:cubicBezTo>
                      <a:pt x="3986" y="582"/>
                      <a:pt x="5195" y="198"/>
                      <a:pt x="6437" y="198"/>
                    </a:cubicBezTo>
                    <a:close/>
                    <a:moveTo>
                      <a:pt x="6457" y="0"/>
                    </a:moveTo>
                    <a:cubicBezTo>
                      <a:pt x="5636" y="0"/>
                      <a:pt x="4821" y="151"/>
                      <a:pt x="4053" y="503"/>
                    </a:cubicBezTo>
                    <a:cubicBezTo>
                      <a:pt x="2474" y="1278"/>
                      <a:pt x="1282" y="2678"/>
                      <a:pt x="716" y="4317"/>
                    </a:cubicBezTo>
                    <a:cubicBezTo>
                      <a:pt x="60" y="6105"/>
                      <a:pt x="1" y="8042"/>
                      <a:pt x="597" y="9859"/>
                    </a:cubicBezTo>
                    <a:cubicBezTo>
                      <a:pt x="1550" y="12422"/>
                      <a:pt x="4172" y="14090"/>
                      <a:pt x="6705" y="14835"/>
                    </a:cubicBezTo>
                    <a:lnTo>
                      <a:pt x="6871" y="14863"/>
                    </a:lnTo>
                    <a:lnTo>
                      <a:pt x="6871" y="14863"/>
                    </a:lnTo>
                    <a:cubicBezTo>
                      <a:pt x="6875" y="14864"/>
                      <a:pt x="6879" y="14864"/>
                      <a:pt x="6884" y="14865"/>
                    </a:cubicBezTo>
                    <a:cubicBezTo>
                      <a:pt x="6884" y="14865"/>
                      <a:pt x="6884" y="14865"/>
                      <a:pt x="6884" y="14865"/>
                    </a:cubicBezTo>
                    <a:lnTo>
                      <a:pt x="6884" y="14865"/>
                    </a:lnTo>
                    <a:cubicBezTo>
                      <a:pt x="6884" y="14865"/>
                      <a:pt x="6884" y="14865"/>
                      <a:pt x="6885" y="14865"/>
                    </a:cubicBezTo>
                    <a:lnTo>
                      <a:pt x="6885" y="14865"/>
                    </a:lnTo>
                    <a:cubicBezTo>
                      <a:pt x="7274" y="14942"/>
                      <a:pt x="7666" y="14979"/>
                      <a:pt x="8054" y="14979"/>
                    </a:cubicBezTo>
                    <a:cubicBezTo>
                      <a:pt x="9328" y="14979"/>
                      <a:pt x="10571" y="14576"/>
                      <a:pt x="11621" y="13822"/>
                    </a:cubicBezTo>
                    <a:cubicBezTo>
                      <a:pt x="12843" y="12869"/>
                      <a:pt x="13856" y="11677"/>
                      <a:pt x="14571" y="10306"/>
                    </a:cubicBezTo>
                    <a:cubicBezTo>
                      <a:pt x="14869" y="9770"/>
                      <a:pt x="15137" y="9204"/>
                      <a:pt x="15346" y="8638"/>
                    </a:cubicBezTo>
                    <a:cubicBezTo>
                      <a:pt x="15525" y="8310"/>
                      <a:pt x="15614" y="7923"/>
                      <a:pt x="15674" y="7535"/>
                    </a:cubicBezTo>
                    <a:cubicBezTo>
                      <a:pt x="15674" y="7029"/>
                      <a:pt x="15555" y="6492"/>
                      <a:pt x="15316" y="6045"/>
                    </a:cubicBezTo>
                    <a:cubicBezTo>
                      <a:pt x="15018" y="5360"/>
                      <a:pt x="14631" y="4734"/>
                      <a:pt x="14184" y="4168"/>
                    </a:cubicBezTo>
                    <a:cubicBezTo>
                      <a:pt x="13022" y="2649"/>
                      <a:pt x="11502" y="1457"/>
                      <a:pt x="9744" y="712"/>
                    </a:cubicBezTo>
                    <a:cubicBezTo>
                      <a:pt x="8712" y="282"/>
                      <a:pt x="7580" y="0"/>
                      <a:pt x="645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7" name="Google Shape;1597;p37"/>
              <p:cNvSpPr/>
              <p:nvPr/>
            </p:nvSpPr>
            <p:spPr>
              <a:xfrm>
                <a:off x="3786900" y="1956875"/>
                <a:ext cx="286075" cy="248100"/>
              </a:xfrm>
              <a:custGeom>
                <a:avLst/>
                <a:gdLst/>
                <a:ahLst/>
                <a:cxnLst/>
                <a:rect l="l" t="t" r="r" b="b"/>
                <a:pathLst>
                  <a:path w="11443" h="9924" extrusionOk="0">
                    <a:moveTo>
                      <a:pt x="6972" y="217"/>
                    </a:moveTo>
                    <a:cubicBezTo>
                      <a:pt x="7693" y="217"/>
                      <a:pt x="8417" y="390"/>
                      <a:pt x="9058" y="686"/>
                    </a:cubicBezTo>
                    <a:cubicBezTo>
                      <a:pt x="9565" y="954"/>
                      <a:pt x="9803" y="1580"/>
                      <a:pt x="10072" y="2087"/>
                    </a:cubicBezTo>
                    <a:cubicBezTo>
                      <a:pt x="11055" y="4113"/>
                      <a:pt x="11442" y="6765"/>
                      <a:pt x="9535" y="8404"/>
                    </a:cubicBezTo>
                    <a:cubicBezTo>
                      <a:pt x="9058" y="8731"/>
                      <a:pt x="8552" y="9000"/>
                      <a:pt x="8016" y="9238"/>
                    </a:cubicBezTo>
                    <a:cubicBezTo>
                      <a:pt x="7333" y="9560"/>
                      <a:pt x="6591" y="9713"/>
                      <a:pt x="5849" y="9713"/>
                    </a:cubicBezTo>
                    <a:cubicBezTo>
                      <a:pt x="5425" y="9713"/>
                      <a:pt x="5001" y="9663"/>
                      <a:pt x="4589" y="9566"/>
                    </a:cubicBezTo>
                    <a:cubicBezTo>
                      <a:pt x="2503" y="8910"/>
                      <a:pt x="715" y="6526"/>
                      <a:pt x="954" y="4292"/>
                    </a:cubicBezTo>
                    <a:cubicBezTo>
                      <a:pt x="1252" y="1699"/>
                      <a:pt x="4172" y="329"/>
                      <a:pt x="6526" y="239"/>
                    </a:cubicBezTo>
                    <a:cubicBezTo>
                      <a:pt x="6674" y="224"/>
                      <a:pt x="6823" y="217"/>
                      <a:pt x="6972" y="217"/>
                    </a:cubicBezTo>
                    <a:close/>
                    <a:moveTo>
                      <a:pt x="7062" y="1"/>
                    </a:moveTo>
                    <a:cubicBezTo>
                      <a:pt x="5781" y="1"/>
                      <a:pt x="4500" y="269"/>
                      <a:pt x="3338" y="865"/>
                    </a:cubicBezTo>
                    <a:cubicBezTo>
                      <a:pt x="2205" y="1461"/>
                      <a:pt x="1133" y="2355"/>
                      <a:pt x="745" y="3606"/>
                    </a:cubicBezTo>
                    <a:cubicBezTo>
                      <a:pt x="0" y="5930"/>
                      <a:pt x="1639" y="8463"/>
                      <a:pt x="3695" y="9476"/>
                    </a:cubicBezTo>
                    <a:cubicBezTo>
                      <a:pt x="4309" y="9788"/>
                      <a:pt x="4984" y="9923"/>
                      <a:pt x="5671" y="9923"/>
                    </a:cubicBezTo>
                    <a:cubicBezTo>
                      <a:pt x="7139" y="9923"/>
                      <a:pt x="8669" y="9308"/>
                      <a:pt x="9805" y="8484"/>
                    </a:cubicBezTo>
                    <a:lnTo>
                      <a:pt x="9805" y="8484"/>
                    </a:lnTo>
                    <a:cubicBezTo>
                      <a:pt x="9816" y="8477"/>
                      <a:pt x="9826" y="8471"/>
                      <a:pt x="9833" y="8463"/>
                    </a:cubicBezTo>
                    <a:lnTo>
                      <a:pt x="9833" y="8463"/>
                    </a:lnTo>
                    <a:cubicBezTo>
                      <a:pt x="9833" y="8463"/>
                      <a:pt x="9833" y="8463"/>
                      <a:pt x="9833" y="8463"/>
                    </a:cubicBezTo>
                    <a:cubicBezTo>
                      <a:pt x="9865" y="8447"/>
                      <a:pt x="9879" y="8434"/>
                      <a:pt x="9880" y="8424"/>
                    </a:cubicBezTo>
                    <a:lnTo>
                      <a:pt x="9880" y="8424"/>
                    </a:lnTo>
                    <a:cubicBezTo>
                      <a:pt x="10774" y="7650"/>
                      <a:pt x="11264" y="6536"/>
                      <a:pt x="11293" y="5364"/>
                    </a:cubicBezTo>
                    <a:cubicBezTo>
                      <a:pt x="11263" y="4292"/>
                      <a:pt x="11025" y="3249"/>
                      <a:pt x="10578" y="2295"/>
                    </a:cubicBezTo>
                    <a:cubicBezTo>
                      <a:pt x="10429" y="1938"/>
                      <a:pt x="10250" y="1580"/>
                      <a:pt x="10042" y="1252"/>
                    </a:cubicBezTo>
                    <a:cubicBezTo>
                      <a:pt x="9923" y="1014"/>
                      <a:pt x="9774" y="805"/>
                      <a:pt x="9565" y="627"/>
                    </a:cubicBezTo>
                    <a:cubicBezTo>
                      <a:pt x="8880" y="120"/>
                      <a:pt x="7896" y="31"/>
                      <a:pt x="706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98" name="Google Shape;1598;p37"/>
            <p:cNvSpPr/>
            <p:nvPr/>
          </p:nvSpPr>
          <p:spPr>
            <a:xfrm>
              <a:off x="8319395" y="2130837"/>
              <a:ext cx="172096" cy="143602"/>
            </a:xfrm>
            <a:custGeom>
              <a:avLst/>
              <a:gdLst/>
              <a:ahLst/>
              <a:cxnLst/>
              <a:rect l="l" t="t" r="r" b="b"/>
              <a:pathLst>
                <a:path w="5170" h="4314" extrusionOk="0">
                  <a:moveTo>
                    <a:pt x="2507" y="0"/>
                  </a:moveTo>
                  <a:cubicBezTo>
                    <a:pt x="2392" y="0"/>
                    <a:pt x="2280" y="8"/>
                    <a:pt x="2176" y="23"/>
                  </a:cubicBezTo>
                  <a:cubicBezTo>
                    <a:pt x="1431" y="142"/>
                    <a:pt x="835" y="589"/>
                    <a:pt x="477" y="1214"/>
                  </a:cubicBezTo>
                  <a:cubicBezTo>
                    <a:pt x="0" y="2257"/>
                    <a:pt x="388" y="3837"/>
                    <a:pt x="1550" y="4194"/>
                  </a:cubicBezTo>
                  <a:cubicBezTo>
                    <a:pt x="1795" y="4274"/>
                    <a:pt x="2080" y="4313"/>
                    <a:pt x="2379" y="4313"/>
                  </a:cubicBezTo>
                  <a:cubicBezTo>
                    <a:pt x="3647" y="4313"/>
                    <a:pt x="5169" y="3607"/>
                    <a:pt x="4976" y="2257"/>
                  </a:cubicBezTo>
                  <a:cubicBezTo>
                    <a:pt x="4887" y="1661"/>
                    <a:pt x="4649" y="1125"/>
                    <a:pt x="4261" y="678"/>
                  </a:cubicBezTo>
                  <a:cubicBezTo>
                    <a:pt x="3874" y="291"/>
                    <a:pt x="3397" y="52"/>
                    <a:pt x="2861" y="23"/>
                  </a:cubicBezTo>
                  <a:cubicBezTo>
                    <a:pt x="2742" y="8"/>
                    <a:pt x="2622" y="0"/>
                    <a:pt x="25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99" name="Google Shape;1599;p37"/>
            <p:cNvGrpSpPr/>
            <p:nvPr/>
          </p:nvGrpSpPr>
          <p:grpSpPr>
            <a:xfrm>
              <a:off x="-1090162" y="3673802"/>
              <a:ext cx="4341985" cy="2100795"/>
              <a:chOff x="-1013962" y="3673802"/>
              <a:chExt cx="4341985" cy="2100795"/>
            </a:xfrm>
          </p:grpSpPr>
          <p:grpSp>
            <p:nvGrpSpPr>
              <p:cNvPr id="1600" name="Google Shape;1600;p37"/>
              <p:cNvGrpSpPr/>
              <p:nvPr/>
            </p:nvGrpSpPr>
            <p:grpSpPr>
              <a:xfrm>
                <a:off x="-1013962" y="3673802"/>
                <a:ext cx="4341985" cy="2100795"/>
                <a:chOff x="-830187" y="4024390"/>
                <a:chExt cx="4341985" cy="2100795"/>
              </a:xfrm>
            </p:grpSpPr>
            <p:sp>
              <p:nvSpPr>
                <p:cNvPr id="1601" name="Google Shape;1601;p37"/>
                <p:cNvSpPr/>
                <p:nvPr/>
              </p:nvSpPr>
              <p:spPr>
                <a:xfrm>
                  <a:off x="-830187" y="4024390"/>
                  <a:ext cx="4341985" cy="20439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775" h="50732" extrusionOk="0">
                      <a:moveTo>
                        <a:pt x="19280" y="1"/>
                      </a:moveTo>
                      <a:cubicBezTo>
                        <a:pt x="14384" y="1"/>
                        <a:pt x="9338" y="2218"/>
                        <a:pt x="8075" y="7268"/>
                      </a:cubicBezTo>
                      <a:cubicBezTo>
                        <a:pt x="7241" y="10724"/>
                        <a:pt x="7598" y="14449"/>
                        <a:pt x="6615" y="17905"/>
                      </a:cubicBezTo>
                      <a:cubicBezTo>
                        <a:pt x="5721" y="21034"/>
                        <a:pt x="3755" y="23716"/>
                        <a:pt x="2414" y="26695"/>
                      </a:cubicBezTo>
                      <a:cubicBezTo>
                        <a:pt x="596" y="30777"/>
                        <a:pt x="0" y="35426"/>
                        <a:pt x="1162" y="39716"/>
                      </a:cubicBezTo>
                      <a:cubicBezTo>
                        <a:pt x="2324" y="44007"/>
                        <a:pt x="5364" y="47821"/>
                        <a:pt x="9476" y="49519"/>
                      </a:cubicBezTo>
                      <a:cubicBezTo>
                        <a:pt x="11357" y="50293"/>
                        <a:pt x="13318" y="50601"/>
                        <a:pt x="15314" y="50601"/>
                      </a:cubicBezTo>
                      <a:cubicBezTo>
                        <a:pt x="19547" y="50601"/>
                        <a:pt x="23938" y="49216"/>
                        <a:pt x="28069" y="47940"/>
                      </a:cubicBezTo>
                      <a:cubicBezTo>
                        <a:pt x="34622" y="45928"/>
                        <a:pt x="41399" y="44206"/>
                        <a:pt x="48226" y="44206"/>
                      </a:cubicBezTo>
                      <a:cubicBezTo>
                        <a:pt x="49283" y="44206"/>
                        <a:pt x="50341" y="44247"/>
                        <a:pt x="51399" y="44335"/>
                      </a:cubicBezTo>
                      <a:cubicBezTo>
                        <a:pt x="58282" y="44901"/>
                        <a:pt x="64868" y="47434"/>
                        <a:pt x="71602" y="49132"/>
                      </a:cubicBezTo>
                      <a:cubicBezTo>
                        <a:pt x="75244" y="50055"/>
                        <a:pt x="79063" y="50731"/>
                        <a:pt x="82819" y="50731"/>
                      </a:cubicBezTo>
                      <a:cubicBezTo>
                        <a:pt x="85975" y="50731"/>
                        <a:pt x="89087" y="50254"/>
                        <a:pt x="92012" y="49043"/>
                      </a:cubicBezTo>
                      <a:cubicBezTo>
                        <a:pt x="94426" y="48059"/>
                        <a:pt x="96661" y="46570"/>
                        <a:pt x="98150" y="44424"/>
                      </a:cubicBezTo>
                      <a:cubicBezTo>
                        <a:pt x="107775" y="30581"/>
                        <a:pt x="86591" y="19064"/>
                        <a:pt x="74895" y="19064"/>
                      </a:cubicBezTo>
                      <a:cubicBezTo>
                        <a:pt x="74533" y="19064"/>
                        <a:pt x="74179" y="19075"/>
                        <a:pt x="73836" y="19097"/>
                      </a:cubicBezTo>
                      <a:cubicBezTo>
                        <a:pt x="67567" y="19499"/>
                        <a:pt x="61181" y="22039"/>
                        <a:pt x="55078" y="22039"/>
                      </a:cubicBezTo>
                      <a:cubicBezTo>
                        <a:pt x="53030" y="22039"/>
                        <a:pt x="51014" y="21753"/>
                        <a:pt x="49046" y="21004"/>
                      </a:cubicBezTo>
                      <a:cubicBezTo>
                        <a:pt x="42043" y="18352"/>
                        <a:pt x="38319" y="10933"/>
                        <a:pt x="32836" y="5868"/>
                      </a:cubicBezTo>
                      <a:cubicBezTo>
                        <a:pt x="30959" y="4110"/>
                        <a:pt x="28843" y="2709"/>
                        <a:pt x="26549" y="1636"/>
                      </a:cubicBezTo>
                      <a:cubicBezTo>
                        <a:pt x="24851" y="862"/>
                        <a:pt x="23033" y="355"/>
                        <a:pt x="21215" y="117"/>
                      </a:cubicBezTo>
                      <a:cubicBezTo>
                        <a:pt x="20579" y="40"/>
                        <a:pt x="19931" y="1"/>
                        <a:pt x="19280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02" name="Google Shape;1602;p37"/>
                <p:cNvSpPr/>
                <p:nvPr/>
              </p:nvSpPr>
              <p:spPr>
                <a:xfrm>
                  <a:off x="-316390" y="4171925"/>
                  <a:ext cx="3797016" cy="1953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248" h="48480" fill="none" extrusionOk="0">
                      <a:moveTo>
                        <a:pt x="15196" y="1252"/>
                      </a:moveTo>
                      <a:cubicBezTo>
                        <a:pt x="20828" y="1"/>
                        <a:pt x="26698" y="1639"/>
                        <a:pt x="30899" y="5573"/>
                      </a:cubicBezTo>
                      <a:cubicBezTo>
                        <a:pt x="36173" y="10638"/>
                        <a:pt x="38051" y="18832"/>
                        <a:pt x="44129" y="22914"/>
                      </a:cubicBezTo>
                      <a:cubicBezTo>
                        <a:pt x="48450" y="25804"/>
                        <a:pt x="54081" y="25953"/>
                        <a:pt x="59206" y="25089"/>
                      </a:cubicBezTo>
                      <a:cubicBezTo>
                        <a:pt x="64331" y="24225"/>
                        <a:pt x="69307" y="22437"/>
                        <a:pt x="74492" y="21812"/>
                      </a:cubicBezTo>
                      <a:cubicBezTo>
                        <a:pt x="79647" y="21156"/>
                        <a:pt x="85308" y="21812"/>
                        <a:pt x="89241" y="25208"/>
                      </a:cubicBezTo>
                      <a:cubicBezTo>
                        <a:pt x="91625" y="27354"/>
                        <a:pt x="93234" y="30244"/>
                        <a:pt x="93830" y="33403"/>
                      </a:cubicBezTo>
                      <a:cubicBezTo>
                        <a:pt x="94187" y="35339"/>
                        <a:pt x="94247" y="37425"/>
                        <a:pt x="93472" y="39243"/>
                      </a:cubicBezTo>
                      <a:cubicBezTo>
                        <a:pt x="92549" y="41418"/>
                        <a:pt x="90642" y="42967"/>
                        <a:pt x="88586" y="44129"/>
                      </a:cubicBezTo>
                      <a:cubicBezTo>
                        <a:pt x="81017" y="48480"/>
                        <a:pt x="71333" y="48420"/>
                        <a:pt x="63318" y="44964"/>
                      </a:cubicBezTo>
                      <a:cubicBezTo>
                        <a:pt x="59623" y="43384"/>
                        <a:pt x="56226" y="41120"/>
                        <a:pt x="52383" y="40017"/>
                      </a:cubicBezTo>
                      <a:cubicBezTo>
                        <a:pt x="39868" y="36412"/>
                        <a:pt x="26668" y="45470"/>
                        <a:pt x="13826" y="43206"/>
                      </a:cubicBezTo>
                      <a:cubicBezTo>
                        <a:pt x="11085" y="42699"/>
                        <a:pt x="8373" y="41656"/>
                        <a:pt x="6377" y="39690"/>
                      </a:cubicBezTo>
                      <a:cubicBezTo>
                        <a:pt x="4202" y="37514"/>
                        <a:pt x="3129" y="34445"/>
                        <a:pt x="2473" y="31406"/>
                      </a:cubicBezTo>
                      <a:cubicBezTo>
                        <a:pt x="0" y="19964"/>
                        <a:pt x="1490" y="4381"/>
                        <a:pt x="15196" y="1252"/>
                      </a:cubicBezTo>
                      <a:close/>
                    </a:path>
                  </a:pathLst>
                </a:custGeom>
                <a:noFill/>
                <a:ln w="19050" cap="flat" cmpd="sng">
                  <a:solidFill>
                    <a:schemeClr val="accent1"/>
                  </a:solidFill>
                  <a:prstDash val="solid"/>
                  <a:miter lim="297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603" name="Google Shape;1603;p37"/>
                <p:cNvGrpSpPr/>
                <p:nvPr/>
              </p:nvGrpSpPr>
              <p:grpSpPr>
                <a:xfrm>
                  <a:off x="174564" y="4842646"/>
                  <a:ext cx="824338" cy="865398"/>
                  <a:chOff x="126952" y="4637346"/>
                  <a:chExt cx="824338" cy="865398"/>
                </a:xfrm>
              </p:grpSpPr>
              <p:sp>
                <p:nvSpPr>
                  <p:cNvPr id="1604" name="Google Shape;1604;p37"/>
                  <p:cNvSpPr/>
                  <p:nvPr/>
                </p:nvSpPr>
                <p:spPr>
                  <a:xfrm>
                    <a:off x="787480" y="5298317"/>
                    <a:ext cx="94716" cy="650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51" h="1614" extrusionOk="0">
                        <a:moveTo>
                          <a:pt x="1259" y="0"/>
                        </a:moveTo>
                        <a:cubicBezTo>
                          <a:pt x="928" y="0"/>
                          <a:pt x="550" y="221"/>
                          <a:pt x="233" y="825"/>
                        </a:cubicBezTo>
                        <a:cubicBezTo>
                          <a:pt x="1" y="1270"/>
                          <a:pt x="471" y="1614"/>
                          <a:pt x="1025" y="1614"/>
                        </a:cubicBezTo>
                        <a:cubicBezTo>
                          <a:pt x="1325" y="1614"/>
                          <a:pt x="1650" y="1513"/>
                          <a:pt x="1901" y="1272"/>
                        </a:cubicBezTo>
                        <a:cubicBezTo>
                          <a:pt x="2351" y="803"/>
                          <a:pt x="1890" y="0"/>
                          <a:pt x="1259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05" name="Google Shape;1605;p37"/>
                  <p:cNvSpPr/>
                  <p:nvPr/>
                </p:nvSpPr>
                <p:spPr>
                  <a:xfrm>
                    <a:off x="857984" y="5042204"/>
                    <a:ext cx="93306" cy="8767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16" h="2176" extrusionOk="0">
                        <a:moveTo>
                          <a:pt x="1092" y="1"/>
                        </a:moveTo>
                        <a:cubicBezTo>
                          <a:pt x="596" y="1"/>
                          <a:pt x="99" y="387"/>
                          <a:pt x="32" y="1402"/>
                        </a:cubicBezTo>
                        <a:cubicBezTo>
                          <a:pt x="0" y="1860"/>
                          <a:pt x="488" y="2176"/>
                          <a:pt x="1007" y="2176"/>
                        </a:cubicBezTo>
                        <a:cubicBezTo>
                          <a:pt x="1466" y="2176"/>
                          <a:pt x="1950" y="1928"/>
                          <a:pt x="2118" y="1312"/>
                        </a:cubicBezTo>
                        <a:cubicBezTo>
                          <a:pt x="2315" y="588"/>
                          <a:pt x="1704" y="1"/>
                          <a:pt x="1092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06" name="Google Shape;1606;p37"/>
                  <p:cNvSpPr/>
                  <p:nvPr/>
                </p:nvSpPr>
                <p:spPr>
                  <a:xfrm>
                    <a:off x="403088" y="5404356"/>
                    <a:ext cx="149346" cy="9838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07" h="2442" extrusionOk="0">
                        <a:moveTo>
                          <a:pt x="1594" y="1"/>
                        </a:moveTo>
                        <a:cubicBezTo>
                          <a:pt x="1549" y="1"/>
                          <a:pt x="1504" y="4"/>
                          <a:pt x="1460" y="11"/>
                        </a:cubicBezTo>
                        <a:cubicBezTo>
                          <a:pt x="477" y="160"/>
                          <a:pt x="0" y="1143"/>
                          <a:pt x="268" y="1709"/>
                        </a:cubicBezTo>
                        <a:cubicBezTo>
                          <a:pt x="521" y="2230"/>
                          <a:pt x="890" y="2441"/>
                          <a:pt x="1336" y="2441"/>
                        </a:cubicBezTo>
                        <a:cubicBezTo>
                          <a:pt x="1733" y="2441"/>
                          <a:pt x="2191" y="2274"/>
                          <a:pt x="2682" y="2007"/>
                        </a:cubicBezTo>
                        <a:cubicBezTo>
                          <a:pt x="3707" y="1466"/>
                          <a:pt x="2556" y="1"/>
                          <a:pt x="1594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07" name="Google Shape;1607;p37"/>
                  <p:cNvSpPr/>
                  <p:nvPr/>
                </p:nvSpPr>
                <p:spPr>
                  <a:xfrm>
                    <a:off x="126952" y="5265602"/>
                    <a:ext cx="176540" cy="1288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382" h="3198" extrusionOk="0">
                        <a:moveTo>
                          <a:pt x="2558" y="0"/>
                        </a:moveTo>
                        <a:cubicBezTo>
                          <a:pt x="1385" y="0"/>
                          <a:pt x="0" y="1673"/>
                          <a:pt x="329" y="2531"/>
                        </a:cubicBezTo>
                        <a:cubicBezTo>
                          <a:pt x="510" y="3028"/>
                          <a:pt x="888" y="3198"/>
                          <a:pt x="1296" y="3198"/>
                        </a:cubicBezTo>
                        <a:cubicBezTo>
                          <a:pt x="1694" y="3198"/>
                          <a:pt x="2120" y="3036"/>
                          <a:pt x="2415" y="2859"/>
                        </a:cubicBezTo>
                        <a:cubicBezTo>
                          <a:pt x="3130" y="2442"/>
                          <a:pt x="4381" y="1012"/>
                          <a:pt x="3159" y="177"/>
                        </a:cubicBezTo>
                        <a:cubicBezTo>
                          <a:pt x="2973" y="55"/>
                          <a:pt x="2769" y="0"/>
                          <a:pt x="2558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08" name="Google Shape;1608;p37"/>
                  <p:cNvSpPr/>
                  <p:nvPr/>
                </p:nvSpPr>
                <p:spPr>
                  <a:xfrm>
                    <a:off x="530319" y="4637346"/>
                    <a:ext cx="173357" cy="11438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303" h="2839" extrusionOk="0">
                        <a:moveTo>
                          <a:pt x="1802" y="0"/>
                        </a:moveTo>
                        <a:cubicBezTo>
                          <a:pt x="1757" y="0"/>
                          <a:pt x="1713" y="3"/>
                          <a:pt x="1669" y="9"/>
                        </a:cubicBezTo>
                        <a:cubicBezTo>
                          <a:pt x="537" y="188"/>
                          <a:pt x="1" y="1320"/>
                          <a:pt x="299" y="1975"/>
                        </a:cubicBezTo>
                        <a:cubicBezTo>
                          <a:pt x="598" y="2590"/>
                          <a:pt x="1023" y="2838"/>
                          <a:pt x="1537" y="2838"/>
                        </a:cubicBezTo>
                        <a:cubicBezTo>
                          <a:pt x="1995" y="2838"/>
                          <a:pt x="2524" y="2642"/>
                          <a:pt x="3100" y="2333"/>
                        </a:cubicBezTo>
                        <a:cubicBezTo>
                          <a:pt x="4303" y="1731"/>
                          <a:pt x="2917" y="0"/>
                          <a:pt x="1802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09" name="Google Shape;1609;p37"/>
                  <p:cNvSpPr/>
                  <p:nvPr/>
                </p:nvSpPr>
                <p:spPr>
                  <a:xfrm>
                    <a:off x="304623" y="4999941"/>
                    <a:ext cx="192776" cy="15721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85" h="3902" extrusionOk="0">
                        <a:moveTo>
                          <a:pt x="2645" y="1"/>
                        </a:moveTo>
                        <a:cubicBezTo>
                          <a:pt x="1976" y="1"/>
                          <a:pt x="1239" y="345"/>
                          <a:pt x="627" y="1020"/>
                        </a:cubicBezTo>
                        <a:cubicBezTo>
                          <a:pt x="1" y="1706"/>
                          <a:pt x="388" y="3315"/>
                          <a:pt x="1342" y="3821"/>
                        </a:cubicBezTo>
                        <a:cubicBezTo>
                          <a:pt x="1439" y="3876"/>
                          <a:pt x="1553" y="3901"/>
                          <a:pt x="1678" y="3901"/>
                        </a:cubicBezTo>
                        <a:cubicBezTo>
                          <a:pt x="2783" y="3901"/>
                          <a:pt x="4785" y="1939"/>
                          <a:pt x="4143" y="842"/>
                        </a:cubicBezTo>
                        <a:cubicBezTo>
                          <a:pt x="3790" y="278"/>
                          <a:pt x="3245" y="1"/>
                          <a:pt x="2645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10" name="Google Shape;1610;p37"/>
                  <p:cNvSpPr/>
                  <p:nvPr/>
                </p:nvSpPr>
                <p:spPr>
                  <a:xfrm>
                    <a:off x="701142" y="4908003"/>
                    <a:ext cx="114940" cy="7965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53" h="1977" extrusionOk="0">
                        <a:moveTo>
                          <a:pt x="1541" y="1"/>
                        </a:moveTo>
                        <a:cubicBezTo>
                          <a:pt x="1140" y="1"/>
                          <a:pt x="679" y="270"/>
                          <a:pt x="290" y="1008"/>
                        </a:cubicBezTo>
                        <a:cubicBezTo>
                          <a:pt x="0" y="1548"/>
                          <a:pt x="573" y="1976"/>
                          <a:pt x="1239" y="1976"/>
                        </a:cubicBezTo>
                        <a:cubicBezTo>
                          <a:pt x="1602" y="1976"/>
                          <a:pt x="1992" y="1849"/>
                          <a:pt x="2286" y="1544"/>
                        </a:cubicBezTo>
                        <a:cubicBezTo>
                          <a:pt x="2853" y="978"/>
                          <a:pt x="2305" y="1"/>
                          <a:pt x="154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11" name="Google Shape;1611;p37"/>
                  <p:cNvSpPr/>
                  <p:nvPr/>
                </p:nvSpPr>
                <p:spPr>
                  <a:xfrm>
                    <a:off x="549456" y="5148363"/>
                    <a:ext cx="93346" cy="8775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17" h="2178" extrusionOk="0">
                        <a:moveTo>
                          <a:pt x="1068" y="0"/>
                        </a:moveTo>
                        <a:cubicBezTo>
                          <a:pt x="573" y="0"/>
                          <a:pt x="85" y="383"/>
                          <a:pt x="32" y="1389"/>
                        </a:cubicBezTo>
                        <a:cubicBezTo>
                          <a:pt x="1" y="1863"/>
                          <a:pt x="489" y="2178"/>
                          <a:pt x="1007" y="2178"/>
                        </a:cubicBezTo>
                        <a:cubicBezTo>
                          <a:pt x="1467" y="2178"/>
                          <a:pt x="1950" y="1931"/>
                          <a:pt x="2118" y="1329"/>
                        </a:cubicBezTo>
                        <a:cubicBezTo>
                          <a:pt x="2317" y="600"/>
                          <a:pt x="1687" y="0"/>
                          <a:pt x="1068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612" name="Google Shape;1612;p37"/>
              <p:cNvGrpSpPr/>
              <p:nvPr/>
            </p:nvGrpSpPr>
            <p:grpSpPr>
              <a:xfrm rot="-5189473">
                <a:off x="2083919" y="4411860"/>
                <a:ext cx="70211" cy="266572"/>
                <a:chOff x="5735123" y="3863031"/>
                <a:chExt cx="70213" cy="266579"/>
              </a:xfrm>
            </p:grpSpPr>
            <p:sp>
              <p:nvSpPr>
                <p:cNvPr id="1613" name="Google Shape;1613;p37"/>
                <p:cNvSpPr/>
                <p:nvPr/>
              </p:nvSpPr>
              <p:spPr>
                <a:xfrm>
                  <a:off x="5744701" y="3863031"/>
                  <a:ext cx="60635" cy="1668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5" h="6480" extrusionOk="0">
                      <a:moveTo>
                        <a:pt x="880" y="0"/>
                      </a:moveTo>
                      <a:cubicBezTo>
                        <a:pt x="827" y="0"/>
                        <a:pt x="773" y="6"/>
                        <a:pt x="716" y="19"/>
                      </a:cubicBezTo>
                      <a:cubicBezTo>
                        <a:pt x="298" y="93"/>
                        <a:pt x="135" y="436"/>
                        <a:pt x="90" y="823"/>
                      </a:cubicBezTo>
                      <a:cubicBezTo>
                        <a:pt x="60" y="1077"/>
                        <a:pt x="60" y="1330"/>
                        <a:pt x="75" y="1583"/>
                      </a:cubicBezTo>
                      <a:cubicBezTo>
                        <a:pt x="135" y="2581"/>
                        <a:pt x="120" y="3564"/>
                        <a:pt x="30" y="4548"/>
                      </a:cubicBezTo>
                      <a:cubicBezTo>
                        <a:pt x="1" y="4905"/>
                        <a:pt x="15" y="5278"/>
                        <a:pt x="60" y="5635"/>
                      </a:cubicBezTo>
                      <a:cubicBezTo>
                        <a:pt x="120" y="6067"/>
                        <a:pt x="343" y="6410"/>
                        <a:pt x="805" y="6470"/>
                      </a:cubicBezTo>
                      <a:cubicBezTo>
                        <a:pt x="850" y="6476"/>
                        <a:pt x="895" y="6479"/>
                        <a:pt x="939" y="6479"/>
                      </a:cubicBezTo>
                      <a:cubicBezTo>
                        <a:pt x="1309" y="6479"/>
                        <a:pt x="1655" y="6262"/>
                        <a:pt x="1788" y="5903"/>
                      </a:cubicBezTo>
                      <a:cubicBezTo>
                        <a:pt x="1937" y="5620"/>
                        <a:pt x="2056" y="5308"/>
                        <a:pt x="2131" y="4995"/>
                      </a:cubicBezTo>
                      <a:cubicBezTo>
                        <a:pt x="2354" y="3654"/>
                        <a:pt x="2265" y="2268"/>
                        <a:pt x="1848" y="972"/>
                      </a:cubicBezTo>
                      <a:cubicBezTo>
                        <a:pt x="1788" y="838"/>
                        <a:pt x="1729" y="689"/>
                        <a:pt x="1669" y="555"/>
                      </a:cubicBezTo>
                      <a:cubicBezTo>
                        <a:pt x="1439" y="223"/>
                        <a:pt x="1198" y="0"/>
                        <a:pt x="880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14" name="Google Shape;1614;p37"/>
                <p:cNvSpPr/>
                <p:nvPr/>
              </p:nvSpPr>
              <p:spPr>
                <a:xfrm>
                  <a:off x="5735123" y="4069722"/>
                  <a:ext cx="48354" cy="598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78" h="2326" extrusionOk="0">
                      <a:moveTo>
                        <a:pt x="1026" y="0"/>
                      </a:moveTo>
                      <a:cubicBezTo>
                        <a:pt x="855" y="0"/>
                        <a:pt x="683" y="69"/>
                        <a:pt x="551" y="214"/>
                      </a:cubicBezTo>
                      <a:cubicBezTo>
                        <a:pt x="164" y="617"/>
                        <a:pt x="0" y="1168"/>
                        <a:pt x="89" y="1719"/>
                      </a:cubicBezTo>
                      <a:cubicBezTo>
                        <a:pt x="132" y="2084"/>
                        <a:pt x="447" y="2326"/>
                        <a:pt x="781" y="2326"/>
                      </a:cubicBezTo>
                      <a:cubicBezTo>
                        <a:pt x="910" y="2326"/>
                        <a:pt x="1042" y="2290"/>
                        <a:pt x="1162" y="2211"/>
                      </a:cubicBezTo>
                      <a:cubicBezTo>
                        <a:pt x="1639" y="1913"/>
                        <a:pt x="1877" y="795"/>
                        <a:pt x="1579" y="319"/>
                      </a:cubicBezTo>
                      <a:cubicBezTo>
                        <a:pt x="1454" y="111"/>
                        <a:pt x="1242" y="0"/>
                        <a:pt x="1026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6_1">
    <p:spTree>
      <p:nvGrpSpPr>
        <p:cNvPr id="1" name="Shape 1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6" name="Google Shape;1616;p38"/>
          <p:cNvGrpSpPr/>
          <p:nvPr/>
        </p:nvGrpSpPr>
        <p:grpSpPr>
          <a:xfrm>
            <a:off x="-1318858" y="-1269678"/>
            <a:ext cx="11558539" cy="7424975"/>
            <a:chOff x="-1318858" y="-1269678"/>
            <a:chExt cx="11558539" cy="7424975"/>
          </a:xfrm>
        </p:grpSpPr>
        <p:sp>
          <p:nvSpPr>
            <p:cNvPr id="1617" name="Google Shape;1617;p38"/>
            <p:cNvSpPr/>
            <p:nvPr/>
          </p:nvSpPr>
          <p:spPr>
            <a:xfrm rot="-10530021" flipH="1">
              <a:off x="-543922" y="2181930"/>
              <a:ext cx="1508330" cy="1268336"/>
            </a:xfrm>
            <a:custGeom>
              <a:avLst/>
              <a:gdLst/>
              <a:ahLst/>
              <a:cxnLst/>
              <a:rect l="l" t="t" r="r" b="b"/>
              <a:pathLst>
                <a:path w="45295" h="38088" extrusionOk="0">
                  <a:moveTo>
                    <a:pt x="30867" y="1"/>
                  </a:moveTo>
                  <a:cubicBezTo>
                    <a:pt x="29369" y="1"/>
                    <a:pt x="23435" y="9789"/>
                    <a:pt x="20895" y="14514"/>
                  </a:cubicBezTo>
                  <a:cubicBezTo>
                    <a:pt x="20627" y="14693"/>
                    <a:pt x="20359" y="14901"/>
                    <a:pt x="20090" y="15110"/>
                  </a:cubicBezTo>
                  <a:lnTo>
                    <a:pt x="20031" y="15110"/>
                  </a:lnTo>
                  <a:cubicBezTo>
                    <a:pt x="18362" y="16361"/>
                    <a:pt x="16723" y="17702"/>
                    <a:pt x="15204" y="19133"/>
                  </a:cubicBezTo>
                  <a:cubicBezTo>
                    <a:pt x="14280" y="19967"/>
                    <a:pt x="13416" y="20831"/>
                    <a:pt x="12552" y="21695"/>
                  </a:cubicBezTo>
                  <a:cubicBezTo>
                    <a:pt x="14280" y="19430"/>
                    <a:pt x="16217" y="16361"/>
                    <a:pt x="17051" y="13292"/>
                  </a:cubicBezTo>
                  <a:cubicBezTo>
                    <a:pt x="18574" y="7539"/>
                    <a:pt x="17828" y="5256"/>
                    <a:pt x="16329" y="5256"/>
                  </a:cubicBezTo>
                  <a:cubicBezTo>
                    <a:pt x="16244" y="5256"/>
                    <a:pt x="16157" y="5263"/>
                    <a:pt x="16068" y="5277"/>
                  </a:cubicBezTo>
                  <a:cubicBezTo>
                    <a:pt x="14399" y="5515"/>
                    <a:pt x="10883" y="18566"/>
                    <a:pt x="9542" y="24913"/>
                  </a:cubicBezTo>
                  <a:cubicBezTo>
                    <a:pt x="7486" y="27237"/>
                    <a:pt x="5550" y="29651"/>
                    <a:pt x="3762" y="32154"/>
                  </a:cubicBezTo>
                  <a:cubicBezTo>
                    <a:pt x="5281" y="29263"/>
                    <a:pt x="6980" y="25330"/>
                    <a:pt x="7308" y="21576"/>
                  </a:cubicBezTo>
                  <a:cubicBezTo>
                    <a:pt x="7898" y="15138"/>
                    <a:pt x="6773" y="12636"/>
                    <a:pt x="5239" y="12636"/>
                  </a:cubicBezTo>
                  <a:cubicBezTo>
                    <a:pt x="5069" y="12636"/>
                    <a:pt x="4894" y="12667"/>
                    <a:pt x="4715" y="12726"/>
                  </a:cubicBezTo>
                  <a:cubicBezTo>
                    <a:pt x="2898" y="13322"/>
                    <a:pt x="1467" y="28518"/>
                    <a:pt x="1169" y="35997"/>
                  </a:cubicBezTo>
                  <a:cubicBezTo>
                    <a:pt x="782" y="36534"/>
                    <a:pt x="454" y="37100"/>
                    <a:pt x="127" y="37666"/>
                  </a:cubicBezTo>
                  <a:cubicBezTo>
                    <a:pt x="0" y="37877"/>
                    <a:pt x="187" y="38087"/>
                    <a:pt x="359" y="38087"/>
                  </a:cubicBezTo>
                  <a:cubicBezTo>
                    <a:pt x="431" y="38087"/>
                    <a:pt x="500" y="38051"/>
                    <a:pt x="544" y="37964"/>
                  </a:cubicBezTo>
                  <a:cubicBezTo>
                    <a:pt x="633" y="37815"/>
                    <a:pt x="723" y="37666"/>
                    <a:pt x="812" y="37517"/>
                  </a:cubicBezTo>
                  <a:cubicBezTo>
                    <a:pt x="8112" y="36176"/>
                    <a:pt x="23279" y="32452"/>
                    <a:pt x="23606" y="30604"/>
                  </a:cubicBezTo>
                  <a:cubicBezTo>
                    <a:pt x="23821" y="29393"/>
                    <a:pt x="22819" y="28489"/>
                    <a:pt x="20130" y="28489"/>
                  </a:cubicBezTo>
                  <a:cubicBezTo>
                    <a:pt x="18717" y="28489"/>
                    <a:pt x="16840" y="28738"/>
                    <a:pt x="14429" y="29323"/>
                  </a:cubicBezTo>
                  <a:cubicBezTo>
                    <a:pt x="8768" y="30664"/>
                    <a:pt x="3136" y="35193"/>
                    <a:pt x="1169" y="36921"/>
                  </a:cubicBezTo>
                  <a:cubicBezTo>
                    <a:pt x="2927" y="34090"/>
                    <a:pt x="4894" y="31379"/>
                    <a:pt x="6980" y="28787"/>
                  </a:cubicBezTo>
                  <a:cubicBezTo>
                    <a:pt x="7725" y="27863"/>
                    <a:pt x="8470" y="26969"/>
                    <a:pt x="9215" y="26105"/>
                  </a:cubicBezTo>
                  <a:cubicBezTo>
                    <a:pt x="15859" y="25986"/>
                    <a:pt x="29327" y="25002"/>
                    <a:pt x="29864" y="23453"/>
                  </a:cubicBezTo>
                  <a:cubicBezTo>
                    <a:pt x="30333" y="22124"/>
                    <a:pt x="28888" y="20933"/>
                    <a:pt x="24277" y="20933"/>
                  </a:cubicBezTo>
                  <a:cubicBezTo>
                    <a:pt x="23614" y="20933"/>
                    <a:pt x="22885" y="20957"/>
                    <a:pt x="22087" y="21010"/>
                  </a:cubicBezTo>
                  <a:cubicBezTo>
                    <a:pt x="17260" y="21337"/>
                    <a:pt x="12045" y="24109"/>
                    <a:pt x="9811" y="25420"/>
                  </a:cubicBezTo>
                  <a:cubicBezTo>
                    <a:pt x="13029" y="21665"/>
                    <a:pt x="16664" y="18268"/>
                    <a:pt x="20686" y="15319"/>
                  </a:cubicBezTo>
                  <a:cubicBezTo>
                    <a:pt x="25204" y="16460"/>
                    <a:pt x="33304" y="18136"/>
                    <a:pt x="36565" y="18136"/>
                  </a:cubicBezTo>
                  <a:cubicBezTo>
                    <a:pt x="37305" y="18136"/>
                    <a:pt x="37795" y="18050"/>
                    <a:pt x="37939" y="17851"/>
                  </a:cubicBezTo>
                  <a:cubicBezTo>
                    <a:pt x="38773" y="16689"/>
                    <a:pt x="37432" y="15199"/>
                    <a:pt x="32158" y="14067"/>
                  </a:cubicBezTo>
                  <a:cubicBezTo>
                    <a:pt x="31092" y="13847"/>
                    <a:pt x="29960" y="13759"/>
                    <a:pt x="28834" y="13759"/>
                  </a:cubicBezTo>
                  <a:cubicBezTo>
                    <a:pt x="25994" y="13759"/>
                    <a:pt x="23185" y="14317"/>
                    <a:pt x="21521" y="14723"/>
                  </a:cubicBezTo>
                  <a:cubicBezTo>
                    <a:pt x="22266" y="14216"/>
                    <a:pt x="23010" y="13710"/>
                    <a:pt x="23755" y="13263"/>
                  </a:cubicBezTo>
                  <a:cubicBezTo>
                    <a:pt x="25811" y="11981"/>
                    <a:pt x="27986" y="10938"/>
                    <a:pt x="30251" y="10104"/>
                  </a:cubicBezTo>
                  <a:cubicBezTo>
                    <a:pt x="35823" y="9508"/>
                    <a:pt x="44702" y="8138"/>
                    <a:pt x="45000" y="7005"/>
                  </a:cubicBezTo>
                  <a:cubicBezTo>
                    <a:pt x="45295" y="6009"/>
                    <a:pt x="44385" y="5237"/>
                    <a:pt x="41735" y="5237"/>
                  </a:cubicBezTo>
                  <a:cubicBezTo>
                    <a:pt x="40898" y="5237"/>
                    <a:pt x="39886" y="5314"/>
                    <a:pt x="38683" y="5486"/>
                  </a:cubicBezTo>
                  <a:cubicBezTo>
                    <a:pt x="33648" y="6171"/>
                    <a:pt x="28314" y="10283"/>
                    <a:pt x="28314" y="10283"/>
                  </a:cubicBezTo>
                  <a:lnTo>
                    <a:pt x="28344" y="10283"/>
                  </a:lnTo>
                  <a:cubicBezTo>
                    <a:pt x="27063" y="10849"/>
                    <a:pt x="25811" y="11445"/>
                    <a:pt x="24619" y="12130"/>
                  </a:cubicBezTo>
                  <a:cubicBezTo>
                    <a:pt x="26437" y="10730"/>
                    <a:pt x="28523" y="8823"/>
                    <a:pt x="29834" y="6707"/>
                  </a:cubicBezTo>
                  <a:cubicBezTo>
                    <a:pt x="32545" y="2178"/>
                    <a:pt x="32337" y="182"/>
                    <a:pt x="30907" y="3"/>
                  </a:cubicBezTo>
                  <a:cubicBezTo>
                    <a:pt x="30894" y="2"/>
                    <a:pt x="30881" y="1"/>
                    <a:pt x="308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38"/>
            <p:cNvSpPr/>
            <p:nvPr/>
          </p:nvSpPr>
          <p:spPr>
            <a:xfrm flipH="1">
              <a:off x="8006050" y="623063"/>
              <a:ext cx="1508210" cy="1268235"/>
            </a:xfrm>
            <a:custGeom>
              <a:avLst/>
              <a:gdLst/>
              <a:ahLst/>
              <a:cxnLst/>
              <a:rect l="l" t="t" r="r" b="b"/>
              <a:pathLst>
                <a:path w="45295" h="38088" extrusionOk="0">
                  <a:moveTo>
                    <a:pt x="30867" y="1"/>
                  </a:moveTo>
                  <a:cubicBezTo>
                    <a:pt x="29369" y="1"/>
                    <a:pt x="23435" y="9789"/>
                    <a:pt x="20895" y="14514"/>
                  </a:cubicBezTo>
                  <a:cubicBezTo>
                    <a:pt x="20627" y="14693"/>
                    <a:pt x="20359" y="14901"/>
                    <a:pt x="20090" y="15110"/>
                  </a:cubicBezTo>
                  <a:lnTo>
                    <a:pt x="20031" y="15110"/>
                  </a:lnTo>
                  <a:cubicBezTo>
                    <a:pt x="18362" y="16361"/>
                    <a:pt x="16723" y="17702"/>
                    <a:pt x="15204" y="19133"/>
                  </a:cubicBezTo>
                  <a:cubicBezTo>
                    <a:pt x="14280" y="19967"/>
                    <a:pt x="13416" y="20831"/>
                    <a:pt x="12552" y="21695"/>
                  </a:cubicBezTo>
                  <a:cubicBezTo>
                    <a:pt x="14280" y="19430"/>
                    <a:pt x="16217" y="16361"/>
                    <a:pt x="17051" y="13292"/>
                  </a:cubicBezTo>
                  <a:cubicBezTo>
                    <a:pt x="18574" y="7539"/>
                    <a:pt x="17828" y="5256"/>
                    <a:pt x="16329" y="5256"/>
                  </a:cubicBezTo>
                  <a:cubicBezTo>
                    <a:pt x="16244" y="5256"/>
                    <a:pt x="16157" y="5263"/>
                    <a:pt x="16068" y="5277"/>
                  </a:cubicBezTo>
                  <a:cubicBezTo>
                    <a:pt x="14399" y="5515"/>
                    <a:pt x="10883" y="18566"/>
                    <a:pt x="9542" y="24913"/>
                  </a:cubicBezTo>
                  <a:cubicBezTo>
                    <a:pt x="7486" y="27237"/>
                    <a:pt x="5550" y="29651"/>
                    <a:pt x="3762" y="32154"/>
                  </a:cubicBezTo>
                  <a:cubicBezTo>
                    <a:pt x="5281" y="29263"/>
                    <a:pt x="6980" y="25330"/>
                    <a:pt x="7308" y="21576"/>
                  </a:cubicBezTo>
                  <a:cubicBezTo>
                    <a:pt x="7898" y="15138"/>
                    <a:pt x="6773" y="12636"/>
                    <a:pt x="5239" y="12636"/>
                  </a:cubicBezTo>
                  <a:cubicBezTo>
                    <a:pt x="5069" y="12636"/>
                    <a:pt x="4894" y="12667"/>
                    <a:pt x="4715" y="12726"/>
                  </a:cubicBezTo>
                  <a:cubicBezTo>
                    <a:pt x="2898" y="13322"/>
                    <a:pt x="1467" y="28518"/>
                    <a:pt x="1169" y="35997"/>
                  </a:cubicBezTo>
                  <a:cubicBezTo>
                    <a:pt x="782" y="36534"/>
                    <a:pt x="454" y="37100"/>
                    <a:pt x="127" y="37666"/>
                  </a:cubicBezTo>
                  <a:cubicBezTo>
                    <a:pt x="0" y="37877"/>
                    <a:pt x="187" y="38087"/>
                    <a:pt x="359" y="38087"/>
                  </a:cubicBezTo>
                  <a:cubicBezTo>
                    <a:pt x="431" y="38087"/>
                    <a:pt x="500" y="38051"/>
                    <a:pt x="544" y="37964"/>
                  </a:cubicBezTo>
                  <a:cubicBezTo>
                    <a:pt x="633" y="37815"/>
                    <a:pt x="723" y="37666"/>
                    <a:pt x="812" y="37517"/>
                  </a:cubicBezTo>
                  <a:cubicBezTo>
                    <a:pt x="8112" y="36176"/>
                    <a:pt x="23279" y="32452"/>
                    <a:pt x="23606" y="30604"/>
                  </a:cubicBezTo>
                  <a:cubicBezTo>
                    <a:pt x="23821" y="29393"/>
                    <a:pt x="22819" y="28489"/>
                    <a:pt x="20130" y="28489"/>
                  </a:cubicBezTo>
                  <a:cubicBezTo>
                    <a:pt x="18717" y="28489"/>
                    <a:pt x="16840" y="28738"/>
                    <a:pt x="14429" y="29323"/>
                  </a:cubicBezTo>
                  <a:cubicBezTo>
                    <a:pt x="8768" y="30664"/>
                    <a:pt x="3136" y="35193"/>
                    <a:pt x="1169" y="36921"/>
                  </a:cubicBezTo>
                  <a:cubicBezTo>
                    <a:pt x="2927" y="34090"/>
                    <a:pt x="4894" y="31379"/>
                    <a:pt x="6980" y="28787"/>
                  </a:cubicBezTo>
                  <a:cubicBezTo>
                    <a:pt x="7725" y="27863"/>
                    <a:pt x="8470" y="26969"/>
                    <a:pt x="9215" y="26105"/>
                  </a:cubicBezTo>
                  <a:cubicBezTo>
                    <a:pt x="15859" y="25986"/>
                    <a:pt x="29327" y="25002"/>
                    <a:pt x="29864" y="23453"/>
                  </a:cubicBezTo>
                  <a:cubicBezTo>
                    <a:pt x="30333" y="22124"/>
                    <a:pt x="28888" y="20933"/>
                    <a:pt x="24277" y="20933"/>
                  </a:cubicBezTo>
                  <a:cubicBezTo>
                    <a:pt x="23614" y="20933"/>
                    <a:pt x="22885" y="20957"/>
                    <a:pt x="22087" y="21010"/>
                  </a:cubicBezTo>
                  <a:cubicBezTo>
                    <a:pt x="17260" y="21337"/>
                    <a:pt x="12045" y="24109"/>
                    <a:pt x="9811" y="25420"/>
                  </a:cubicBezTo>
                  <a:cubicBezTo>
                    <a:pt x="13029" y="21665"/>
                    <a:pt x="16664" y="18268"/>
                    <a:pt x="20686" y="15319"/>
                  </a:cubicBezTo>
                  <a:cubicBezTo>
                    <a:pt x="25204" y="16460"/>
                    <a:pt x="33304" y="18136"/>
                    <a:pt x="36565" y="18136"/>
                  </a:cubicBezTo>
                  <a:cubicBezTo>
                    <a:pt x="37305" y="18136"/>
                    <a:pt x="37795" y="18050"/>
                    <a:pt x="37939" y="17851"/>
                  </a:cubicBezTo>
                  <a:cubicBezTo>
                    <a:pt x="38773" y="16689"/>
                    <a:pt x="37432" y="15199"/>
                    <a:pt x="32158" y="14067"/>
                  </a:cubicBezTo>
                  <a:cubicBezTo>
                    <a:pt x="31092" y="13847"/>
                    <a:pt x="29960" y="13759"/>
                    <a:pt x="28834" y="13759"/>
                  </a:cubicBezTo>
                  <a:cubicBezTo>
                    <a:pt x="25994" y="13759"/>
                    <a:pt x="23185" y="14317"/>
                    <a:pt x="21521" y="14723"/>
                  </a:cubicBezTo>
                  <a:cubicBezTo>
                    <a:pt x="22266" y="14216"/>
                    <a:pt x="23010" y="13710"/>
                    <a:pt x="23755" y="13263"/>
                  </a:cubicBezTo>
                  <a:cubicBezTo>
                    <a:pt x="25811" y="11981"/>
                    <a:pt x="27986" y="10938"/>
                    <a:pt x="30251" y="10104"/>
                  </a:cubicBezTo>
                  <a:cubicBezTo>
                    <a:pt x="35823" y="9508"/>
                    <a:pt x="44702" y="8138"/>
                    <a:pt x="45000" y="7005"/>
                  </a:cubicBezTo>
                  <a:cubicBezTo>
                    <a:pt x="45295" y="6009"/>
                    <a:pt x="44385" y="5237"/>
                    <a:pt x="41735" y="5237"/>
                  </a:cubicBezTo>
                  <a:cubicBezTo>
                    <a:pt x="40898" y="5237"/>
                    <a:pt x="39886" y="5314"/>
                    <a:pt x="38683" y="5486"/>
                  </a:cubicBezTo>
                  <a:cubicBezTo>
                    <a:pt x="33648" y="6171"/>
                    <a:pt x="28314" y="10283"/>
                    <a:pt x="28314" y="10283"/>
                  </a:cubicBezTo>
                  <a:lnTo>
                    <a:pt x="28344" y="10283"/>
                  </a:lnTo>
                  <a:cubicBezTo>
                    <a:pt x="27063" y="10849"/>
                    <a:pt x="25811" y="11445"/>
                    <a:pt x="24619" y="12130"/>
                  </a:cubicBezTo>
                  <a:cubicBezTo>
                    <a:pt x="26437" y="10730"/>
                    <a:pt x="28523" y="8823"/>
                    <a:pt x="29834" y="6707"/>
                  </a:cubicBezTo>
                  <a:cubicBezTo>
                    <a:pt x="32545" y="2178"/>
                    <a:pt x="32337" y="182"/>
                    <a:pt x="30907" y="3"/>
                  </a:cubicBezTo>
                  <a:cubicBezTo>
                    <a:pt x="30894" y="2"/>
                    <a:pt x="30881" y="1"/>
                    <a:pt x="308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19" name="Google Shape;1619;p38"/>
            <p:cNvGrpSpPr/>
            <p:nvPr/>
          </p:nvGrpSpPr>
          <p:grpSpPr>
            <a:xfrm rot="10800000" flipH="1">
              <a:off x="7373779" y="3289111"/>
              <a:ext cx="2865902" cy="2866186"/>
              <a:chOff x="7229917" y="-939609"/>
              <a:chExt cx="2865902" cy="2866186"/>
            </a:xfrm>
          </p:grpSpPr>
          <p:grpSp>
            <p:nvGrpSpPr>
              <p:cNvPr id="1620" name="Google Shape;1620;p38"/>
              <p:cNvGrpSpPr/>
              <p:nvPr/>
            </p:nvGrpSpPr>
            <p:grpSpPr>
              <a:xfrm>
                <a:off x="7229917" y="-938831"/>
                <a:ext cx="2865902" cy="2666882"/>
                <a:chOff x="7229917" y="-938831"/>
                <a:chExt cx="2865902" cy="2666882"/>
              </a:xfrm>
            </p:grpSpPr>
            <p:sp>
              <p:nvSpPr>
                <p:cNvPr id="1621" name="Google Shape;1621;p38"/>
                <p:cNvSpPr/>
                <p:nvPr/>
              </p:nvSpPr>
              <p:spPr>
                <a:xfrm rot="5202986" flipH="1">
                  <a:off x="7405437" y="-968556"/>
                  <a:ext cx="2514862" cy="27263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425" h="67670" extrusionOk="0">
                      <a:moveTo>
                        <a:pt x="42599" y="1"/>
                      </a:moveTo>
                      <a:cubicBezTo>
                        <a:pt x="33273" y="1"/>
                        <a:pt x="24436" y="5343"/>
                        <a:pt x="14889" y="5343"/>
                      </a:cubicBezTo>
                      <a:cubicBezTo>
                        <a:pt x="14388" y="5343"/>
                        <a:pt x="13885" y="5329"/>
                        <a:pt x="13379" y="5298"/>
                      </a:cubicBezTo>
                      <a:cubicBezTo>
                        <a:pt x="12134" y="5228"/>
                        <a:pt x="10849" y="5098"/>
                        <a:pt x="9587" y="5098"/>
                      </a:cubicBezTo>
                      <a:cubicBezTo>
                        <a:pt x="8161" y="5098"/>
                        <a:pt x="6763" y="5263"/>
                        <a:pt x="5483" y="5864"/>
                      </a:cubicBezTo>
                      <a:cubicBezTo>
                        <a:pt x="2831" y="7085"/>
                        <a:pt x="1252" y="9946"/>
                        <a:pt x="567" y="12806"/>
                      </a:cubicBezTo>
                      <a:cubicBezTo>
                        <a:pt x="1" y="15279"/>
                        <a:pt x="1" y="17812"/>
                        <a:pt x="537" y="20285"/>
                      </a:cubicBezTo>
                      <a:cubicBezTo>
                        <a:pt x="1461" y="24695"/>
                        <a:pt x="3993" y="28598"/>
                        <a:pt x="7658" y="31221"/>
                      </a:cubicBezTo>
                      <a:cubicBezTo>
                        <a:pt x="13350" y="35184"/>
                        <a:pt x="21603" y="35958"/>
                        <a:pt x="25209" y="41918"/>
                      </a:cubicBezTo>
                      <a:cubicBezTo>
                        <a:pt x="27801" y="46208"/>
                        <a:pt x="26937" y="51721"/>
                        <a:pt x="28337" y="56518"/>
                      </a:cubicBezTo>
                      <a:cubicBezTo>
                        <a:pt x="30524" y="64017"/>
                        <a:pt x="36902" y="67669"/>
                        <a:pt x="43484" y="67669"/>
                      </a:cubicBezTo>
                      <a:cubicBezTo>
                        <a:pt x="49010" y="67669"/>
                        <a:pt x="54680" y="65095"/>
                        <a:pt x="58134" y="60064"/>
                      </a:cubicBezTo>
                      <a:cubicBezTo>
                        <a:pt x="61531" y="55117"/>
                        <a:pt x="62425" y="48622"/>
                        <a:pt x="60875" y="42841"/>
                      </a:cubicBezTo>
                      <a:cubicBezTo>
                        <a:pt x="59713" y="38521"/>
                        <a:pt x="57300" y="34647"/>
                        <a:pt x="56108" y="30356"/>
                      </a:cubicBezTo>
                      <a:cubicBezTo>
                        <a:pt x="55274" y="27436"/>
                        <a:pt x="55005" y="24367"/>
                        <a:pt x="55363" y="21358"/>
                      </a:cubicBezTo>
                      <a:cubicBezTo>
                        <a:pt x="55840" y="16888"/>
                        <a:pt x="57598" y="12270"/>
                        <a:pt x="56197" y="7979"/>
                      </a:cubicBezTo>
                      <a:cubicBezTo>
                        <a:pt x="54767" y="3599"/>
                        <a:pt x="50208" y="828"/>
                        <a:pt x="45649" y="202"/>
                      </a:cubicBezTo>
                      <a:cubicBezTo>
                        <a:pt x="44626" y="63"/>
                        <a:pt x="43609" y="1"/>
                        <a:pt x="42599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622" name="Google Shape;1622;p38"/>
                <p:cNvGrpSpPr/>
                <p:nvPr/>
              </p:nvGrpSpPr>
              <p:grpSpPr>
                <a:xfrm rot="8100000">
                  <a:off x="8939114" y="1159920"/>
                  <a:ext cx="70212" cy="266577"/>
                  <a:chOff x="5735123" y="3863031"/>
                  <a:chExt cx="70213" cy="266579"/>
                </a:xfrm>
              </p:grpSpPr>
              <p:sp>
                <p:nvSpPr>
                  <p:cNvPr id="1623" name="Google Shape;1623;p38"/>
                  <p:cNvSpPr/>
                  <p:nvPr/>
                </p:nvSpPr>
                <p:spPr>
                  <a:xfrm>
                    <a:off x="5744701" y="3863031"/>
                    <a:ext cx="60635" cy="16684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55" h="6480" extrusionOk="0">
                        <a:moveTo>
                          <a:pt x="880" y="0"/>
                        </a:moveTo>
                        <a:cubicBezTo>
                          <a:pt x="827" y="0"/>
                          <a:pt x="773" y="6"/>
                          <a:pt x="716" y="19"/>
                        </a:cubicBezTo>
                        <a:cubicBezTo>
                          <a:pt x="298" y="93"/>
                          <a:pt x="135" y="436"/>
                          <a:pt x="90" y="823"/>
                        </a:cubicBezTo>
                        <a:cubicBezTo>
                          <a:pt x="60" y="1077"/>
                          <a:pt x="60" y="1330"/>
                          <a:pt x="75" y="1583"/>
                        </a:cubicBezTo>
                        <a:cubicBezTo>
                          <a:pt x="135" y="2581"/>
                          <a:pt x="120" y="3564"/>
                          <a:pt x="30" y="4548"/>
                        </a:cubicBezTo>
                        <a:cubicBezTo>
                          <a:pt x="1" y="4905"/>
                          <a:pt x="15" y="5278"/>
                          <a:pt x="60" y="5635"/>
                        </a:cubicBezTo>
                        <a:cubicBezTo>
                          <a:pt x="120" y="6067"/>
                          <a:pt x="343" y="6410"/>
                          <a:pt x="805" y="6470"/>
                        </a:cubicBezTo>
                        <a:cubicBezTo>
                          <a:pt x="850" y="6476"/>
                          <a:pt x="895" y="6479"/>
                          <a:pt x="939" y="6479"/>
                        </a:cubicBezTo>
                        <a:cubicBezTo>
                          <a:pt x="1309" y="6479"/>
                          <a:pt x="1655" y="6262"/>
                          <a:pt x="1788" y="5903"/>
                        </a:cubicBezTo>
                        <a:cubicBezTo>
                          <a:pt x="1937" y="5620"/>
                          <a:pt x="2056" y="5308"/>
                          <a:pt x="2131" y="4995"/>
                        </a:cubicBezTo>
                        <a:cubicBezTo>
                          <a:pt x="2354" y="3654"/>
                          <a:pt x="2265" y="2268"/>
                          <a:pt x="1848" y="972"/>
                        </a:cubicBezTo>
                        <a:cubicBezTo>
                          <a:pt x="1788" y="838"/>
                          <a:pt x="1729" y="689"/>
                          <a:pt x="1669" y="555"/>
                        </a:cubicBezTo>
                        <a:cubicBezTo>
                          <a:pt x="1439" y="223"/>
                          <a:pt x="1198" y="0"/>
                          <a:pt x="880" y="0"/>
                        </a:cubicBez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24" name="Google Shape;1624;p38"/>
                  <p:cNvSpPr/>
                  <p:nvPr/>
                </p:nvSpPr>
                <p:spPr>
                  <a:xfrm>
                    <a:off x="5735123" y="4069722"/>
                    <a:ext cx="48354" cy="5988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78" h="2326" extrusionOk="0">
                        <a:moveTo>
                          <a:pt x="1026" y="0"/>
                        </a:moveTo>
                        <a:cubicBezTo>
                          <a:pt x="855" y="0"/>
                          <a:pt x="683" y="69"/>
                          <a:pt x="551" y="214"/>
                        </a:cubicBezTo>
                        <a:cubicBezTo>
                          <a:pt x="164" y="617"/>
                          <a:pt x="0" y="1168"/>
                          <a:pt x="89" y="1719"/>
                        </a:cubicBezTo>
                        <a:cubicBezTo>
                          <a:pt x="132" y="2084"/>
                          <a:pt x="447" y="2326"/>
                          <a:pt x="781" y="2326"/>
                        </a:cubicBezTo>
                        <a:cubicBezTo>
                          <a:pt x="910" y="2326"/>
                          <a:pt x="1042" y="2290"/>
                          <a:pt x="1162" y="2211"/>
                        </a:cubicBezTo>
                        <a:cubicBezTo>
                          <a:pt x="1639" y="1913"/>
                          <a:pt x="1877" y="795"/>
                          <a:pt x="1579" y="319"/>
                        </a:cubicBezTo>
                        <a:cubicBezTo>
                          <a:pt x="1454" y="111"/>
                          <a:pt x="1242" y="0"/>
                          <a:pt x="1026" y="0"/>
                        </a:cubicBez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sp>
            <p:nvSpPr>
              <p:cNvPr id="1625" name="Google Shape;1625;p38"/>
              <p:cNvSpPr/>
              <p:nvPr/>
            </p:nvSpPr>
            <p:spPr>
              <a:xfrm rot="4740398" flipH="1">
                <a:off x="7473622" y="-684296"/>
                <a:ext cx="2462087" cy="2355561"/>
              </a:xfrm>
              <a:custGeom>
                <a:avLst/>
                <a:gdLst/>
                <a:ahLst/>
                <a:cxnLst/>
                <a:rect l="l" t="t" r="r" b="b"/>
                <a:pathLst>
                  <a:path w="61114" h="58462" fill="none" extrusionOk="0">
                    <a:moveTo>
                      <a:pt x="2920" y="14929"/>
                    </a:moveTo>
                    <a:cubicBezTo>
                      <a:pt x="4231" y="18594"/>
                      <a:pt x="7479" y="21216"/>
                      <a:pt x="10995" y="22825"/>
                    </a:cubicBezTo>
                    <a:cubicBezTo>
                      <a:pt x="13617" y="24047"/>
                      <a:pt x="16478" y="24821"/>
                      <a:pt x="18951" y="26341"/>
                    </a:cubicBezTo>
                    <a:cubicBezTo>
                      <a:pt x="22735" y="28695"/>
                      <a:pt x="25298" y="32598"/>
                      <a:pt x="25953" y="37008"/>
                    </a:cubicBezTo>
                    <a:cubicBezTo>
                      <a:pt x="26340" y="39600"/>
                      <a:pt x="26013" y="42223"/>
                      <a:pt x="26251" y="44815"/>
                    </a:cubicBezTo>
                    <a:cubicBezTo>
                      <a:pt x="26579" y="48778"/>
                      <a:pt x="28277" y="52741"/>
                      <a:pt x="31495" y="55065"/>
                    </a:cubicBezTo>
                    <a:cubicBezTo>
                      <a:pt x="33641" y="56614"/>
                      <a:pt x="36263" y="57359"/>
                      <a:pt x="38885" y="57627"/>
                    </a:cubicBezTo>
                    <a:cubicBezTo>
                      <a:pt x="46185" y="58462"/>
                      <a:pt x="54320" y="55601"/>
                      <a:pt x="57925" y="49195"/>
                    </a:cubicBezTo>
                    <a:cubicBezTo>
                      <a:pt x="61113" y="43474"/>
                      <a:pt x="60160" y="36412"/>
                      <a:pt x="58580" y="30066"/>
                    </a:cubicBezTo>
                    <a:cubicBezTo>
                      <a:pt x="57001" y="23749"/>
                      <a:pt x="54856" y="17253"/>
                      <a:pt x="55899" y="10817"/>
                    </a:cubicBezTo>
                    <a:cubicBezTo>
                      <a:pt x="56286" y="8612"/>
                      <a:pt x="56971" y="6348"/>
                      <a:pt x="56227" y="4232"/>
                    </a:cubicBezTo>
                    <a:cubicBezTo>
                      <a:pt x="55213" y="1342"/>
                      <a:pt x="51757" y="1"/>
                      <a:pt x="48688" y="239"/>
                    </a:cubicBezTo>
                    <a:cubicBezTo>
                      <a:pt x="45619" y="448"/>
                      <a:pt x="42788" y="1818"/>
                      <a:pt x="39838" y="2712"/>
                    </a:cubicBezTo>
                    <a:cubicBezTo>
                      <a:pt x="35488" y="4023"/>
                      <a:pt x="30870" y="4292"/>
                      <a:pt x="26370" y="3517"/>
                    </a:cubicBezTo>
                    <a:cubicBezTo>
                      <a:pt x="22556" y="2861"/>
                      <a:pt x="18862" y="1431"/>
                      <a:pt x="14958" y="1103"/>
                    </a:cubicBezTo>
                    <a:cubicBezTo>
                      <a:pt x="7420" y="537"/>
                      <a:pt x="0" y="6765"/>
                      <a:pt x="2920" y="14929"/>
                    </a:cubicBezTo>
                    <a:close/>
                  </a:path>
                </a:pathLst>
              </a:custGeom>
              <a:noFill/>
              <a:ln w="9675" cap="flat" cmpd="sng">
                <a:solidFill>
                  <a:schemeClr val="accent1"/>
                </a:solidFill>
                <a:prstDash val="solid"/>
                <a:miter lim="2979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626" name="Google Shape;1626;p38"/>
              <p:cNvGrpSpPr/>
              <p:nvPr/>
            </p:nvGrpSpPr>
            <p:grpSpPr>
              <a:xfrm rot="-3298310">
                <a:off x="8268470" y="-365522"/>
                <a:ext cx="781177" cy="840852"/>
                <a:chOff x="8604632" y="-457076"/>
                <a:chExt cx="781149" cy="840821"/>
              </a:xfrm>
            </p:grpSpPr>
            <p:sp>
              <p:nvSpPr>
                <p:cNvPr id="1627" name="Google Shape;1627;p38"/>
                <p:cNvSpPr/>
                <p:nvPr/>
              </p:nvSpPr>
              <p:spPr>
                <a:xfrm>
                  <a:off x="8617645" y="162156"/>
                  <a:ext cx="91775" cy="766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8" h="1902" extrusionOk="0">
                      <a:moveTo>
                        <a:pt x="958" y="0"/>
                      </a:moveTo>
                      <a:cubicBezTo>
                        <a:pt x="479" y="0"/>
                        <a:pt x="1" y="856"/>
                        <a:pt x="362" y="1556"/>
                      </a:cubicBezTo>
                      <a:cubicBezTo>
                        <a:pt x="486" y="1794"/>
                        <a:pt x="716" y="1901"/>
                        <a:pt x="956" y="1901"/>
                      </a:cubicBezTo>
                      <a:cubicBezTo>
                        <a:pt x="1585" y="1901"/>
                        <a:pt x="2278" y="1169"/>
                        <a:pt x="1286" y="155"/>
                      </a:cubicBezTo>
                      <a:cubicBezTo>
                        <a:pt x="1184" y="47"/>
                        <a:pt x="1071" y="0"/>
                        <a:pt x="958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28" name="Google Shape;1628;p38"/>
                <p:cNvSpPr/>
                <p:nvPr/>
              </p:nvSpPr>
              <p:spPr>
                <a:xfrm>
                  <a:off x="8805309" y="295309"/>
                  <a:ext cx="134480" cy="884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38" h="2195" extrusionOk="0">
                      <a:moveTo>
                        <a:pt x="1367" y="1"/>
                      </a:moveTo>
                      <a:cubicBezTo>
                        <a:pt x="636" y="1"/>
                        <a:pt x="0" y="1354"/>
                        <a:pt x="1008" y="2035"/>
                      </a:cubicBezTo>
                      <a:cubicBezTo>
                        <a:pt x="1183" y="2145"/>
                        <a:pt x="1368" y="2194"/>
                        <a:pt x="1547" y="2194"/>
                      </a:cubicBezTo>
                      <a:cubicBezTo>
                        <a:pt x="2524" y="2194"/>
                        <a:pt x="3337" y="744"/>
                        <a:pt x="1574" y="38"/>
                      </a:cubicBezTo>
                      <a:cubicBezTo>
                        <a:pt x="1505" y="13"/>
                        <a:pt x="1436" y="1"/>
                        <a:pt x="1367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29" name="Google Shape;1629;p38"/>
                <p:cNvSpPr/>
                <p:nvPr/>
              </p:nvSpPr>
              <p:spPr>
                <a:xfrm>
                  <a:off x="8604632" y="-232871"/>
                  <a:ext cx="102935" cy="1106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55" h="2747" extrusionOk="0">
                      <a:moveTo>
                        <a:pt x="1324" y="1"/>
                      </a:moveTo>
                      <a:cubicBezTo>
                        <a:pt x="1290" y="1"/>
                        <a:pt x="1255" y="3"/>
                        <a:pt x="1222" y="8"/>
                      </a:cubicBezTo>
                      <a:cubicBezTo>
                        <a:pt x="149" y="127"/>
                        <a:pt x="0" y="991"/>
                        <a:pt x="179" y="2154"/>
                      </a:cubicBezTo>
                      <a:cubicBezTo>
                        <a:pt x="255" y="2576"/>
                        <a:pt x="551" y="2746"/>
                        <a:pt x="905" y="2746"/>
                      </a:cubicBezTo>
                      <a:cubicBezTo>
                        <a:pt x="1524" y="2746"/>
                        <a:pt x="2319" y="2224"/>
                        <a:pt x="2414" y="1617"/>
                      </a:cubicBezTo>
                      <a:cubicBezTo>
                        <a:pt x="2554" y="690"/>
                        <a:pt x="1899" y="1"/>
                        <a:pt x="1324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30" name="Google Shape;1630;p38"/>
                <p:cNvSpPr/>
                <p:nvPr/>
              </p:nvSpPr>
              <p:spPr>
                <a:xfrm>
                  <a:off x="8790684" y="-457076"/>
                  <a:ext cx="142376" cy="1457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34" h="3617" extrusionOk="0">
                      <a:moveTo>
                        <a:pt x="1139" y="0"/>
                      </a:moveTo>
                      <a:cubicBezTo>
                        <a:pt x="1127" y="0"/>
                        <a:pt x="1115" y="1"/>
                        <a:pt x="1103" y="1"/>
                      </a:cubicBezTo>
                      <a:cubicBezTo>
                        <a:pt x="60" y="61"/>
                        <a:pt x="1" y="1193"/>
                        <a:pt x="150" y="1849"/>
                      </a:cubicBezTo>
                      <a:cubicBezTo>
                        <a:pt x="292" y="2467"/>
                        <a:pt x="947" y="3616"/>
                        <a:pt x="1766" y="3616"/>
                      </a:cubicBezTo>
                      <a:cubicBezTo>
                        <a:pt x="1974" y="3616"/>
                        <a:pt x="2191" y="3543"/>
                        <a:pt x="2414" y="3368"/>
                      </a:cubicBezTo>
                      <a:cubicBezTo>
                        <a:pt x="3533" y="2514"/>
                        <a:pt x="2178" y="0"/>
                        <a:pt x="113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31" name="Google Shape;1631;p38"/>
                <p:cNvSpPr/>
                <p:nvPr/>
              </p:nvSpPr>
              <p:spPr>
                <a:xfrm>
                  <a:off x="9263669" y="116510"/>
                  <a:ext cx="122111" cy="1291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31" h="3206" extrusionOk="0">
                      <a:moveTo>
                        <a:pt x="1533" y="0"/>
                      </a:moveTo>
                      <a:cubicBezTo>
                        <a:pt x="1499" y="0"/>
                        <a:pt x="1464" y="3"/>
                        <a:pt x="1431" y="7"/>
                      </a:cubicBezTo>
                      <a:cubicBezTo>
                        <a:pt x="179" y="186"/>
                        <a:pt x="0" y="1169"/>
                        <a:pt x="239" y="2510"/>
                      </a:cubicBezTo>
                      <a:cubicBezTo>
                        <a:pt x="325" y="3006"/>
                        <a:pt x="666" y="3206"/>
                        <a:pt x="1075" y="3206"/>
                      </a:cubicBezTo>
                      <a:cubicBezTo>
                        <a:pt x="1795" y="3206"/>
                        <a:pt x="2728" y="2587"/>
                        <a:pt x="2861" y="1884"/>
                      </a:cubicBezTo>
                      <a:cubicBezTo>
                        <a:pt x="3031" y="808"/>
                        <a:pt x="2204" y="0"/>
                        <a:pt x="153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32" name="Google Shape;1632;p38"/>
                <p:cNvSpPr/>
                <p:nvPr/>
              </p:nvSpPr>
              <p:spPr>
                <a:xfrm>
                  <a:off x="8937495" y="-208053"/>
                  <a:ext cx="179763" cy="1625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62" h="4035" extrusionOk="0">
                      <a:moveTo>
                        <a:pt x="2115" y="0"/>
                      </a:moveTo>
                      <a:cubicBezTo>
                        <a:pt x="1605" y="0"/>
                        <a:pt x="1084" y="161"/>
                        <a:pt x="737" y="495"/>
                      </a:cubicBezTo>
                      <a:cubicBezTo>
                        <a:pt x="1" y="1202"/>
                        <a:pt x="1201" y="4035"/>
                        <a:pt x="2498" y="4035"/>
                      </a:cubicBezTo>
                      <a:cubicBezTo>
                        <a:pt x="2566" y="4035"/>
                        <a:pt x="2635" y="4027"/>
                        <a:pt x="2703" y="4011"/>
                      </a:cubicBezTo>
                      <a:cubicBezTo>
                        <a:pt x="4074" y="3713"/>
                        <a:pt x="4461" y="2163"/>
                        <a:pt x="3597" y="703"/>
                      </a:cubicBezTo>
                      <a:cubicBezTo>
                        <a:pt x="3351" y="243"/>
                        <a:pt x="2741" y="0"/>
                        <a:pt x="211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33" name="Google Shape;1633;p38"/>
                <p:cNvSpPr/>
                <p:nvPr/>
              </p:nvSpPr>
              <p:spPr>
                <a:xfrm>
                  <a:off x="8990474" y="198053"/>
                  <a:ext cx="112040" cy="937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1" h="2328" extrusionOk="0">
                      <a:moveTo>
                        <a:pt x="1169" y="1"/>
                      </a:moveTo>
                      <a:cubicBezTo>
                        <a:pt x="583" y="1"/>
                        <a:pt x="0" y="1047"/>
                        <a:pt x="435" y="1916"/>
                      </a:cubicBezTo>
                      <a:cubicBezTo>
                        <a:pt x="589" y="2200"/>
                        <a:pt x="868" y="2328"/>
                        <a:pt x="1157" y="2328"/>
                      </a:cubicBezTo>
                      <a:cubicBezTo>
                        <a:pt x="1929" y="2328"/>
                        <a:pt x="2781" y="1423"/>
                        <a:pt x="1567" y="188"/>
                      </a:cubicBezTo>
                      <a:cubicBezTo>
                        <a:pt x="1443" y="58"/>
                        <a:pt x="1306" y="1"/>
                        <a:pt x="116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34" name="Google Shape;1634;p38"/>
                <p:cNvSpPr/>
                <p:nvPr/>
              </p:nvSpPr>
              <p:spPr>
                <a:xfrm>
                  <a:off x="8799628" y="-25507"/>
                  <a:ext cx="134157" cy="875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30" h="2172" extrusionOk="0">
                      <a:moveTo>
                        <a:pt x="1341" y="1"/>
                      </a:moveTo>
                      <a:cubicBezTo>
                        <a:pt x="617" y="1"/>
                        <a:pt x="1" y="1337"/>
                        <a:pt x="1000" y="2012"/>
                      </a:cubicBezTo>
                      <a:cubicBezTo>
                        <a:pt x="1176" y="2123"/>
                        <a:pt x="1360" y="2172"/>
                        <a:pt x="1539" y="2172"/>
                      </a:cubicBezTo>
                      <a:cubicBezTo>
                        <a:pt x="2517" y="2172"/>
                        <a:pt x="3329" y="726"/>
                        <a:pt x="1566" y="46"/>
                      </a:cubicBezTo>
                      <a:cubicBezTo>
                        <a:pt x="1491" y="15"/>
                        <a:pt x="1415" y="1"/>
                        <a:pt x="1341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635" name="Google Shape;1635;p38"/>
            <p:cNvGrpSpPr/>
            <p:nvPr/>
          </p:nvGrpSpPr>
          <p:grpSpPr>
            <a:xfrm rot="7803555" flipH="1">
              <a:off x="1012096" y="4754323"/>
              <a:ext cx="740371" cy="757532"/>
              <a:chOff x="4391775" y="4244400"/>
              <a:chExt cx="715125" cy="731700"/>
            </a:xfrm>
          </p:grpSpPr>
          <p:sp>
            <p:nvSpPr>
              <p:cNvPr id="1636" name="Google Shape;1636;p38"/>
              <p:cNvSpPr/>
              <p:nvPr/>
            </p:nvSpPr>
            <p:spPr>
              <a:xfrm>
                <a:off x="4391775" y="4244400"/>
                <a:ext cx="715125" cy="731700"/>
              </a:xfrm>
              <a:custGeom>
                <a:avLst/>
                <a:gdLst/>
                <a:ahLst/>
                <a:cxnLst/>
                <a:rect l="l" t="t" r="r" b="b"/>
                <a:pathLst>
                  <a:path w="28605" h="29268" extrusionOk="0">
                    <a:moveTo>
                      <a:pt x="15770" y="550"/>
                    </a:moveTo>
                    <a:cubicBezTo>
                      <a:pt x="16901" y="550"/>
                      <a:pt x="18030" y="688"/>
                      <a:pt x="19130" y="988"/>
                    </a:cubicBezTo>
                    <a:cubicBezTo>
                      <a:pt x="27056" y="3134"/>
                      <a:pt x="28605" y="12907"/>
                      <a:pt x="26758" y="19820"/>
                    </a:cubicBezTo>
                    <a:cubicBezTo>
                      <a:pt x="26311" y="21548"/>
                      <a:pt x="25625" y="23217"/>
                      <a:pt x="24731" y="24766"/>
                    </a:cubicBezTo>
                    <a:cubicBezTo>
                      <a:pt x="24106" y="25809"/>
                      <a:pt x="23331" y="26912"/>
                      <a:pt x="22288" y="27597"/>
                    </a:cubicBezTo>
                    <a:cubicBezTo>
                      <a:pt x="21692" y="27954"/>
                      <a:pt x="21007" y="28163"/>
                      <a:pt x="20292" y="28252"/>
                    </a:cubicBezTo>
                    <a:cubicBezTo>
                      <a:pt x="19308" y="28431"/>
                      <a:pt x="18355" y="28550"/>
                      <a:pt x="17372" y="28640"/>
                    </a:cubicBezTo>
                    <a:cubicBezTo>
                      <a:pt x="16627" y="28703"/>
                      <a:pt x="15862" y="28738"/>
                      <a:pt x="15089" y="28738"/>
                    </a:cubicBezTo>
                    <a:cubicBezTo>
                      <a:pt x="10415" y="28738"/>
                      <a:pt x="5434" y="27452"/>
                      <a:pt x="2801" y="23336"/>
                    </a:cubicBezTo>
                    <a:cubicBezTo>
                      <a:pt x="2364" y="22665"/>
                      <a:pt x="2012" y="21966"/>
                      <a:pt x="1746" y="21239"/>
                    </a:cubicBezTo>
                    <a:lnTo>
                      <a:pt x="1746" y="21239"/>
                    </a:lnTo>
                    <a:cubicBezTo>
                      <a:pt x="1307" y="19763"/>
                      <a:pt x="1072" y="18286"/>
                      <a:pt x="983" y="16751"/>
                    </a:cubicBezTo>
                    <a:cubicBezTo>
                      <a:pt x="745" y="13682"/>
                      <a:pt x="1103" y="10464"/>
                      <a:pt x="2622" y="7752"/>
                    </a:cubicBezTo>
                    <a:cubicBezTo>
                      <a:pt x="4231" y="4832"/>
                      <a:pt x="7151" y="2806"/>
                      <a:pt x="10191" y="1614"/>
                    </a:cubicBezTo>
                    <a:cubicBezTo>
                      <a:pt x="11966" y="942"/>
                      <a:pt x="13870" y="550"/>
                      <a:pt x="15770" y="550"/>
                    </a:cubicBezTo>
                    <a:close/>
                    <a:moveTo>
                      <a:pt x="15687" y="0"/>
                    </a:moveTo>
                    <a:cubicBezTo>
                      <a:pt x="14592" y="0"/>
                      <a:pt x="13493" y="128"/>
                      <a:pt x="12425" y="363"/>
                    </a:cubicBezTo>
                    <a:cubicBezTo>
                      <a:pt x="9267" y="1078"/>
                      <a:pt x="6049" y="2746"/>
                      <a:pt x="3874" y="5190"/>
                    </a:cubicBezTo>
                    <a:cubicBezTo>
                      <a:pt x="119" y="9391"/>
                      <a:pt x="0" y="15827"/>
                      <a:pt x="1401" y="20982"/>
                    </a:cubicBezTo>
                    <a:cubicBezTo>
                      <a:pt x="1430" y="21101"/>
                      <a:pt x="1460" y="21220"/>
                      <a:pt x="1490" y="21340"/>
                    </a:cubicBezTo>
                    <a:cubicBezTo>
                      <a:pt x="1505" y="21394"/>
                      <a:pt x="1525" y="21439"/>
                      <a:pt x="1548" y="21472"/>
                    </a:cubicBezTo>
                    <a:lnTo>
                      <a:pt x="1548" y="21472"/>
                    </a:lnTo>
                    <a:cubicBezTo>
                      <a:pt x="2629" y="24299"/>
                      <a:pt x="4762" y="26594"/>
                      <a:pt x="7509" y="27805"/>
                    </a:cubicBezTo>
                    <a:cubicBezTo>
                      <a:pt x="9968" y="28920"/>
                      <a:pt x="12700" y="29267"/>
                      <a:pt x="15365" y="29267"/>
                    </a:cubicBezTo>
                    <a:cubicBezTo>
                      <a:pt x="15478" y="29267"/>
                      <a:pt x="15591" y="29267"/>
                      <a:pt x="15703" y="29265"/>
                    </a:cubicBezTo>
                    <a:cubicBezTo>
                      <a:pt x="17699" y="29265"/>
                      <a:pt x="19696" y="28997"/>
                      <a:pt x="21603" y="28521"/>
                    </a:cubicBezTo>
                    <a:cubicBezTo>
                      <a:pt x="22586" y="28252"/>
                      <a:pt x="23361" y="27478"/>
                      <a:pt x="23957" y="26703"/>
                    </a:cubicBezTo>
                    <a:cubicBezTo>
                      <a:pt x="24970" y="25392"/>
                      <a:pt x="25774" y="23932"/>
                      <a:pt x="26340" y="22353"/>
                    </a:cubicBezTo>
                    <a:cubicBezTo>
                      <a:pt x="27920" y="18270"/>
                      <a:pt x="28218" y="13771"/>
                      <a:pt x="27145" y="9510"/>
                    </a:cubicBezTo>
                    <a:cubicBezTo>
                      <a:pt x="26281" y="6143"/>
                      <a:pt x="24463" y="3015"/>
                      <a:pt x="21335" y="1346"/>
                    </a:cubicBezTo>
                    <a:cubicBezTo>
                      <a:pt x="19595" y="409"/>
                      <a:pt x="17647" y="0"/>
                      <a:pt x="1568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7" name="Google Shape;1637;p38"/>
              <p:cNvSpPr/>
              <p:nvPr/>
            </p:nvSpPr>
            <p:spPr>
              <a:xfrm>
                <a:off x="4434225" y="4314550"/>
                <a:ext cx="592225" cy="558725"/>
              </a:xfrm>
              <a:custGeom>
                <a:avLst/>
                <a:gdLst/>
                <a:ahLst/>
                <a:cxnLst/>
                <a:rect l="l" t="t" r="r" b="b"/>
                <a:pathLst>
                  <a:path w="23689" h="22349" extrusionOk="0">
                    <a:moveTo>
                      <a:pt x="12524" y="547"/>
                    </a:moveTo>
                    <a:cubicBezTo>
                      <a:pt x="12794" y="547"/>
                      <a:pt x="13064" y="585"/>
                      <a:pt x="13320" y="656"/>
                    </a:cubicBezTo>
                    <a:cubicBezTo>
                      <a:pt x="13916" y="864"/>
                      <a:pt x="14512" y="1073"/>
                      <a:pt x="15108" y="1341"/>
                    </a:cubicBezTo>
                    <a:cubicBezTo>
                      <a:pt x="18773" y="2980"/>
                      <a:pt x="22914" y="6019"/>
                      <a:pt x="23093" y="10429"/>
                    </a:cubicBezTo>
                    <a:cubicBezTo>
                      <a:pt x="23122" y="11027"/>
                      <a:pt x="23068" y="11653"/>
                      <a:pt x="22959" y="12253"/>
                    </a:cubicBezTo>
                    <a:lnTo>
                      <a:pt x="22959" y="12253"/>
                    </a:lnTo>
                    <a:cubicBezTo>
                      <a:pt x="22942" y="12268"/>
                      <a:pt x="22927" y="12294"/>
                      <a:pt x="22914" y="12336"/>
                    </a:cubicBezTo>
                    <a:cubicBezTo>
                      <a:pt x="22646" y="13349"/>
                      <a:pt x="22259" y="14302"/>
                      <a:pt x="21782" y="15226"/>
                    </a:cubicBezTo>
                    <a:cubicBezTo>
                      <a:pt x="20888" y="17193"/>
                      <a:pt x="19517" y="18861"/>
                      <a:pt x="17789" y="20172"/>
                    </a:cubicBezTo>
                    <a:cubicBezTo>
                      <a:pt x="16182" y="21320"/>
                      <a:pt x="14240" y="21778"/>
                      <a:pt x="12274" y="21778"/>
                    </a:cubicBezTo>
                    <a:cubicBezTo>
                      <a:pt x="11688" y="21778"/>
                      <a:pt x="11100" y="21737"/>
                      <a:pt x="10519" y="21662"/>
                    </a:cubicBezTo>
                    <a:cubicBezTo>
                      <a:pt x="8016" y="21305"/>
                      <a:pt x="5602" y="20262"/>
                      <a:pt x="3934" y="18385"/>
                    </a:cubicBezTo>
                    <a:cubicBezTo>
                      <a:pt x="1" y="14004"/>
                      <a:pt x="2861" y="7449"/>
                      <a:pt x="6526" y="3874"/>
                    </a:cubicBezTo>
                    <a:cubicBezTo>
                      <a:pt x="7956" y="2503"/>
                      <a:pt x="9714" y="1192"/>
                      <a:pt x="11651" y="685"/>
                    </a:cubicBezTo>
                    <a:cubicBezTo>
                      <a:pt x="11931" y="592"/>
                      <a:pt x="12228" y="547"/>
                      <a:pt x="12524" y="547"/>
                    </a:cubicBezTo>
                    <a:close/>
                    <a:moveTo>
                      <a:pt x="12634" y="0"/>
                    </a:moveTo>
                    <a:cubicBezTo>
                      <a:pt x="11889" y="0"/>
                      <a:pt x="11145" y="179"/>
                      <a:pt x="10459" y="536"/>
                    </a:cubicBezTo>
                    <a:cubicBezTo>
                      <a:pt x="9506" y="954"/>
                      <a:pt x="8612" y="1490"/>
                      <a:pt x="7778" y="2145"/>
                    </a:cubicBezTo>
                    <a:cubicBezTo>
                      <a:pt x="5573" y="3814"/>
                      <a:pt x="3844" y="6019"/>
                      <a:pt x="2772" y="8552"/>
                    </a:cubicBezTo>
                    <a:cubicBezTo>
                      <a:pt x="1699" y="11144"/>
                      <a:pt x="1282" y="14124"/>
                      <a:pt x="2474" y="16776"/>
                    </a:cubicBezTo>
                    <a:cubicBezTo>
                      <a:pt x="3546" y="19070"/>
                      <a:pt x="5662" y="20709"/>
                      <a:pt x="8016" y="21543"/>
                    </a:cubicBezTo>
                    <a:cubicBezTo>
                      <a:pt x="9374" y="22056"/>
                      <a:pt x="10907" y="22349"/>
                      <a:pt x="12430" y="22349"/>
                    </a:cubicBezTo>
                    <a:cubicBezTo>
                      <a:pt x="13648" y="22349"/>
                      <a:pt x="14860" y="22162"/>
                      <a:pt x="15972" y="21752"/>
                    </a:cubicBezTo>
                    <a:cubicBezTo>
                      <a:pt x="19696" y="20381"/>
                      <a:pt x="22080" y="16567"/>
                      <a:pt x="23153" y="12932"/>
                    </a:cubicBezTo>
                    <a:cubicBezTo>
                      <a:pt x="23182" y="12842"/>
                      <a:pt x="23212" y="12753"/>
                      <a:pt x="23212" y="12664"/>
                    </a:cubicBezTo>
                    <a:cubicBezTo>
                      <a:pt x="23689" y="10280"/>
                      <a:pt x="23123" y="7807"/>
                      <a:pt x="21693" y="5840"/>
                    </a:cubicBezTo>
                    <a:cubicBezTo>
                      <a:pt x="20352" y="4082"/>
                      <a:pt x="18624" y="2622"/>
                      <a:pt x="16627" y="1609"/>
                    </a:cubicBezTo>
                    <a:cubicBezTo>
                      <a:pt x="15852" y="1162"/>
                      <a:pt x="15048" y="805"/>
                      <a:pt x="14214" y="477"/>
                    </a:cubicBezTo>
                    <a:cubicBezTo>
                      <a:pt x="13737" y="238"/>
                      <a:pt x="13201" y="89"/>
                      <a:pt x="1263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8" name="Google Shape;1638;p38"/>
              <p:cNvSpPr/>
              <p:nvPr/>
            </p:nvSpPr>
            <p:spPr>
              <a:xfrm>
                <a:off x="4566075" y="4418825"/>
                <a:ext cx="377700" cy="387475"/>
              </a:xfrm>
              <a:custGeom>
                <a:avLst/>
                <a:gdLst/>
                <a:ahLst/>
                <a:cxnLst/>
                <a:rect l="l" t="t" r="r" b="b"/>
                <a:pathLst>
                  <a:path w="15108" h="15499" extrusionOk="0">
                    <a:moveTo>
                      <a:pt x="7661" y="581"/>
                    </a:moveTo>
                    <a:cubicBezTo>
                      <a:pt x="9320" y="581"/>
                      <a:pt x="10910" y="1118"/>
                      <a:pt x="12128" y="2533"/>
                    </a:cubicBezTo>
                    <a:cubicBezTo>
                      <a:pt x="12575" y="3219"/>
                      <a:pt x="12992" y="3934"/>
                      <a:pt x="13290" y="4708"/>
                    </a:cubicBezTo>
                    <a:cubicBezTo>
                      <a:pt x="13945" y="6258"/>
                      <a:pt x="14273" y="8016"/>
                      <a:pt x="13767" y="9655"/>
                    </a:cubicBezTo>
                    <a:cubicBezTo>
                      <a:pt x="12900" y="12505"/>
                      <a:pt x="9807" y="14962"/>
                      <a:pt x="6796" y="14962"/>
                    </a:cubicBezTo>
                    <a:cubicBezTo>
                      <a:pt x="6596" y="14962"/>
                      <a:pt x="6397" y="14951"/>
                      <a:pt x="6198" y="14929"/>
                    </a:cubicBezTo>
                    <a:cubicBezTo>
                      <a:pt x="2414" y="14512"/>
                      <a:pt x="448" y="10251"/>
                      <a:pt x="328" y="6884"/>
                    </a:cubicBezTo>
                    <a:cubicBezTo>
                      <a:pt x="269" y="5662"/>
                      <a:pt x="388" y="4262"/>
                      <a:pt x="984" y="3189"/>
                    </a:cubicBezTo>
                    <a:cubicBezTo>
                      <a:pt x="1371" y="2474"/>
                      <a:pt x="2265" y="2116"/>
                      <a:pt x="2980" y="1759"/>
                    </a:cubicBezTo>
                    <a:cubicBezTo>
                      <a:pt x="4423" y="1073"/>
                      <a:pt x="6073" y="581"/>
                      <a:pt x="7661" y="581"/>
                    </a:cubicBezTo>
                    <a:close/>
                    <a:moveTo>
                      <a:pt x="7748" y="1"/>
                    </a:moveTo>
                    <a:cubicBezTo>
                      <a:pt x="6198" y="30"/>
                      <a:pt x="4708" y="358"/>
                      <a:pt x="3338" y="1014"/>
                    </a:cubicBezTo>
                    <a:cubicBezTo>
                      <a:pt x="2802" y="1222"/>
                      <a:pt x="2295" y="1490"/>
                      <a:pt x="1788" y="1788"/>
                    </a:cubicBezTo>
                    <a:cubicBezTo>
                      <a:pt x="1461" y="1937"/>
                      <a:pt x="1163" y="2176"/>
                      <a:pt x="924" y="2474"/>
                    </a:cubicBezTo>
                    <a:cubicBezTo>
                      <a:pt x="179" y="3457"/>
                      <a:pt x="60" y="4917"/>
                      <a:pt x="30" y="6079"/>
                    </a:cubicBezTo>
                    <a:cubicBezTo>
                      <a:pt x="1" y="7956"/>
                      <a:pt x="418" y="9774"/>
                      <a:pt x="1252" y="11442"/>
                    </a:cubicBezTo>
                    <a:cubicBezTo>
                      <a:pt x="2116" y="13111"/>
                      <a:pt x="3397" y="14631"/>
                      <a:pt x="5215" y="15227"/>
                    </a:cubicBezTo>
                    <a:cubicBezTo>
                      <a:pt x="5779" y="15413"/>
                      <a:pt x="6351" y="15499"/>
                      <a:pt x="6921" y="15499"/>
                    </a:cubicBezTo>
                    <a:cubicBezTo>
                      <a:pt x="9727" y="15499"/>
                      <a:pt x="12464" y="13417"/>
                      <a:pt x="13677" y="10966"/>
                    </a:cubicBezTo>
                    <a:cubicBezTo>
                      <a:pt x="15107" y="8135"/>
                      <a:pt x="14005" y="4531"/>
                      <a:pt x="12218" y="2117"/>
                    </a:cubicBezTo>
                    <a:lnTo>
                      <a:pt x="12218" y="2117"/>
                    </a:lnTo>
                    <a:cubicBezTo>
                      <a:pt x="12218" y="2117"/>
                      <a:pt x="12218" y="2117"/>
                      <a:pt x="12217" y="2116"/>
                    </a:cubicBezTo>
                    <a:lnTo>
                      <a:pt x="12217" y="2116"/>
                    </a:lnTo>
                    <a:cubicBezTo>
                      <a:pt x="12217" y="2116"/>
                      <a:pt x="12217" y="2116"/>
                      <a:pt x="12217" y="2116"/>
                    </a:cubicBezTo>
                    <a:cubicBezTo>
                      <a:pt x="12208" y="2104"/>
                      <a:pt x="12199" y="2094"/>
                      <a:pt x="12191" y="2085"/>
                    </a:cubicBezTo>
                    <a:lnTo>
                      <a:pt x="12191" y="2085"/>
                    </a:lnTo>
                    <a:cubicBezTo>
                      <a:pt x="11060" y="764"/>
                      <a:pt x="9433" y="30"/>
                      <a:pt x="774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9" name="Google Shape;1639;p38"/>
            <p:cNvGrpSpPr/>
            <p:nvPr/>
          </p:nvGrpSpPr>
          <p:grpSpPr>
            <a:xfrm rot="10800000" flipH="1">
              <a:off x="6986872" y="-321564"/>
              <a:ext cx="763146" cy="697824"/>
              <a:chOff x="3681125" y="1846650"/>
              <a:chExt cx="515500" cy="471375"/>
            </a:xfrm>
          </p:grpSpPr>
          <p:sp>
            <p:nvSpPr>
              <p:cNvPr id="1640" name="Google Shape;1640;p38"/>
              <p:cNvSpPr/>
              <p:nvPr/>
            </p:nvSpPr>
            <p:spPr>
              <a:xfrm>
                <a:off x="3681125" y="1846650"/>
                <a:ext cx="515500" cy="471375"/>
              </a:xfrm>
              <a:custGeom>
                <a:avLst/>
                <a:gdLst/>
                <a:ahLst/>
                <a:cxnLst/>
                <a:rect l="l" t="t" r="r" b="b"/>
                <a:pathLst>
                  <a:path w="20620" h="18855" extrusionOk="0">
                    <a:moveTo>
                      <a:pt x="9854" y="228"/>
                    </a:moveTo>
                    <a:cubicBezTo>
                      <a:pt x="11621" y="228"/>
                      <a:pt x="13416" y="541"/>
                      <a:pt x="14988" y="1401"/>
                    </a:cubicBezTo>
                    <a:cubicBezTo>
                      <a:pt x="16984" y="2533"/>
                      <a:pt x="18415" y="4559"/>
                      <a:pt x="19219" y="6674"/>
                    </a:cubicBezTo>
                    <a:cubicBezTo>
                      <a:pt x="20024" y="8611"/>
                      <a:pt x="20173" y="10786"/>
                      <a:pt x="19666" y="12842"/>
                    </a:cubicBezTo>
                    <a:cubicBezTo>
                      <a:pt x="18542" y="17002"/>
                      <a:pt x="14415" y="18633"/>
                      <a:pt x="10396" y="18633"/>
                    </a:cubicBezTo>
                    <a:cubicBezTo>
                      <a:pt x="9089" y="18633"/>
                      <a:pt x="7793" y="18461"/>
                      <a:pt x="6615" y="18146"/>
                    </a:cubicBezTo>
                    <a:cubicBezTo>
                      <a:pt x="5423" y="17818"/>
                      <a:pt x="4261" y="17371"/>
                      <a:pt x="3188" y="16746"/>
                    </a:cubicBezTo>
                    <a:cubicBezTo>
                      <a:pt x="2414" y="16329"/>
                      <a:pt x="1728" y="15733"/>
                      <a:pt x="1222" y="15047"/>
                    </a:cubicBezTo>
                    <a:cubicBezTo>
                      <a:pt x="983" y="14630"/>
                      <a:pt x="834" y="14153"/>
                      <a:pt x="775" y="13647"/>
                    </a:cubicBezTo>
                    <a:cubicBezTo>
                      <a:pt x="656" y="12991"/>
                      <a:pt x="566" y="12306"/>
                      <a:pt x="507" y="11621"/>
                    </a:cubicBezTo>
                    <a:cubicBezTo>
                      <a:pt x="209" y="7986"/>
                      <a:pt x="864" y="3665"/>
                      <a:pt x="4172" y="1520"/>
                    </a:cubicBezTo>
                    <a:cubicBezTo>
                      <a:pt x="4621" y="1239"/>
                      <a:pt x="5096" y="1011"/>
                      <a:pt x="5573" y="812"/>
                    </a:cubicBezTo>
                    <a:lnTo>
                      <a:pt x="5573" y="812"/>
                    </a:lnTo>
                    <a:cubicBezTo>
                      <a:pt x="5582" y="810"/>
                      <a:pt x="5592" y="807"/>
                      <a:pt x="5602" y="805"/>
                    </a:cubicBezTo>
                    <a:cubicBezTo>
                      <a:pt x="6615" y="507"/>
                      <a:pt x="7688" y="328"/>
                      <a:pt x="8731" y="268"/>
                    </a:cubicBezTo>
                    <a:cubicBezTo>
                      <a:pt x="9102" y="242"/>
                      <a:pt x="9478" y="228"/>
                      <a:pt x="9854" y="228"/>
                    </a:cubicBezTo>
                    <a:close/>
                    <a:moveTo>
                      <a:pt x="10006" y="1"/>
                    </a:moveTo>
                    <a:cubicBezTo>
                      <a:pt x="8568" y="1"/>
                      <a:pt x="7129" y="215"/>
                      <a:pt x="5811" y="566"/>
                    </a:cubicBezTo>
                    <a:lnTo>
                      <a:pt x="5615" y="610"/>
                    </a:lnTo>
                    <a:lnTo>
                      <a:pt x="5615" y="610"/>
                    </a:lnTo>
                    <a:cubicBezTo>
                      <a:pt x="5614" y="610"/>
                      <a:pt x="5613" y="610"/>
                      <a:pt x="5613" y="610"/>
                    </a:cubicBezTo>
                    <a:cubicBezTo>
                      <a:pt x="5581" y="610"/>
                      <a:pt x="5546" y="615"/>
                      <a:pt x="5513" y="626"/>
                    </a:cubicBezTo>
                    <a:cubicBezTo>
                      <a:pt x="3546" y="1371"/>
                      <a:pt x="1937" y="2861"/>
                      <a:pt x="1073" y="4797"/>
                    </a:cubicBezTo>
                    <a:cubicBezTo>
                      <a:pt x="328" y="6585"/>
                      <a:pt x="0" y="8522"/>
                      <a:pt x="90" y="10488"/>
                    </a:cubicBezTo>
                    <a:cubicBezTo>
                      <a:pt x="90" y="11859"/>
                      <a:pt x="268" y="13230"/>
                      <a:pt x="596" y="14571"/>
                    </a:cubicBezTo>
                    <a:cubicBezTo>
                      <a:pt x="834" y="15226"/>
                      <a:pt x="1281" y="15822"/>
                      <a:pt x="1848" y="16209"/>
                    </a:cubicBezTo>
                    <a:cubicBezTo>
                      <a:pt x="2771" y="16895"/>
                      <a:pt x="3784" y="17461"/>
                      <a:pt x="4857" y="17848"/>
                    </a:cubicBezTo>
                    <a:cubicBezTo>
                      <a:pt x="6586" y="18515"/>
                      <a:pt x="8402" y="18854"/>
                      <a:pt x="10220" y="18854"/>
                    </a:cubicBezTo>
                    <a:cubicBezTo>
                      <a:pt x="11410" y="18854"/>
                      <a:pt x="12600" y="18709"/>
                      <a:pt x="13766" y="18414"/>
                    </a:cubicBezTo>
                    <a:cubicBezTo>
                      <a:pt x="16120" y="17818"/>
                      <a:pt x="18266" y="16537"/>
                      <a:pt x="19428" y="14392"/>
                    </a:cubicBezTo>
                    <a:cubicBezTo>
                      <a:pt x="20381" y="12455"/>
                      <a:pt x="20619" y="10280"/>
                      <a:pt x="20113" y="8194"/>
                    </a:cubicBezTo>
                    <a:cubicBezTo>
                      <a:pt x="19636" y="5930"/>
                      <a:pt x="18444" y="3874"/>
                      <a:pt x="16746" y="2265"/>
                    </a:cubicBezTo>
                    <a:cubicBezTo>
                      <a:pt x="14921" y="628"/>
                      <a:pt x="12467" y="1"/>
                      <a:pt x="1000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1" name="Google Shape;1641;p38"/>
              <p:cNvSpPr/>
              <p:nvPr/>
            </p:nvSpPr>
            <p:spPr>
              <a:xfrm>
                <a:off x="3748900" y="1895900"/>
                <a:ext cx="391850" cy="374500"/>
              </a:xfrm>
              <a:custGeom>
                <a:avLst/>
                <a:gdLst/>
                <a:ahLst/>
                <a:cxnLst/>
                <a:rect l="l" t="t" r="r" b="b"/>
                <a:pathLst>
                  <a:path w="15674" h="14980" extrusionOk="0">
                    <a:moveTo>
                      <a:pt x="6437" y="198"/>
                    </a:moveTo>
                    <a:cubicBezTo>
                      <a:pt x="8838" y="198"/>
                      <a:pt x="11362" y="1635"/>
                      <a:pt x="12992" y="3304"/>
                    </a:cubicBezTo>
                    <a:cubicBezTo>
                      <a:pt x="13946" y="4287"/>
                      <a:pt x="14869" y="5509"/>
                      <a:pt x="15227" y="6880"/>
                    </a:cubicBezTo>
                    <a:cubicBezTo>
                      <a:pt x="15316" y="7237"/>
                      <a:pt x="15316" y="7625"/>
                      <a:pt x="15227" y="8012"/>
                    </a:cubicBezTo>
                    <a:cubicBezTo>
                      <a:pt x="15078" y="8429"/>
                      <a:pt x="14929" y="8846"/>
                      <a:pt x="14750" y="9234"/>
                    </a:cubicBezTo>
                    <a:cubicBezTo>
                      <a:pt x="13618" y="11796"/>
                      <a:pt x="11502" y="14657"/>
                      <a:pt x="8463" y="14776"/>
                    </a:cubicBezTo>
                    <a:cubicBezTo>
                      <a:pt x="8351" y="14783"/>
                      <a:pt x="8239" y="14787"/>
                      <a:pt x="8128" y="14787"/>
                    </a:cubicBezTo>
                    <a:cubicBezTo>
                      <a:pt x="7813" y="14787"/>
                      <a:pt x="7499" y="14757"/>
                      <a:pt x="7185" y="14699"/>
                    </a:cubicBezTo>
                    <a:lnTo>
                      <a:pt x="7185" y="14699"/>
                    </a:lnTo>
                    <a:cubicBezTo>
                      <a:pt x="7176" y="14694"/>
                      <a:pt x="7165" y="14690"/>
                      <a:pt x="7152" y="14686"/>
                    </a:cubicBezTo>
                    <a:cubicBezTo>
                      <a:pt x="6437" y="14478"/>
                      <a:pt x="5781" y="14210"/>
                      <a:pt x="5156" y="13882"/>
                    </a:cubicBezTo>
                    <a:cubicBezTo>
                      <a:pt x="3785" y="13256"/>
                      <a:pt x="2623" y="12332"/>
                      <a:pt x="1729" y="11141"/>
                    </a:cubicBezTo>
                    <a:cubicBezTo>
                      <a:pt x="686" y="9681"/>
                      <a:pt x="448" y="7833"/>
                      <a:pt x="686" y="6105"/>
                    </a:cubicBezTo>
                    <a:cubicBezTo>
                      <a:pt x="865" y="4347"/>
                      <a:pt x="1669" y="2708"/>
                      <a:pt x="2951" y="1516"/>
                    </a:cubicBezTo>
                    <a:cubicBezTo>
                      <a:pt x="3986" y="582"/>
                      <a:pt x="5195" y="198"/>
                      <a:pt x="6437" y="198"/>
                    </a:cubicBezTo>
                    <a:close/>
                    <a:moveTo>
                      <a:pt x="6457" y="0"/>
                    </a:moveTo>
                    <a:cubicBezTo>
                      <a:pt x="5636" y="0"/>
                      <a:pt x="4821" y="151"/>
                      <a:pt x="4053" y="503"/>
                    </a:cubicBezTo>
                    <a:cubicBezTo>
                      <a:pt x="2474" y="1278"/>
                      <a:pt x="1282" y="2678"/>
                      <a:pt x="716" y="4317"/>
                    </a:cubicBezTo>
                    <a:cubicBezTo>
                      <a:pt x="60" y="6105"/>
                      <a:pt x="1" y="8042"/>
                      <a:pt x="597" y="9859"/>
                    </a:cubicBezTo>
                    <a:cubicBezTo>
                      <a:pt x="1550" y="12422"/>
                      <a:pt x="4172" y="14090"/>
                      <a:pt x="6705" y="14835"/>
                    </a:cubicBezTo>
                    <a:lnTo>
                      <a:pt x="6871" y="14863"/>
                    </a:lnTo>
                    <a:lnTo>
                      <a:pt x="6871" y="14863"/>
                    </a:lnTo>
                    <a:cubicBezTo>
                      <a:pt x="6875" y="14864"/>
                      <a:pt x="6879" y="14864"/>
                      <a:pt x="6884" y="14865"/>
                    </a:cubicBezTo>
                    <a:cubicBezTo>
                      <a:pt x="6884" y="14865"/>
                      <a:pt x="6884" y="14865"/>
                      <a:pt x="6884" y="14865"/>
                    </a:cubicBezTo>
                    <a:lnTo>
                      <a:pt x="6884" y="14865"/>
                    </a:lnTo>
                    <a:cubicBezTo>
                      <a:pt x="6884" y="14865"/>
                      <a:pt x="6884" y="14865"/>
                      <a:pt x="6885" y="14865"/>
                    </a:cubicBezTo>
                    <a:lnTo>
                      <a:pt x="6885" y="14865"/>
                    </a:lnTo>
                    <a:cubicBezTo>
                      <a:pt x="7274" y="14942"/>
                      <a:pt x="7666" y="14979"/>
                      <a:pt x="8054" y="14979"/>
                    </a:cubicBezTo>
                    <a:cubicBezTo>
                      <a:pt x="9328" y="14979"/>
                      <a:pt x="10571" y="14576"/>
                      <a:pt x="11621" y="13822"/>
                    </a:cubicBezTo>
                    <a:cubicBezTo>
                      <a:pt x="12843" y="12869"/>
                      <a:pt x="13856" y="11677"/>
                      <a:pt x="14571" y="10306"/>
                    </a:cubicBezTo>
                    <a:cubicBezTo>
                      <a:pt x="14869" y="9770"/>
                      <a:pt x="15137" y="9204"/>
                      <a:pt x="15346" y="8638"/>
                    </a:cubicBezTo>
                    <a:cubicBezTo>
                      <a:pt x="15525" y="8310"/>
                      <a:pt x="15614" y="7923"/>
                      <a:pt x="15674" y="7535"/>
                    </a:cubicBezTo>
                    <a:cubicBezTo>
                      <a:pt x="15674" y="7029"/>
                      <a:pt x="15555" y="6492"/>
                      <a:pt x="15316" y="6045"/>
                    </a:cubicBezTo>
                    <a:cubicBezTo>
                      <a:pt x="15018" y="5360"/>
                      <a:pt x="14631" y="4734"/>
                      <a:pt x="14184" y="4168"/>
                    </a:cubicBezTo>
                    <a:cubicBezTo>
                      <a:pt x="13022" y="2649"/>
                      <a:pt x="11502" y="1457"/>
                      <a:pt x="9744" y="712"/>
                    </a:cubicBezTo>
                    <a:cubicBezTo>
                      <a:pt x="8712" y="282"/>
                      <a:pt x="7580" y="0"/>
                      <a:pt x="645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2" name="Google Shape;1642;p38"/>
              <p:cNvSpPr/>
              <p:nvPr/>
            </p:nvSpPr>
            <p:spPr>
              <a:xfrm>
                <a:off x="3786900" y="1956875"/>
                <a:ext cx="286075" cy="248100"/>
              </a:xfrm>
              <a:custGeom>
                <a:avLst/>
                <a:gdLst/>
                <a:ahLst/>
                <a:cxnLst/>
                <a:rect l="l" t="t" r="r" b="b"/>
                <a:pathLst>
                  <a:path w="11443" h="9924" extrusionOk="0">
                    <a:moveTo>
                      <a:pt x="6972" y="217"/>
                    </a:moveTo>
                    <a:cubicBezTo>
                      <a:pt x="7693" y="217"/>
                      <a:pt x="8417" y="390"/>
                      <a:pt x="9058" y="686"/>
                    </a:cubicBezTo>
                    <a:cubicBezTo>
                      <a:pt x="9565" y="954"/>
                      <a:pt x="9803" y="1580"/>
                      <a:pt x="10072" y="2087"/>
                    </a:cubicBezTo>
                    <a:cubicBezTo>
                      <a:pt x="11055" y="4113"/>
                      <a:pt x="11442" y="6765"/>
                      <a:pt x="9535" y="8404"/>
                    </a:cubicBezTo>
                    <a:cubicBezTo>
                      <a:pt x="9058" y="8731"/>
                      <a:pt x="8552" y="9000"/>
                      <a:pt x="8016" y="9238"/>
                    </a:cubicBezTo>
                    <a:cubicBezTo>
                      <a:pt x="7333" y="9560"/>
                      <a:pt x="6591" y="9713"/>
                      <a:pt x="5849" y="9713"/>
                    </a:cubicBezTo>
                    <a:cubicBezTo>
                      <a:pt x="5425" y="9713"/>
                      <a:pt x="5001" y="9663"/>
                      <a:pt x="4589" y="9566"/>
                    </a:cubicBezTo>
                    <a:cubicBezTo>
                      <a:pt x="2503" y="8910"/>
                      <a:pt x="715" y="6526"/>
                      <a:pt x="954" y="4292"/>
                    </a:cubicBezTo>
                    <a:cubicBezTo>
                      <a:pt x="1252" y="1699"/>
                      <a:pt x="4172" y="329"/>
                      <a:pt x="6526" y="239"/>
                    </a:cubicBezTo>
                    <a:cubicBezTo>
                      <a:pt x="6674" y="224"/>
                      <a:pt x="6823" y="217"/>
                      <a:pt x="6972" y="217"/>
                    </a:cubicBezTo>
                    <a:close/>
                    <a:moveTo>
                      <a:pt x="7062" y="1"/>
                    </a:moveTo>
                    <a:cubicBezTo>
                      <a:pt x="5781" y="1"/>
                      <a:pt x="4500" y="269"/>
                      <a:pt x="3338" y="865"/>
                    </a:cubicBezTo>
                    <a:cubicBezTo>
                      <a:pt x="2205" y="1461"/>
                      <a:pt x="1133" y="2355"/>
                      <a:pt x="745" y="3606"/>
                    </a:cubicBezTo>
                    <a:cubicBezTo>
                      <a:pt x="0" y="5930"/>
                      <a:pt x="1639" y="8463"/>
                      <a:pt x="3695" y="9476"/>
                    </a:cubicBezTo>
                    <a:cubicBezTo>
                      <a:pt x="4309" y="9788"/>
                      <a:pt x="4984" y="9923"/>
                      <a:pt x="5671" y="9923"/>
                    </a:cubicBezTo>
                    <a:cubicBezTo>
                      <a:pt x="7139" y="9923"/>
                      <a:pt x="8669" y="9308"/>
                      <a:pt x="9805" y="8484"/>
                    </a:cubicBezTo>
                    <a:lnTo>
                      <a:pt x="9805" y="8484"/>
                    </a:lnTo>
                    <a:cubicBezTo>
                      <a:pt x="9816" y="8477"/>
                      <a:pt x="9826" y="8471"/>
                      <a:pt x="9833" y="8463"/>
                    </a:cubicBezTo>
                    <a:lnTo>
                      <a:pt x="9833" y="8463"/>
                    </a:lnTo>
                    <a:cubicBezTo>
                      <a:pt x="9833" y="8463"/>
                      <a:pt x="9833" y="8463"/>
                      <a:pt x="9833" y="8463"/>
                    </a:cubicBezTo>
                    <a:cubicBezTo>
                      <a:pt x="9865" y="8447"/>
                      <a:pt x="9879" y="8434"/>
                      <a:pt x="9880" y="8424"/>
                    </a:cubicBezTo>
                    <a:lnTo>
                      <a:pt x="9880" y="8424"/>
                    </a:lnTo>
                    <a:cubicBezTo>
                      <a:pt x="10774" y="7650"/>
                      <a:pt x="11264" y="6536"/>
                      <a:pt x="11293" y="5364"/>
                    </a:cubicBezTo>
                    <a:cubicBezTo>
                      <a:pt x="11263" y="4292"/>
                      <a:pt x="11025" y="3249"/>
                      <a:pt x="10578" y="2295"/>
                    </a:cubicBezTo>
                    <a:cubicBezTo>
                      <a:pt x="10429" y="1938"/>
                      <a:pt x="10250" y="1580"/>
                      <a:pt x="10042" y="1252"/>
                    </a:cubicBezTo>
                    <a:cubicBezTo>
                      <a:pt x="9923" y="1014"/>
                      <a:pt x="9774" y="805"/>
                      <a:pt x="9565" y="627"/>
                    </a:cubicBezTo>
                    <a:cubicBezTo>
                      <a:pt x="8880" y="120"/>
                      <a:pt x="7896" y="31"/>
                      <a:pt x="706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43" name="Google Shape;1643;p38"/>
            <p:cNvGrpSpPr/>
            <p:nvPr/>
          </p:nvGrpSpPr>
          <p:grpSpPr>
            <a:xfrm rot="10024369" flipH="1">
              <a:off x="-1138904" y="-810648"/>
              <a:ext cx="4341740" cy="2100676"/>
              <a:chOff x="-1013962" y="3673802"/>
              <a:chExt cx="4341985" cy="2100795"/>
            </a:xfrm>
          </p:grpSpPr>
          <p:grpSp>
            <p:nvGrpSpPr>
              <p:cNvPr id="1644" name="Google Shape;1644;p38"/>
              <p:cNvGrpSpPr/>
              <p:nvPr/>
            </p:nvGrpSpPr>
            <p:grpSpPr>
              <a:xfrm>
                <a:off x="-1013962" y="3673802"/>
                <a:ext cx="4341985" cy="2100795"/>
                <a:chOff x="-830187" y="4024390"/>
                <a:chExt cx="4341985" cy="2100795"/>
              </a:xfrm>
            </p:grpSpPr>
            <p:sp>
              <p:nvSpPr>
                <p:cNvPr id="1645" name="Google Shape;1645;p38"/>
                <p:cNvSpPr/>
                <p:nvPr/>
              </p:nvSpPr>
              <p:spPr>
                <a:xfrm>
                  <a:off x="-830187" y="4024390"/>
                  <a:ext cx="4341985" cy="20439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775" h="50732" extrusionOk="0">
                      <a:moveTo>
                        <a:pt x="19280" y="1"/>
                      </a:moveTo>
                      <a:cubicBezTo>
                        <a:pt x="14384" y="1"/>
                        <a:pt x="9338" y="2218"/>
                        <a:pt x="8075" y="7268"/>
                      </a:cubicBezTo>
                      <a:cubicBezTo>
                        <a:pt x="7241" y="10724"/>
                        <a:pt x="7598" y="14449"/>
                        <a:pt x="6615" y="17905"/>
                      </a:cubicBezTo>
                      <a:cubicBezTo>
                        <a:pt x="5721" y="21034"/>
                        <a:pt x="3755" y="23716"/>
                        <a:pt x="2414" y="26695"/>
                      </a:cubicBezTo>
                      <a:cubicBezTo>
                        <a:pt x="596" y="30777"/>
                        <a:pt x="0" y="35426"/>
                        <a:pt x="1162" y="39716"/>
                      </a:cubicBezTo>
                      <a:cubicBezTo>
                        <a:pt x="2324" y="44007"/>
                        <a:pt x="5364" y="47821"/>
                        <a:pt x="9476" y="49519"/>
                      </a:cubicBezTo>
                      <a:cubicBezTo>
                        <a:pt x="11357" y="50293"/>
                        <a:pt x="13318" y="50601"/>
                        <a:pt x="15314" y="50601"/>
                      </a:cubicBezTo>
                      <a:cubicBezTo>
                        <a:pt x="19547" y="50601"/>
                        <a:pt x="23938" y="49216"/>
                        <a:pt x="28069" y="47940"/>
                      </a:cubicBezTo>
                      <a:cubicBezTo>
                        <a:pt x="34622" y="45928"/>
                        <a:pt x="41399" y="44206"/>
                        <a:pt x="48226" y="44206"/>
                      </a:cubicBezTo>
                      <a:cubicBezTo>
                        <a:pt x="49283" y="44206"/>
                        <a:pt x="50341" y="44247"/>
                        <a:pt x="51399" y="44335"/>
                      </a:cubicBezTo>
                      <a:cubicBezTo>
                        <a:pt x="58282" y="44901"/>
                        <a:pt x="64868" y="47434"/>
                        <a:pt x="71602" y="49132"/>
                      </a:cubicBezTo>
                      <a:cubicBezTo>
                        <a:pt x="75244" y="50055"/>
                        <a:pt x="79063" y="50731"/>
                        <a:pt x="82819" y="50731"/>
                      </a:cubicBezTo>
                      <a:cubicBezTo>
                        <a:pt x="85975" y="50731"/>
                        <a:pt x="89087" y="50254"/>
                        <a:pt x="92012" y="49043"/>
                      </a:cubicBezTo>
                      <a:cubicBezTo>
                        <a:pt x="94426" y="48059"/>
                        <a:pt x="96661" y="46570"/>
                        <a:pt x="98150" y="44424"/>
                      </a:cubicBezTo>
                      <a:cubicBezTo>
                        <a:pt x="107775" y="30581"/>
                        <a:pt x="86591" y="19064"/>
                        <a:pt x="74895" y="19064"/>
                      </a:cubicBezTo>
                      <a:cubicBezTo>
                        <a:pt x="74533" y="19064"/>
                        <a:pt x="74179" y="19075"/>
                        <a:pt x="73836" y="19097"/>
                      </a:cubicBezTo>
                      <a:cubicBezTo>
                        <a:pt x="67567" y="19499"/>
                        <a:pt x="61181" y="22039"/>
                        <a:pt x="55078" y="22039"/>
                      </a:cubicBezTo>
                      <a:cubicBezTo>
                        <a:pt x="53030" y="22039"/>
                        <a:pt x="51014" y="21753"/>
                        <a:pt x="49046" y="21004"/>
                      </a:cubicBezTo>
                      <a:cubicBezTo>
                        <a:pt x="42043" y="18352"/>
                        <a:pt x="38319" y="10933"/>
                        <a:pt x="32836" y="5868"/>
                      </a:cubicBezTo>
                      <a:cubicBezTo>
                        <a:pt x="30959" y="4110"/>
                        <a:pt x="28843" y="2709"/>
                        <a:pt x="26549" y="1636"/>
                      </a:cubicBezTo>
                      <a:cubicBezTo>
                        <a:pt x="24851" y="862"/>
                        <a:pt x="23033" y="355"/>
                        <a:pt x="21215" y="117"/>
                      </a:cubicBezTo>
                      <a:cubicBezTo>
                        <a:pt x="20579" y="40"/>
                        <a:pt x="19931" y="1"/>
                        <a:pt x="19280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46" name="Google Shape;1646;p38"/>
                <p:cNvSpPr/>
                <p:nvPr/>
              </p:nvSpPr>
              <p:spPr>
                <a:xfrm>
                  <a:off x="-316390" y="4171925"/>
                  <a:ext cx="3797016" cy="1953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248" h="48480" fill="none" extrusionOk="0">
                      <a:moveTo>
                        <a:pt x="15196" y="1252"/>
                      </a:moveTo>
                      <a:cubicBezTo>
                        <a:pt x="20828" y="1"/>
                        <a:pt x="26698" y="1639"/>
                        <a:pt x="30899" y="5573"/>
                      </a:cubicBezTo>
                      <a:cubicBezTo>
                        <a:pt x="36173" y="10638"/>
                        <a:pt x="38051" y="18832"/>
                        <a:pt x="44129" y="22914"/>
                      </a:cubicBezTo>
                      <a:cubicBezTo>
                        <a:pt x="48450" y="25804"/>
                        <a:pt x="54081" y="25953"/>
                        <a:pt x="59206" y="25089"/>
                      </a:cubicBezTo>
                      <a:cubicBezTo>
                        <a:pt x="64331" y="24225"/>
                        <a:pt x="69307" y="22437"/>
                        <a:pt x="74492" y="21812"/>
                      </a:cubicBezTo>
                      <a:cubicBezTo>
                        <a:pt x="79647" y="21156"/>
                        <a:pt x="85308" y="21812"/>
                        <a:pt x="89241" y="25208"/>
                      </a:cubicBezTo>
                      <a:cubicBezTo>
                        <a:pt x="91625" y="27354"/>
                        <a:pt x="93234" y="30244"/>
                        <a:pt x="93830" y="33403"/>
                      </a:cubicBezTo>
                      <a:cubicBezTo>
                        <a:pt x="94187" y="35339"/>
                        <a:pt x="94247" y="37425"/>
                        <a:pt x="93472" y="39243"/>
                      </a:cubicBezTo>
                      <a:cubicBezTo>
                        <a:pt x="92549" y="41418"/>
                        <a:pt x="90642" y="42967"/>
                        <a:pt x="88586" y="44129"/>
                      </a:cubicBezTo>
                      <a:cubicBezTo>
                        <a:pt x="81017" y="48480"/>
                        <a:pt x="71333" y="48420"/>
                        <a:pt x="63318" y="44964"/>
                      </a:cubicBezTo>
                      <a:cubicBezTo>
                        <a:pt x="59623" y="43384"/>
                        <a:pt x="56226" y="41120"/>
                        <a:pt x="52383" y="40017"/>
                      </a:cubicBezTo>
                      <a:cubicBezTo>
                        <a:pt x="39868" y="36412"/>
                        <a:pt x="26668" y="45470"/>
                        <a:pt x="13826" y="43206"/>
                      </a:cubicBezTo>
                      <a:cubicBezTo>
                        <a:pt x="11085" y="42699"/>
                        <a:pt x="8373" y="41656"/>
                        <a:pt x="6377" y="39690"/>
                      </a:cubicBezTo>
                      <a:cubicBezTo>
                        <a:pt x="4202" y="37514"/>
                        <a:pt x="3129" y="34445"/>
                        <a:pt x="2473" y="31406"/>
                      </a:cubicBezTo>
                      <a:cubicBezTo>
                        <a:pt x="0" y="19964"/>
                        <a:pt x="1490" y="4381"/>
                        <a:pt x="15196" y="1252"/>
                      </a:cubicBezTo>
                      <a:close/>
                    </a:path>
                  </a:pathLst>
                </a:custGeom>
                <a:noFill/>
                <a:ln w="9675" cap="flat" cmpd="sng">
                  <a:solidFill>
                    <a:schemeClr val="accent1"/>
                  </a:solidFill>
                  <a:prstDash val="solid"/>
                  <a:miter lim="29796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647" name="Google Shape;1647;p38"/>
                <p:cNvGrpSpPr/>
                <p:nvPr/>
              </p:nvGrpSpPr>
              <p:grpSpPr>
                <a:xfrm>
                  <a:off x="174564" y="4842646"/>
                  <a:ext cx="824338" cy="865398"/>
                  <a:chOff x="126952" y="4637346"/>
                  <a:chExt cx="824338" cy="865398"/>
                </a:xfrm>
              </p:grpSpPr>
              <p:sp>
                <p:nvSpPr>
                  <p:cNvPr id="1648" name="Google Shape;1648;p38"/>
                  <p:cNvSpPr/>
                  <p:nvPr/>
                </p:nvSpPr>
                <p:spPr>
                  <a:xfrm>
                    <a:off x="787480" y="5298317"/>
                    <a:ext cx="94716" cy="650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51" h="1614" extrusionOk="0">
                        <a:moveTo>
                          <a:pt x="1259" y="0"/>
                        </a:moveTo>
                        <a:cubicBezTo>
                          <a:pt x="928" y="0"/>
                          <a:pt x="550" y="221"/>
                          <a:pt x="233" y="825"/>
                        </a:cubicBezTo>
                        <a:cubicBezTo>
                          <a:pt x="1" y="1270"/>
                          <a:pt x="471" y="1614"/>
                          <a:pt x="1025" y="1614"/>
                        </a:cubicBezTo>
                        <a:cubicBezTo>
                          <a:pt x="1325" y="1614"/>
                          <a:pt x="1650" y="1513"/>
                          <a:pt x="1901" y="1272"/>
                        </a:cubicBezTo>
                        <a:cubicBezTo>
                          <a:pt x="2351" y="803"/>
                          <a:pt x="1890" y="0"/>
                          <a:pt x="1259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49" name="Google Shape;1649;p38"/>
                  <p:cNvSpPr/>
                  <p:nvPr/>
                </p:nvSpPr>
                <p:spPr>
                  <a:xfrm>
                    <a:off x="857984" y="5042204"/>
                    <a:ext cx="93306" cy="8767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16" h="2176" extrusionOk="0">
                        <a:moveTo>
                          <a:pt x="1092" y="1"/>
                        </a:moveTo>
                        <a:cubicBezTo>
                          <a:pt x="596" y="1"/>
                          <a:pt x="99" y="387"/>
                          <a:pt x="32" y="1402"/>
                        </a:cubicBezTo>
                        <a:cubicBezTo>
                          <a:pt x="0" y="1860"/>
                          <a:pt x="488" y="2176"/>
                          <a:pt x="1007" y="2176"/>
                        </a:cubicBezTo>
                        <a:cubicBezTo>
                          <a:pt x="1466" y="2176"/>
                          <a:pt x="1950" y="1928"/>
                          <a:pt x="2118" y="1312"/>
                        </a:cubicBezTo>
                        <a:cubicBezTo>
                          <a:pt x="2315" y="588"/>
                          <a:pt x="1704" y="1"/>
                          <a:pt x="1092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50" name="Google Shape;1650;p38"/>
                  <p:cNvSpPr/>
                  <p:nvPr/>
                </p:nvSpPr>
                <p:spPr>
                  <a:xfrm>
                    <a:off x="403088" y="5404356"/>
                    <a:ext cx="149346" cy="9838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07" h="2442" extrusionOk="0">
                        <a:moveTo>
                          <a:pt x="1594" y="1"/>
                        </a:moveTo>
                        <a:cubicBezTo>
                          <a:pt x="1549" y="1"/>
                          <a:pt x="1504" y="4"/>
                          <a:pt x="1460" y="11"/>
                        </a:cubicBezTo>
                        <a:cubicBezTo>
                          <a:pt x="477" y="160"/>
                          <a:pt x="0" y="1143"/>
                          <a:pt x="268" y="1709"/>
                        </a:cubicBezTo>
                        <a:cubicBezTo>
                          <a:pt x="521" y="2230"/>
                          <a:pt x="890" y="2441"/>
                          <a:pt x="1336" y="2441"/>
                        </a:cubicBezTo>
                        <a:cubicBezTo>
                          <a:pt x="1733" y="2441"/>
                          <a:pt x="2191" y="2274"/>
                          <a:pt x="2682" y="2007"/>
                        </a:cubicBezTo>
                        <a:cubicBezTo>
                          <a:pt x="3707" y="1466"/>
                          <a:pt x="2556" y="1"/>
                          <a:pt x="1594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51" name="Google Shape;1651;p38"/>
                  <p:cNvSpPr/>
                  <p:nvPr/>
                </p:nvSpPr>
                <p:spPr>
                  <a:xfrm>
                    <a:off x="126952" y="5265602"/>
                    <a:ext cx="176540" cy="1288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382" h="3198" extrusionOk="0">
                        <a:moveTo>
                          <a:pt x="2558" y="0"/>
                        </a:moveTo>
                        <a:cubicBezTo>
                          <a:pt x="1385" y="0"/>
                          <a:pt x="0" y="1673"/>
                          <a:pt x="329" y="2531"/>
                        </a:cubicBezTo>
                        <a:cubicBezTo>
                          <a:pt x="510" y="3028"/>
                          <a:pt x="888" y="3198"/>
                          <a:pt x="1296" y="3198"/>
                        </a:cubicBezTo>
                        <a:cubicBezTo>
                          <a:pt x="1694" y="3198"/>
                          <a:pt x="2120" y="3036"/>
                          <a:pt x="2415" y="2859"/>
                        </a:cubicBezTo>
                        <a:cubicBezTo>
                          <a:pt x="3130" y="2442"/>
                          <a:pt x="4381" y="1012"/>
                          <a:pt x="3159" y="177"/>
                        </a:cubicBezTo>
                        <a:cubicBezTo>
                          <a:pt x="2973" y="55"/>
                          <a:pt x="2769" y="0"/>
                          <a:pt x="2558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52" name="Google Shape;1652;p38"/>
                  <p:cNvSpPr/>
                  <p:nvPr/>
                </p:nvSpPr>
                <p:spPr>
                  <a:xfrm>
                    <a:off x="530319" y="4637346"/>
                    <a:ext cx="173357" cy="11438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303" h="2839" extrusionOk="0">
                        <a:moveTo>
                          <a:pt x="1802" y="0"/>
                        </a:moveTo>
                        <a:cubicBezTo>
                          <a:pt x="1757" y="0"/>
                          <a:pt x="1713" y="3"/>
                          <a:pt x="1669" y="9"/>
                        </a:cubicBezTo>
                        <a:cubicBezTo>
                          <a:pt x="537" y="188"/>
                          <a:pt x="1" y="1320"/>
                          <a:pt x="299" y="1975"/>
                        </a:cubicBezTo>
                        <a:cubicBezTo>
                          <a:pt x="598" y="2590"/>
                          <a:pt x="1023" y="2838"/>
                          <a:pt x="1537" y="2838"/>
                        </a:cubicBezTo>
                        <a:cubicBezTo>
                          <a:pt x="1995" y="2838"/>
                          <a:pt x="2524" y="2642"/>
                          <a:pt x="3100" y="2333"/>
                        </a:cubicBezTo>
                        <a:cubicBezTo>
                          <a:pt x="4303" y="1731"/>
                          <a:pt x="2917" y="0"/>
                          <a:pt x="1802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53" name="Google Shape;1653;p38"/>
                  <p:cNvSpPr/>
                  <p:nvPr/>
                </p:nvSpPr>
                <p:spPr>
                  <a:xfrm>
                    <a:off x="304623" y="4999941"/>
                    <a:ext cx="192776" cy="15721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85" h="3902" extrusionOk="0">
                        <a:moveTo>
                          <a:pt x="2645" y="1"/>
                        </a:moveTo>
                        <a:cubicBezTo>
                          <a:pt x="1976" y="1"/>
                          <a:pt x="1239" y="345"/>
                          <a:pt x="627" y="1020"/>
                        </a:cubicBezTo>
                        <a:cubicBezTo>
                          <a:pt x="1" y="1706"/>
                          <a:pt x="388" y="3315"/>
                          <a:pt x="1342" y="3821"/>
                        </a:cubicBezTo>
                        <a:cubicBezTo>
                          <a:pt x="1439" y="3876"/>
                          <a:pt x="1553" y="3901"/>
                          <a:pt x="1678" y="3901"/>
                        </a:cubicBezTo>
                        <a:cubicBezTo>
                          <a:pt x="2783" y="3901"/>
                          <a:pt x="4785" y="1939"/>
                          <a:pt x="4143" y="842"/>
                        </a:cubicBezTo>
                        <a:cubicBezTo>
                          <a:pt x="3790" y="278"/>
                          <a:pt x="3245" y="1"/>
                          <a:pt x="2645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54" name="Google Shape;1654;p38"/>
                  <p:cNvSpPr/>
                  <p:nvPr/>
                </p:nvSpPr>
                <p:spPr>
                  <a:xfrm>
                    <a:off x="701142" y="4908003"/>
                    <a:ext cx="114940" cy="7965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853" h="1977" extrusionOk="0">
                        <a:moveTo>
                          <a:pt x="1541" y="1"/>
                        </a:moveTo>
                        <a:cubicBezTo>
                          <a:pt x="1140" y="1"/>
                          <a:pt x="679" y="270"/>
                          <a:pt x="290" y="1008"/>
                        </a:cubicBezTo>
                        <a:cubicBezTo>
                          <a:pt x="0" y="1548"/>
                          <a:pt x="573" y="1976"/>
                          <a:pt x="1239" y="1976"/>
                        </a:cubicBezTo>
                        <a:cubicBezTo>
                          <a:pt x="1602" y="1976"/>
                          <a:pt x="1992" y="1849"/>
                          <a:pt x="2286" y="1544"/>
                        </a:cubicBezTo>
                        <a:cubicBezTo>
                          <a:pt x="2853" y="978"/>
                          <a:pt x="2305" y="1"/>
                          <a:pt x="1541" y="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55" name="Google Shape;1655;p38"/>
                  <p:cNvSpPr/>
                  <p:nvPr/>
                </p:nvSpPr>
                <p:spPr>
                  <a:xfrm>
                    <a:off x="549456" y="5148363"/>
                    <a:ext cx="93346" cy="8775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17" h="2178" extrusionOk="0">
                        <a:moveTo>
                          <a:pt x="1068" y="0"/>
                        </a:moveTo>
                        <a:cubicBezTo>
                          <a:pt x="573" y="0"/>
                          <a:pt x="85" y="383"/>
                          <a:pt x="32" y="1389"/>
                        </a:cubicBezTo>
                        <a:cubicBezTo>
                          <a:pt x="1" y="1863"/>
                          <a:pt x="489" y="2178"/>
                          <a:pt x="1007" y="2178"/>
                        </a:cubicBezTo>
                        <a:cubicBezTo>
                          <a:pt x="1467" y="2178"/>
                          <a:pt x="1950" y="1931"/>
                          <a:pt x="2118" y="1329"/>
                        </a:cubicBezTo>
                        <a:cubicBezTo>
                          <a:pt x="2317" y="600"/>
                          <a:pt x="1687" y="0"/>
                          <a:pt x="1068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1656" name="Google Shape;1656;p38"/>
              <p:cNvGrpSpPr/>
              <p:nvPr/>
            </p:nvGrpSpPr>
            <p:grpSpPr>
              <a:xfrm rot="-5189473">
                <a:off x="2083919" y="4411860"/>
                <a:ext cx="70211" cy="266572"/>
                <a:chOff x="5735123" y="3863031"/>
                <a:chExt cx="70213" cy="266579"/>
              </a:xfrm>
            </p:grpSpPr>
            <p:sp>
              <p:nvSpPr>
                <p:cNvPr id="1657" name="Google Shape;1657;p38"/>
                <p:cNvSpPr/>
                <p:nvPr/>
              </p:nvSpPr>
              <p:spPr>
                <a:xfrm>
                  <a:off x="5744701" y="3863031"/>
                  <a:ext cx="60635" cy="1668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5" h="6480" extrusionOk="0">
                      <a:moveTo>
                        <a:pt x="880" y="0"/>
                      </a:moveTo>
                      <a:cubicBezTo>
                        <a:pt x="827" y="0"/>
                        <a:pt x="773" y="6"/>
                        <a:pt x="716" y="19"/>
                      </a:cubicBezTo>
                      <a:cubicBezTo>
                        <a:pt x="298" y="93"/>
                        <a:pt x="135" y="436"/>
                        <a:pt x="90" y="823"/>
                      </a:cubicBezTo>
                      <a:cubicBezTo>
                        <a:pt x="60" y="1077"/>
                        <a:pt x="60" y="1330"/>
                        <a:pt x="75" y="1583"/>
                      </a:cubicBezTo>
                      <a:cubicBezTo>
                        <a:pt x="135" y="2581"/>
                        <a:pt x="120" y="3564"/>
                        <a:pt x="30" y="4548"/>
                      </a:cubicBezTo>
                      <a:cubicBezTo>
                        <a:pt x="1" y="4905"/>
                        <a:pt x="15" y="5278"/>
                        <a:pt x="60" y="5635"/>
                      </a:cubicBezTo>
                      <a:cubicBezTo>
                        <a:pt x="120" y="6067"/>
                        <a:pt x="343" y="6410"/>
                        <a:pt x="805" y="6470"/>
                      </a:cubicBezTo>
                      <a:cubicBezTo>
                        <a:pt x="850" y="6476"/>
                        <a:pt x="895" y="6479"/>
                        <a:pt x="939" y="6479"/>
                      </a:cubicBezTo>
                      <a:cubicBezTo>
                        <a:pt x="1309" y="6479"/>
                        <a:pt x="1655" y="6262"/>
                        <a:pt x="1788" y="5903"/>
                      </a:cubicBezTo>
                      <a:cubicBezTo>
                        <a:pt x="1937" y="5620"/>
                        <a:pt x="2056" y="5308"/>
                        <a:pt x="2131" y="4995"/>
                      </a:cubicBezTo>
                      <a:cubicBezTo>
                        <a:pt x="2354" y="3654"/>
                        <a:pt x="2265" y="2268"/>
                        <a:pt x="1848" y="972"/>
                      </a:cubicBezTo>
                      <a:cubicBezTo>
                        <a:pt x="1788" y="838"/>
                        <a:pt x="1729" y="689"/>
                        <a:pt x="1669" y="555"/>
                      </a:cubicBezTo>
                      <a:cubicBezTo>
                        <a:pt x="1439" y="223"/>
                        <a:pt x="1198" y="0"/>
                        <a:pt x="880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58" name="Google Shape;1658;p38"/>
                <p:cNvSpPr/>
                <p:nvPr/>
              </p:nvSpPr>
              <p:spPr>
                <a:xfrm>
                  <a:off x="5735123" y="4069722"/>
                  <a:ext cx="48354" cy="598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78" h="2326" extrusionOk="0">
                      <a:moveTo>
                        <a:pt x="1026" y="0"/>
                      </a:moveTo>
                      <a:cubicBezTo>
                        <a:pt x="855" y="0"/>
                        <a:pt x="683" y="69"/>
                        <a:pt x="551" y="214"/>
                      </a:cubicBezTo>
                      <a:cubicBezTo>
                        <a:pt x="164" y="617"/>
                        <a:pt x="0" y="1168"/>
                        <a:pt x="89" y="1719"/>
                      </a:cubicBezTo>
                      <a:cubicBezTo>
                        <a:pt x="132" y="2084"/>
                        <a:pt x="447" y="2326"/>
                        <a:pt x="781" y="2326"/>
                      </a:cubicBezTo>
                      <a:cubicBezTo>
                        <a:pt x="910" y="2326"/>
                        <a:pt x="1042" y="2290"/>
                        <a:pt x="1162" y="2211"/>
                      </a:cubicBezTo>
                      <a:cubicBezTo>
                        <a:pt x="1639" y="1913"/>
                        <a:pt x="1877" y="795"/>
                        <a:pt x="1579" y="319"/>
                      </a:cubicBezTo>
                      <a:cubicBezTo>
                        <a:pt x="1454" y="111"/>
                        <a:pt x="1242" y="0"/>
                        <a:pt x="1026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659" name="Google Shape;1659;p38"/>
            <p:cNvSpPr/>
            <p:nvPr/>
          </p:nvSpPr>
          <p:spPr>
            <a:xfrm>
              <a:off x="4520398" y="147587"/>
              <a:ext cx="103225" cy="85382"/>
            </a:xfrm>
            <a:custGeom>
              <a:avLst/>
              <a:gdLst/>
              <a:ahLst/>
              <a:cxnLst/>
              <a:rect l="l" t="t" r="r" b="b"/>
              <a:pathLst>
                <a:path w="3101" h="2565" extrusionOk="0">
                  <a:moveTo>
                    <a:pt x="1531" y="1"/>
                  </a:moveTo>
                  <a:cubicBezTo>
                    <a:pt x="1460" y="1"/>
                    <a:pt x="1386" y="8"/>
                    <a:pt x="1311" y="23"/>
                  </a:cubicBezTo>
                  <a:cubicBezTo>
                    <a:pt x="894" y="83"/>
                    <a:pt x="507" y="351"/>
                    <a:pt x="298" y="738"/>
                  </a:cubicBezTo>
                  <a:cubicBezTo>
                    <a:pt x="0" y="1334"/>
                    <a:pt x="239" y="2287"/>
                    <a:pt x="954" y="2496"/>
                  </a:cubicBezTo>
                  <a:cubicBezTo>
                    <a:pt x="1096" y="2542"/>
                    <a:pt x="1264" y="2564"/>
                    <a:pt x="1441" y="2564"/>
                  </a:cubicBezTo>
                  <a:cubicBezTo>
                    <a:pt x="2188" y="2564"/>
                    <a:pt x="3100" y="2159"/>
                    <a:pt x="2980" y="1364"/>
                  </a:cubicBezTo>
                  <a:cubicBezTo>
                    <a:pt x="2950" y="1006"/>
                    <a:pt x="2801" y="649"/>
                    <a:pt x="2563" y="381"/>
                  </a:cubicBezTo>
                  <a:cubicBezTo>
                    <a:pt x="2324" y="172"/>
                    <a:pt x="2056" y="53"/>
                    <a:pt x="1728" y="23"/>
                  </a:cubicBezTo>
                  <a:cubicBezTo>
                    <a:pt x="1669" y="8"/>
                    <a:pt x="1602" y="1"/>
                    <a:pt x="15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38"/>
            <p:cNvSpPr/>
            <p:nvPr/>
          </p:nvSpPr>
          <p:spPr>
            <a:xfrm>
              <a:off x="3255370" y="4534201"/>
              <a:ext cx="172096" cy="143602"/>
            </a:xfrm>
            <a:custGeom>
              <a:avLst/>
              <a:gdLst/>
              <a:ahLst/>
              <a:cxnLst/>
              <a:rect l="l" t="t" r="r" b="b"/>
              <a:pathLst>
                <a:path w="5170" h="4314" extrusionOk="0">
                  <a:moveTo>
                    <a:pt x="2507" y="0"/>
                  </a:moveTo>
                  <a:cubicBezTo>
                    <a:pt x="2392" y="0"/>
                    <a:pt x="2280" y="8"/>
                    <a:pt x="2176" y="23"/>
                  </a:cubicBezTo>
                  <a:cubicBezTo>
                    <a:pt x="1431" y="142"/>
                    <a:pt x="835" y="589"/>
                    <a:pt x="477" y="1214"/>
                  </a:cubicBezTo>
                  <a:cubicBezTo>
                    <a:pt x="0" y="2257"/>
                    <a:pt x="388" y="3837"/>
                    <a:pt x="1550" y="4194"/>
                  </a:cubicBezTo>
                  <a:cubicBezTo>
                    <a:pt x="1795" y="4274"/>
                    <a:pt x="2080" y="4313"/>
                    <a:pt x="2379" y="4313"/>
                  </a:cubicBezTo>
                  <a:cubicBezTo>
                    <a:pt x="3647" y="4313"/>
                    <a:pt x="5169" y="3607"/>
                    <a:pt x="4976" y="2257"/>
                  </a:cubicBezTo>
                  <a:cubicBezTo>
                    <a:pt x="4887" y="1661"/>
                    <a:pt x="4649" y="1125"/>
                    <a:pt x="4261" y="678"/>
                  </a:cubicBezTo>
                  <a:cubicBezTo>
                    <a:pt x="3874" y="291"/>
                    <a:pt x="3397" y="52"/>
                    <a:pt x="2861" y="23"/>
                  </a:cubicBezTo>
                  <a:cubicBezTo>
                    <a:pt x="2742" y="8"/>
                    <a:pt x="2622" y="0"/>
                    <a:pt x="25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38"/>
            <p:cNvSpPr/>
            <p:nvPr/>
          </p:nvSpPr>
          <p:spPr>
            <a:xfrm>
              <a:off x="308853" y="4189048"/>
              <a:ext cx="252885" cy="205750"/>
            </a:xfrm>
            <a:custGeom>
              <a:avLst/>
              <a:gdLst/>
              <a:ahLst/>
              <a:cxnLst/>
              <a:rect l="l" t="t" r="r" b="b"/>
              <a:pathLst>
                <a:path w="7597" h="6181" extrusionOk="0">
                  <a:moveTo>
                    <a:pt x="3559" y="0"/>
                  </a:moveTo>
                  <a:cubicBezTo>
                    <a:pt x="3292" y="0"/>
                    <a:pt x="3026" y="34"/>
                    <a:pt x="2769" y="101"/>
                  </a:cubicBezTo>
                  <a:cubicBezTo>
                    <a:pt x="2442" y="160"/>
                    <a:pt x="2144" y="279"/>
                    <a:pt x="1846" y="428"/>
                  </a:cubicBezTo>
                  <a:cubicBezTo>
                    <a:pt x="952" y="905"/>
                    <a:pt x="326" y="1769"/>
                    <a:pt x="147" y="2782"/>
                  </a:cubicBezTo>
                  <a:cubicBezTo>
                    <a:pt x="1" y="4337"/>
                    <a:pt x="1182" y="6181"/>
                    <a:pt x="2868" y="6181"/>
                  </a:cubicBezTo>
                  <a:cubicBezTo>
                    <a:pt x="2895" y="6181"/>
                    <a:pt x="2921" y="6180"/>
                    <a:pt x="2948" y="6179"/>
                  </a:cubicBezTo>
                  <a:cubicBezTo>
                    <a:pt x="4796" y="6090"/>
                    <a:pt x="7597" y="4153"/>
                    <a:pt x="6524" y="2067"/>
                  </a:cubicBezTo>
                  <a:cubicBezTo>
                    <a:pt x="6166" y="1322"/>
                    <a:pt x="5600" y="697"/>
                    <a:pt x="4885" y="279"/>
                  </a:cubicBezTo>
                  <a:cubicBezTo>
                    <a:pt x="4457" y="93"/>
                    <a:pt x="4005" y="0"/>
                    <a:pt x="35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4575" y="461300"/>
            <a:ext cx="77148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hewy"/>
              <a:buNone/>
              <a:defRPr sz="4100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ewy"/>
              <a:buNone/>
              <a:defRPr sz="2800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ewy"/>
              <a:buNone/>
              <a:defRPr sz="2800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ewy"/>
              <a:buNone/>
              <a:defRPr sz="2800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ewy"/>
              <a:buNone/>
              <a:defRPr sz="2800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ewy"/>
              <a:buNone/>
              <a:defRPr sz="2800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ewy"/>
              <a:buNone/>
              <a:defRPr sz="2800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ewy"/>
              <a:buNone/>
              <a:defRPr sz="2800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hewy"/>
              <a:buNone/>
              <a:defRPr sz="2800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4575" y="1235435"/>
            <a:ext cx="7714800" cy="33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eZee"/>
              <a:buChar char="●"/>
              <a:defRPr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eZee"/>
              <a:buChar char="○"/>
              <a:defRPr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eZee"/>
              <a:buChar char="■"/>
              <a:defRPr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eZee"/>
              <a:buChar char="●"/>
              <a:defRPr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eZee"/>
              <a:buChar char="○"/>
              <a:defRPr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eZee"/>
              <a:buChar char="■"/>
              <a:defRPr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eZee"/>
              <a:buChar char="●"/>
              <a:defRPr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eZee"/>
              <a:buChar char="○"/>
              <a:defRPr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eZee"/>
              <a:buChar char="■"/>
              <a:defRPr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8" r:id="rId3"/>
    <p:sldLayoutId id="2147483672" r:id="rId4"/>
    <p:sldLayoutId id="2147483683" r:id="rId5"/>
    <p:sldLayoutId id="214748368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" name="Google Shape;1672;p42"/>
          <p:cNvSpPr txBox="1">
            <a:spLocks noGrp="1"/>
          </p:cNvSpPr>
          <p:nvPr>
            <p:ph type="ctrTitle"/>
          </p:nvPr>
        </p:nvSpPr>
        <p:spPr>
          <a:xfrm flipH="1">
            <a:off x="690023" y="1587770"/>
            <a:ext cx="4271700" cy="13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200"/>
              </a:spcAft>
              <a:buNone/>
            </a:pPr>
            <a:r>
              <a:rPr lang="sk-SK" sz="9600" dirty="0">
                <a:latin typeface="AkayaTelivigala" pitchFamily="2" charset="0"/>
                <a:cs typeface="AkayaTelivigala" pitchFamily="2" charset="0"/>
              </a:rPr>
              <a:t>DEŇ ZEME</a:t>
            </a:r>
            <a:endParaRPr sz="9600" dirty="0">
              <a:latin typeface="AkayaTelivigala" pitchFamily="2" charset="0"/>
              <a:cs typeface="AkayaTelivigala" pitchFamily="2" charset="0"/>
            </a:endParaRPr>
          </a:p>
        </p:txBody>
      </p:sp>
      <p:sp>
        <p:nvSpPr>
          <p:cNvPr id="1675" name="Google Shape;1675;p42"/>
          <p:cNvSpPr/>
          <p:nvPr/>
        </p:nvSpPr>
        <p:spPr>
          <a:xfrm flipH="1">
            <a:off x="4757515" y="4422508"/>
            <a:ext cx="54636" cy="54456"/>
          </a:xfrm>
          <a:custGeom>
            <a:avLst/>
            <a:gdLst/>
            <a:ahLst/>
            <a:cxnLst/>
            <a:rect l="l" t="t" r="r" b="b"/>
            <a:pathLst>
              <a:path w="2122" h="2115" extrusionOk="0">
                <a:moveTo>
                  <a:pt x="928" y="1"/>
                </a:moveTo>
                <a:cubicBezTo>
                  <a:pt x="590" y="1"/>
                  <a:pt x="275" y="268"/>
                  <a:pt x="164" y="699"/>
                </a:cubicBezTo>
                <a:cubicBezTo>
                  <a:pt x="0" y="1205"/>
                  <a:pt x="224" y="1756"/>
                  <a:pt x="686" y="2025"/>
                </a:cubicBezTo>
                <a:cubicBezTo>
                  <a:pt x="808" y="2087"/>
                  <a:pt x="923" y="2114"/>
                  <a:pt x="1030" y="2114"/>
                </a:cubicBezTo>
                <a:cubicBezTo>
                  <a:pt x="1817" y="2114"/>
                  <a:pt x="2121" y="588"/>
                  <a:pt x="1282" y="103"/>
                </a:cubicBezTo>
                <a:cubicBezTo>
                  <a:pt x="1166" y="33"/>
                  <a:pt x="1045" y="1"/>
                  <a:pt x="92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6" name="Google Shape;1676;p42"/>
          <p:cNvSpPr/>
          <p:nvPr/>
        </p:nvSpPr>
        <p:spPr>
          <a:xfrm flipH="1">
            <a:off x="5817328" y="3067328"/>
            <a:ext cx="322616" cy="427537"/>
          </a:xfrm>
          <a:custGeom>
            <a:avLst/>
            <a:gdLst/>
            <a:ahLst/>
            <a:cxnLst/>
            <a:rect l="l" t="t" r="r" b="b"/>
            <a:pathLst>
              <a:path w="12530" h="16605" extrusionOk="0">
                <a:moveTo>
                  <a:pt x="11097" y="1"/>
                </a:moveTo>
                <a:cubicBezTo>
                  <a:pt x="10961" y="1"/>
                  <a:pt x="10816" y="27"/>
                  <a:pt x="10667" y="83"/>
                </a:cubicBezTo>
                <a:cubicBezTo>
                  <a:pt x="10354" y="217"/>
                  <a:pt x="10056" y="426"/>
                  <a:pt x="9833" y="679"/>
                </a:cubicBezTo>
                <a:cubicBezTo>
                  <a:pt x="9356" y="1170"/>
                  <a:pt x="8939" y="1722"/>
                  <a:pt x="8626" y="2332"/>
                </a:cubicBezTo>
                <a:cubicBezTo>
                  <a:pt x="8551" y="2481"/>
                  <a:pt x="8447" y="2630"/>
                  <a:pt x="8298" y="2720"/>
                </a:cubicBezTo>
                <a:cubicBezTo>
                  <a:pt x="7643" y="3062"/>
                  <a:pt x="7017" y="3450"/>
                  <a:pt x="6406" y="3897"/>
                </a:cubicBezTo>
                <a:cubicBezTo>
                  <a:pt x="6302" y="3792"/>
                  <a:pt x="6242" y="3658"/>
                  <a:pt x="6257" y="3509"/>
                </a:cubicBezTo>
                <a:cubicBezTo>
                  <a:pt x="6242" y="3092"/>
                  <a:pt x="6093" y="2675"/>
                  <a:pt x="5810" y="2362"/>
                </a:cubicBezTo>
                <a:cubicBezTo>
                  <a:pt x="5619" y="2113"/>
                  <a:pt x="5338" y="1990"/>
                  <a:pt x="5056" y="1990"/>
                </a:cubicBezTo>
                <a:cubicBezTo>
                  <a:pt x="4765" y="1990"/>
                  <a:pt x="4472" y="2120"/>
                  <a:pt x="4276" y="2377"/>
                </a:cubicBezTo>
                <a:cubicBezTo>
                  <a:pt x="4067" y="2645"/>
                  <a:pt x="3918" y="2973"/>
                  <a:pt x="3874" y="3316"/>
                </a:cubicBezTo>
                <a:cubicBezTo>
                  <a:pt x="3740" y="4150"/>
                  <a:pt x="3769" y="4999"/>
                  <a:pt x="3978" y="5804"/>
                </a:cubicBezTo>
                <a:cubicBezTo>
                  <a:pt x="4037" y="6042"/>
                  <a:pt x="4097" y="6280"/>
                  <a:pt x="3933" y="6519"/>
                </a:cubicBezTo>
                <a:cubicBezTo>
                  <a:pt x="3471" y="7144"/>
                  <a:pt x="3054" y="7815"/>
                  <a:pt x="2682" y="8485"/>
                </a:cubicBezTo>
                <a:cubicBezTo>
                  <a:pt x="2607" y="8612"/>
                  <a:pt x="2540" y="8668"/>
                  <a:pt x="2473" y="8668"/>
                </a:cubicBezTo>
                <a:cubicBezTo>
                  <a:pt x="2406" y="8668"/>
                  <a:pt x="2339" y="8612"/>
                  <a:pt x="2265" y="8515"/>
                </a:cubicBezTo>
                <a:cubicBezTo>
                  <a:pt x="2086" y="8291"/>
                  <a:pt x="1848" y="8113"/>
                  <a:pt x="1594" y="7993"/>
                </a:cubicBezTo>
                <a:cubicBezTo>
                  <a:pt x="1432" y="7911"/>
                  <a:pt x="1264" y="7873"/>
                  <a:pt x="1100" y="7873"/>
                </a:cubicBezTo>
                <a:cubicBezTo>
                  <a:pt x="524" y="7873"/>
                  <a:pt x="4" y="8339"/>
                  <a:pt x="15" y="8977"/>
                </a:cubicBezTo>
                <a:cubicBezTo>
                  <a:pt x="0" y="9275"/>
                  <a:pt x="60" y="9588"/>
                  <a:pt x="164" y="9871"/>
                </a:cubicBezTo>
                <a:cubicBezTo>
                  <a:pt x="358" y="10392"/>
                  <a:pt x="686" y="10854"/>
                  <a:pt x="1088" y="11226"/>
                </a:cubicBezTo>
                <a:cubicBezTo>
                  <a:pt x="1326" y="11435"/>
                  <a:pt x="1401" y="11763"/>
                  <a:pt x="1281" y="12046"/>
                </a:cubicBezTo>
                <a:cubicBezTo>
                  <a:pt x="954" y="13178"/>
                  <a:pt x="760" y="14355"/>
                  <a:pt x="730" y="15532"/>
                </a:cubicBezTo>
                <a:cubicBezTo>
                  <a:pt x="715" y="15725"/>
                  <a:pt x="730" y="15904"/>
                  <a:pt x="760" y="16098"/>
                </a:cubicBezTo>
                <a:cubicBezTo>
                  <a:pt x="820" y="16381"/>
                  <a:pt x="1073" y="16589"/>
                  <a:pt x="1371" y="16604"/>
                </a:cubicBezTo>
                <a:cubicBezTo>
                  <a:pt x="1684" y="16604"/>
                  <a:pt x="1967" y="16396"/>
                  <a:pt x="2041" y="16083"/>
                </a:cubicBezTo>
                <a:cubicBezTo>
                  <a:pt x="2071" y="15904"/>
                  <a:pt x="2086" y="15710"/>
                  <a:pt x="2086" y="15532"/>
                </a:cubicBezTo>
                <a:cubicBezTo>
                  <a:pt x="2131" y="14772"/>
                  <a:pt x="2220" y="14012"/>
                  <a:pt x="2369" y="13267"/>
                </a:cubicBezTo>
                <a:cubicBezTo>
                  <a:pt x="2425" y="12972"/>
                  <a:pt x="2548" y="12849"/>
                  <a:pt x="2826" y="12849"/>
                </a:cubicBezTo>
                <a:cubicBezTo>
                  <a:pt x="2842" y="12849"/>
                  <a:pt x="2858" y="12849"/>
                  <a:pt x="2875" y="12850"/>
                </a:cubicBezTo>
                <a:cubicBezTo>
                  <a:pt x="2950" y="12858"/>
                  <a:pt x="3024" y="12861"/>
                  <a:pt x="3099" y="12861"/>
                </a:cubicBezTo>
                <a:cubicBezTo>
                  <a:pt x="3173" y="12861"/>
                  <a:pt x="3248" y="12858"/>
                  <a:pt x="3322" y="12850"/>
                </a:cubicBezTo>
                <a:cubicBezTo>
                  <a:pt x="3948" y="12790"/>
                  <a:pt x="4529" y="12627"/>
                  <a:pt x="5006" y="12195"/>
                </a:cubicBezTo>
                <a:cubicBezTo>
                  <a:pt x="5274" y="12001"/>
                  <a:pt x="5378" y="11643"/>
                  <a:pt x="5289" y="11331"/>
                </a:cubicBezTo>
                <a:cubicBezTo>
                  <a:pt x="5199" y="11003"/>
                  <a:pt x="4946" y="10764"/>
                  <a:pt x="4618" y="10690"/>
                </a:cubicBezTo>
                <a:cubicBezTo>
                  <a:pt x="4459" y="10648"/>
                  <a:pt x="4299" y="10630"/>
                  <a:pt x="4140" y="10630"/>
                </a:cubicBezTo>
                <a:cubicBezTo>
                  <a:pt x="4016" y="10630"/>
                  <a:pt x="3893" y="10641"/>
                  <a:pt x="3769" y="10660"/>
                </a:cubicBezTo>
                <a:cubicBezTo>
                  <a:pt x="3658" y="10680"/>
                  <a:pt x="3546" y="10735"/>
                  <a:pt x="3435" y="10735"/>
                </a:cubicBezTo>
                <a:cubicBezTo>
                  <a:pt x="3382" y="10735"/>
                  <a:pt x="3330" y="10723"/>
                  <a:pt x="3278" y="10690"/>
                </a:cubicBezTo>
                <a:cubicBezTo>
                  <a:pt x="3263" y="10645"/>
                  <a:pt x="3248" y="10615"/>
                  <a:pt x="3248" y="10586"/>
                </a:cubicBezTo>
                <a:cubicBezTo>
                  <a:pt x="3516" y="9781"/>
                  <a:pt x="3948" y="9066"/>
                  <a:pt x="4365" y="8351"/>
                </a:cubicBezTo>
                <a:cubicBezTo>
                  <a:pt x="4453" y="8215"/>
                  <a:pt x="4553" y="8168"/>
                  <a:pt x="4669" y="8168"/>
                </a:cubicBezTo>
                <a:cubicBezTo>
                  <a:pt x="4732" y="8168"/>
                  <a:pt x="4799" y="8181"/>
                  <a:pt x="4872" y="8202"/>
                </a:cubicBezTo>
                <a:cubicBezTo>
                  <a:pt x="5289" y="8321"/>
                  <a:pt x="5721" y="8411"/>
                  <a:pt x="6153" y="8440"/>
                </a:cubicBezTo>
                <a:cubicBezTo>
                  <a:pt x="6340" y="8473"/>
                  <a:pt x="6529" y="8488"/>
                  <a:pt x="6719" y="8488"/>
                </a:cubicBezTo>
                <a:cubicBezTo>
                  <a:pt x="6969" y="8488"/>
                  <a:pt x="7219" y="8461"/>
                  <a:pt x="7464" y="8411"/>
                </a:cubicBezTo>
                <a:cubicBezTo>
                  <a:pt x="7792" y="8351"/>
                  <a:pt x="8045" y="8098"/>
                  <a:pt x="8119" y="7770"/>
                </a:cubicBezTo>
                <a:cubicBezTo>
                  <a:pt x="8194" y="7457"/>
                  <a:pt x="8075" y="7115"/>
                  <a:pt x="7821" y="6906"/>
                </a:cubicBezTo>
                <a:cubicBezTo>
                  <a:pt x="7568" y="6668"/>
                  <a:pt x="7255" y="6504"/>
                  <a:pt x="6913" y="6444"/>
                </a:cubicBezTo>
                <a:cubicBezTo>
                  <a:pt x="6600" y="6399"/>
                  <a:pt x="6302" y="6340"/>
                  <a:pt x="5929" y="6280"/>
                </a:cubicBezTo>
                <a:cubicBezTo>
                  <a:pt x="6630" y="5461"/>
                  <a:pt x="7449" y="4776"/>
                  <a:pt x="8373" y="4224"/>
                </a:cubicBezTo>
                <a:cubicBezTo>
                  <a:pt x="8489" y="4128"/>
                  <a:pt x="8632" y="4081"/>
                  <a:pt x="8776" y="4081"/>
                </a:cubicBezTo>
                <a:cubicBezTo>
                  <a:pt x="8965" y="4081"/>
                  <a:pt x="9155" y="4162"/>
                  <a:pt x="9281" y="4314"/>
                </a:cubicBezTo>
                <a:cubicBezTo>
                  <a:pt x="9833" y="4805"/>
                  <a:pt x="10518" y="5088"/>
                  <a:pt x="11248" y="5133"/>
                </a:cubicBezTo>
                <a:cubicBezTo>
                  <a:pt x="11312" y="5140"/>
                  <a:pt x="11375" y="5144"/>
                  <a:pt x="11436" y="5144"/>
                </a:cubicBezTo>
                <a:cubicBezTo>
                  <a:pt x="11887" y="5144"/>
                  <a:pt x="12247" y="4954"/>
                  <a:pt x="12365" y="4627"/>
                </a:cubicBezTo>
                <a:cubicBezTo>
                  <a:pt x="12529" y="4180"/>
                  <a:pt x="12350" y="3807"/>
                  <a:pt x="12052" y="3480"/>
                </a:cubicBezTo>
                <a:cubicBezTo>
                  <a:pt x="11993" y="3405"/>
                  <a:pt x="11918" y="3345"/>
                  <a:pt x="11844" y="3286"/>
                </a:cubicBezTo>
                <a:cubicBezTo>
                  <a:pt x="11695" y="3167"/>
                  <a:pt x="11531" y="3062"/>
                  <a:pt x="11367" y="2973"/>
                </a:cubicBezTo>
                <a:cubicBezTo>
                  <a:pt x="11084" y="2839"/>
                  <a:pt x="11114" y="2690"/>
                  <a:pt x="11307" y="2496"/>
                </a:cubicBezTo>
                <a:cubicBezTo>
                  <a:pt x="11382" y="2422"/>
                  <a:pt x="11456" y="2332"/>
                  <a:pt x="11531" y="2243"/>
                </a:cubicBezTo>
                <a:cubicBezTo>
                  <a:pt x="11784" y="1915"/>
                  <a:pt x="11948" y="1513"/>
                  <a:pt x="12008" y="1096"/>
                </a:cubicBezTo>
                <a:cubicBezTo>
                  <a:pt x="12055" y="438"/>
                  <a:pt x="11652" y="1"/>
                  <a:pt x="1109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77" name="Google Shape;1677;p42"/>
          <p:cNvGrpSpPr/>
          <p:nvPr/>
        </p:nvGrpSpPr>
        <p:grpSpPr>
          <a:xfrm flipH="1">
            <a:off x="4987497" y="861048"/>
            <a:ext cx="3438031" cy="3220556"/>
            <a:chOff x="3387775" y="2503040"/>
            <a:chExt cx="2551036" cy="2389668"/>
          </a:xfrm>
        </p:grpSpPr>
        <p:sp>
          <p:nvSpPr>
            <p:cNvPr id="1678" name="Google Shape;1678;p42"/>
            <p:cNvSpPr/>
            <p:nvPr/>
          </p:nvSpPr>
          <p:spPr>
            <a:xfrm>
              <a:off x="3387775" y="3016050"/>
              <a:ext cx="1136932" cy="1876658"/>
            </a:xfrm>
            <a:custGeom>
              <a:avLst/>
              <a:gdLst/>
              <a:ahLst/>
              <a:cxnLst/>
              <a:rect l="l" t="t" r="r" b="b"/>
              <a:pathLst>
                <a:path w="44157" h="74909" extrusionOk="0">
                  <a:moveTo>
                    <a:pt x="23470" y="0"/>
                  </a:moveTo>
                  <a:cubicBezTo>
                    <a:pt x="22211" y="0"/>
                    <a:pt x="20980" y="331"/>
                    <a:pt x="19754" y="931"/>
                  </a:cubicBezTo>
                  <a:cubicBezTo>
                    <a:pt x="18339" y="1631"/>
                    <a:pt x="17192" y="2704"/>
                    <a:pt x="16104" y="3821"/>
                  </a:cubicBezTo>
                  <a:cubicBezTo>
                    <a:pt x="15538" y="4402"/>
                    <a:pt x="15032" y="5028"/>
                    <a:pt x="14495" y="5624"/>
                  </a:cubicBezTo>
                  <a:cubicBezTo>
                    <a:pt x="12469" y="7948"/>
                    <a:pt x="10607" y="10391"/>
                    <a:pt x="8804" y="12894"/>
                  </a:cubicBezTo>
                  <a:cubicBezTo>
                    <a:pt x="7896" y="14145"/>
                    <a:pt x="1341" y="22339"/>
                    <a:pt x="909" y="32350"/>
                  </a:cubicBezTo>
                  <a:cubicBezTo>
                    <a:pt x="0" y="42853"/>
                    <a:pt x="3784" y="46845"/>
                    <a:pt x="5423" y="50584"/>
                  </a:cubicBezTo>
                  <a:cubicBezTo>
                    <a:pt x="6212" y="52372"/>
                    <a:pt x="6525" y="54249"/>
                    <a:pt x="6704" y="56171"/>
                  </a:cubicBezTo>
                  <a:cubicBezTo>
                    <a:pt x="7270" y="62160"/>
                    <a:pt x="8075" y="70651"/>
                    <a:pt x="8134" y="71992"/>
                  </a:cubicBezTo>
                  <a:cubicBezTo>
                    <a:pt x="8194" y="73601"/>
                    <a:pt x="8998" y="74450"/>
                    <a:pt x="10607" y="74689"/>
                  </a:cubicBezTo>
                  <a:cubicBezTo>
                    <a:pt x="11216" y="74772"/>
                    <a:pt x="15971" y="74908"/>
                    <a:pt x="19463" y="74908"/>
                  </a:cubicBezTo>
                  <a:cubicBezTo>
                    <a:pt x="20929" y="74908"/>
                    <a:pt x="22172" y="74884"/>
                    <a:pt x="22793" y="74823"/>
                  </a:cubicBezTo>
                  <a:cubicBezTo>
                    <a:pt x="23151" y="74808"/>
                    <a:pt x="23508" y="74703"/>
                    <a:pt x="23821" y="74540"/>
                  </a:cubicBezTo>
                  <a:cubicBezTo>
                    <a:pt x="24387" y="74212"/>
                    <a:pt x="24492" y="73690"/>
                    <a:pt x="24119" y="73154"/>
                  </a:cubicBezTo>
                  <a:cubicBezTo>
                    <a:pt x="23926" y="72886"/>
                    <a:pt x="23672" y="72662"/>
                    <a:pt x="23374" y="72499"/>
                  </a:cubicBezTo>
                  <a:cubicBezTo>
                    <a:pt x="22689" y="72052"/>
                    <a:pt x="21989" y="71605"/>
                    <a:pt x="21274" y="71188"/>
                  </a:cubicBezTo>
                  <a:cubicBezTo>
                    <a:pt x="20886" y="70994"/>
                    <a:pt x="20648" y="70592"/>
                    <a:pt x="20678" y="70175"/>
                  </a:cubicBezTo>
                  <a:cubicBezTo>
                    <a:pt x="20574" y="66122"/>
                    <a:pt x="20469" y="64573"/>
                    <a:pt x="20305" y="60521"/>
                  </a:cubicBezTo>
                  <a:cubicBezTo>
                    <a:pt x="20171" y="57378"/>
                    <a:pt x="20022" y="57035"/>
                    <a:pt x="19665" y="53906"/>
                  </a:cubicBezTo>
                  <a:cubicBezTo>
                    <a:pt x="19292" y="50584"/>
                    <a:pt x="15508" y="43553"/>
                    <a:pt x="14793" y="38651"/>
                  </a:cubicBezTo>
                  <a:cubicBezTo>
                    <a:pt x="14793" y="38117"/>
                    <a:pt x="14844" y="38024"/>
                    <a:pt x="15315" y="38024"/>
                  </a:cubicBezTo>
                  <a:cubicBezTo>
                    <a:pt x="15356" y="38024"/>
                    <a:pt x="15401" y="38025"/>
                    <a:pt x="15449" y="38026"/>
                  </a:cubicBezTo>
                  <a:cubicBezTo>
                    <a:pt x="16030" y="38048"/>
                    <a:pt x="16611" y="38059"/>
                    <a:pt x="17192" y="38059"/>
                  </a:cubicBezTo>
                  <a:cubicBezTo>
                    <a:pt x="17773" y="38059"/>
                    <a:pt x="18354" y="38048"/>
                    <a:pt x="18935" y="38026"/>
                  </a:cubicBezTo>
                  <a:cubicBezTo>
                    <a:pt x="18956" y="38024"/>
                    <a:pt x="18977" y="38023"/>
                    <a:pt x="18998" y="38023"/>
                  </a:cubicBezTo>
                  <a:cubicBezTo>
                    <a:pt x="19287" y="38023"/>
                    <a:pt x="19553" y="38210"/>
                    <a:pt x="19650" y="38488"/>
                  </a:cubicBezTo>
                  <a:cubicBezTo>
                    <a:pt x="21467" y="42212"/>
                    <a:pt x="23404" y="45877"/>
                    <a:pt x="25073" y="49676"/>
                  </a:cubicBezTo>
                  <a:cubicBezTo>
                    <a:pt x="25862" y="51463"/>
                    <a:pt x="26175" y="53340"/>
                    <a:pt x="26354" y="55262"/>
                  </a:cubicBezTo>
                  <a:cubicBezTo>
                    <a:pt x="26920" y="61251"/>
                    <a:pt x="27724" y="70651"/>
                    <a:pt x="27784" y="72007"/>
                  </a:cubicBezTo>
                  <a:cubicBezTo>
                    <a:pt x="27844" y="73601"/>
                    <a:pt x="28648" y="74465"/>
                    <a:pt x="30257" y="74689"/>
                  </a:cubicBezTo>
                  <a:cubicBezTo>
                    <a:pt x="30866" y="74772"/>
                    <a:pt x="35628" y="74908"/>
                    <a:pt x="39120" y="74908"/>
                  </a:cubicBezTo>
                  <a:cubicBezTo>
                    <a:pt x="40585" y="74908"/>
                    <a:pt x="41827" y="74884"/>
                    <a:pt x="42443" y="74823"/>
                  </a:cubicBezTo>
                  <a:cubicBezTo>
                    <a:pt x="42801" y="74808"/>
                    <a:pt x="43158" y="74703"/>
                    <a:pt x="43471" y="74540"/>
                  </a:cubicBezTo>
                  <a:cubicBezTo>
                    <a:pt x="44037" y="74212"/>
                    <a:pt x="44156" y="73705"/>
                    <a:pt x="43784" y="73169"/>
                  </a:cubicBezTo>
                  <a:cubicBezTo>
                    <a:pt x="43575" y="72901"/>
                    <a:pt x="43322" y="72677"/>
                    <a:pt x="43039" y="72513"/>
                  </a:cubicBezTo>
                  <a:cubicBezTo>
                    <a:pt x="42339" y="72067"/>
                    <a:pt x="41639" y="71605"/>
                    <a:pt x="40924" y="71188"/>
                  </a:cubicBezTo>
                  <a:cubicBezTo>
                    <a:pt x="40536" y="71009"/>
                    <a:pt x="40298" y="70607"/>
                    <a:pt x="40328" y="70175"/>
                  </a:cubicBezTo>
                  <a:cubicBezTo>
                    <a:pt x="40223" y="66122"/>
                    <a:pt x="40119" y="64573"/>
                    <a:pt x="39955" y="60521"/>
                  </a:cubicBezTo>
                  <a:cubicBezTo>
                    <a:pt x="39821" y="57378"/>
                    <a:pt x="39672" y="57050"/>
                    <a:pt x="39315" y="53906"/>
                  </a:cubicBezTo>
                  <a:cubicBezTo>
                    <a:pt x="38942" y="50599"/>
                    <a:pt x="33341" y="36610"/>
                    <a:pt x="33356" y="35016"/>
                  </a:cubicBezTo>
                  <a:cubicBezTo>
                    <a:pt x="33371" y="33273"/>
                    <a:pt x="37795" y="27732"/>
                    <a:pt x="39717" y="24767"/>
                  </a:cubicBezTo>
                  <a:cubicBezTo>
                    <a:pt x="40968" y="22815"/>
                    <a:pt x="42056" y="20760"/>
                    <a:pt x="42979" y="18629"/>
                  </a:cubicBezTo>
                  <a:cubicBezTo>
                    <a:pt x="43560" y="17288"/>
                    <a:pt x="43933" y="15903"/>
                    <a:pt x="43590" y="14413"/>
                  </a:cubicBezTo>
                  <a:cubicBezTo>
                    <a:pt x="43456" y="13758"/>
                    <a:pt x="43203" y="13132"/>
                    <a:pt x="42831" y="12581"/>
                  </a:cubicBezTo>
                  <a:cubicBezTo>
                    <a:pt x="41594" y="10778"/>
                    <a:pt x="37348" y="7903"/>
                    <a:pt x="35620" y="6607"/>
                  </a:cubicBezTo>
                  <a:cubicBezTo>
                    <a:pt x="34205" y="5549"/>
                    <a:pt x="32760" y="4566"/>
                    <a:pt x="31344" y="3538"/>
                  </a:cubicBezTo>
                  <a:cubicBezTo>
                    <a:pt x="29736" y="2376"/>
                    <a:pt x="28097" y="1274"/>
                    <a:pt x="26220" y="529"/>
                  </a:cubicBezTo>
                  <a:cubicBezTo>
                    <a:pt x="25283" y="169"/>
                    <a:pt x="24369" y="0"/>
                    <a:pt x="234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42"/>
            <p:cNvSpPr/>
            <p:nvPr/>
          </p:nvSpPr>
          <p:spPr>
            <a:xfrm rot="-678866">
              <a:off x="3455746" y="3847931"/>
              <a:ext cx="51052" cy="93503"/>
            </a:xfrm>
            <a:custGeom>
              <a:avLst/>
              <a:gdLst/>
              <a:ahLst/>
              <a:cxnLst/>
              <a:rect l="l" t="t" r="r" b="b"/>
              <a:pathLst>
                <a:path w="2042" h="3740" extrusionOk="0">
                  <a:moveTo>
                    <a:pt x="1184" y="1"/>
                  </a:moveTo>
                  <a:cubicBezTo>
                    <a:pt x="881" y="1"/>
                    <a:pt x="588" y="216"/>
                    <a:pt x="388" y="640"/>
                  </a:cubicBezTo>
                  <a:cubicBezTo>
                    <a:pt x="90" y="1265"/>
                    <a:pt x="0" y="1981"/>
                    <a:pt x="149" y="2651"/>
                  </a:cubicBezTo>
                  <a:cubicBezTo>
                    <a:pt x="194" y="2830"/>
                    <a:pt x="239" y="2994"/>
                    <a:pt x="298" y="3157"/>
                  </a:cubicBezTo>
                  <a:cubicBezTo>
                    <a:pt x="416" y="3471"/>
                    <a:pt x="603" y="3740"/>
                    <a:pt x="919" y="3740"/>
                  </a:cubicBezTo>
                  <a:cubicBezTo>
                    <a:pt x="963" y="3740"/>
                    <a:pt x="1009" y="3734"/>
                    <a:pt x="1058" y="3724"/>
                  </a:cubicBezTo>
                  <a:cubicBezTo>
                    <a:pt x="1401" y="3664"/>
                    <a:pt x="1550" y="3351"/>
                    <a:pt x="1535" y="3008"/>
                  </a:cubicBezTo>
                  <a:cubicBezTo>
                    <a:pt x="1505" y="2413"/>
                    <a:pt x="1728" y="1906"/>
                    <a:pt x="1877" y="1370"/>
                  </a:cubicBezTo>
                  <a:cubicBezTo>
                    <a:pt x="2041" y="729"/>
                    <a:pt x="1892" y="282"/>
                    <a:pt x="1490" y="74"/>
                  </a:cubicBezTo>
                  <a:cubicBezTo>
                    <a:pt x="1389" y="25"/>
                    <a:pt x="1286" y="1"/>
                    <a:pt x="118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42"/>
            <p:cNvSpPr/>
            <p:nvPr/>
          </p:nvSpPr>
          <p:spPr>
            <a:xfrm rot="-678866">
              <a:off x="3477018" y="3794079"/>
              <a:ext cx="31326" cy="32476"/>
            </a:xfrm>
            <a:custGeom>
              <a:avLst/>
              <a:gdLst/>
              <a:ahLst/>
              <a:cxnLst/>
              <a:rect l="l" t="t" r="r" b="b"/>
              <a:pathLst>
                <a:path w="1253" h="1299" extrusionOk="0">
                  <a:moveTo>
                    <a:pt x="796" y="1"/>
                  </a:moveTo>
                  <a:cubicBezTo>
                    <a:pt x="784" y="1"/>
                    <a:pt x="773" y="1"/>
                    <a:pt x="761" y="2"/>
                  </a:cubicBezTo>
                  <a:cubicBezTo>
                    <a:pt x="344" y="61"/>
                    <a:pt x="16" y="419"/>
                    <a:pt x="1" y="866"/>
                  </a:cubicBezTo>
                  <a:cubicBezTo>
                    <a:pt x="15" y="1110"/>
                    <a:pt x="223" y="1299"/>
                    <a:pt x="465" y="1299"/>
                  </a:cubicBezTo>
                  <a:cubicBezTo>
                    <a:pt x="474" y="1299"/>
                    <a:pt x="483" y="1299"/>
                    <a:pt x="493" y="1298"/>
                  </a:cubicBezTo>
                  <a:cubicBezTo>
                    <a:pt x="925" y="1253"/>
                    <a:pt x="1252" y="896"/>
                    <a:pt x="1252" y="464"/>
                  </a:cubicBezTo>
                  <a:cubicBezTo>
                    <a:pt x="1224" y="164"/>
                    <a:pt x="1059" y="1"/>
                    <a:pt x="7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42"/>
            <p:cNvSpPr/>
            <p:nvPr/>
          </p:nvSpPr>
          <p:spPr>
            <a:xfrm>
              <a:off x="4080465" y="3123240"/>
              <a:ext cx="1769445" cy="1769445"/>
            </a:xfrm>
            <a:custGeom>
              <a:avLst/>
              <a:gdLst/>
              <a:ahLst/>
              <a:cxnLst/>
              <a:rect l="l" t="t" r="r" b="b"/>
              <a:pathLst>
                <a:path w="68723" h="68723" extrusionOk="0">
                  <a:moveTo>
                    <a:pt x="34369" y="1"/>
                  </a:moveTo>
                  <a:cubicBezTo>
                    <a:pt x="15389" y="1"/>
                    <a:pt x="0" y="15390"/>
                    <a:pt x="0" y="34354"/>
                  </a:cubicBezTo>
                  <a:cubicBezTo>
                    <a:pt x="0" y="53334"/>
                    <a:pt x="15389" y="68723"/>
                    <a:pt x="34369" y="68723"/>
                  </a:cubicBezTo>
                  <a:cubicBezTo>
                    <a:pt x="53333" y="68723"/>
                    <a:pt x="68722" y="53334"/>
                    <a:pt x="68722" y="34354"/>
                  </a:cubicBezTo>
                  <a:cubicBezTo>
                    <a:pt x="68722" y="15390"/>
                    <a:pt x="53333" y="1"/>
                    <a:pt x="3436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42"/>
            <p:cNvSpPr/>
            <p:nvPr/>
          </p:nvSpPr>
          <p:spPr>
            <a:xfrm>
              <a:off x="4109996" y="3154315"/>
              <a:ext cx="1387018" cy="1639652"/>
            </a:xfrm>
            <a:custGeom>
              <a:avLst/>
              <a:gdLst/>
              <a:ahLst/>
              <a:cxnLst/>
              <a:rect l="l" t="t" r="r" b="b"/>
              <a:pathLst>
                <a:path w="53870" h="63682" extrusionOk="0">
                  <a:moveTo>
                    <a:pt x="33337" y="6064"/>
                  </a:moveTo>
                  <a:cubicBezTo>
                    <a:pt x="33496" y="6064"/>
                    <a:pt x="33657" y="6107"/>
                    <a:pt x="33803" y="6198"/>
                  </a:cubicBezTo>
                  <a:cubicBezTo>
                    <a:pt x="34130" y="6362"/>
                    <a:pt x="34369" y="6674"/>
                    <a:pt x="34428" y="7032"/>
                  </a:cubicBezTo>
                  <a:cubicBezTo>
                    <a:pt x="34503" y="7345"/>
                    <a:pt x="34533" y="7673"/>
                    <a:pt x="34488" y="8000"/>
                  </a:cubicBezTo>
                  <a:cubicBezTo>
                    <a:pt x="34413" y="8939"/>
                    <a:pt x="34801" y="9624"/>
                    <a:pt x="35605" y="10071"/>
                  </a:cubicBezTo>
                  <a:cubicBezTo>
                    <a:pt x="35799" y="10175"/>
                    <a:pt x="35978" y="10280"/>
                    <a:pt x="36142" y="10414"/>
                  </a:cubicBezTo>
                  <a:cubicBezTo>
                    <a:pt x="36484" y="10652"/>
                    <a:pt x="36499" y="11159"/>
                    <a:pt x="36157" y="11412"/>
                  </a:cubicBezTo>
                  <a:cubicBezTo>
                    <a:pt x="36000" y="11568"/>
                    <a:pt x="35776" y="11656"/>
                    <a:pt x="35553" y="11656"/>
                  </a:cubicBezTo>
                  <a:cubicBezTo>
                    <a:pt x="35521" y="11656"/>
                    <a:pt x="35488" y="11654"/>
                    <a:pt x="35456" y="11650"/>
                  </a:cubicBezTo>
                  <a:cubicBezTo>
                    <a:pt x="35188" y="11635"/>
                    <a:pt x="34935" y="11486"/>
                    <a:pt x="34682" y="11442"/>
                  </a:cubicBezTo>
                  <a:cubicBezTo>
                    <a:pt x="33907" y="11308"/>
                    <a:pt x="33356" y="10935"/>
                    <a:pt x="33132" y="10160"/>
                  </a:cubicBezTo>
                  <a:cubicBezTo>
                    <a:pt x="33132" y="10146"/>
                    <a:pt x="33117" y="10131"/>
                    <a:pt x="33117" y="10116"/>
                  </a:cubicBezTo>
                  <a:cubicBezTo>
                    <a:pt x="32939" y="9773"/>
                    <a:pt x="32700" y="9535"/>
                    <a:pt x="32298" y="9505"/>
                  </a:cubicBezTo>
                  <a:cubicBezTo>
                    <a:pt x="32179" y="9490"/>
                    <a:pt x="32060" y="9460"/>
                    <a:pt x="31940" y="9416"/>
                  </a:cubicBezTo>
                  <a:cubicBezTo>
                    <a:pt x="31479" y="9252"/>
                    <a:pt x="31359" y="8835"/>
                    <a:pt x="31702" y="8447"/>
                  </a:cubicBezTo>
                  <a:cubicBezTo>
                    <a:pt x="31747" y="8373"/>
                    <a:pt x="31806" y="8313"/>
                    <a:pt x="31881" y="8254"/>
                  </a:cubicBezTo>
                  <a:cubicBezTo>
                    <a:pt x="32164" y="8060"/>
                    <a:pt x="32328" y="7717"/>
                    <a:pt x="32313" y="7375"/>
                  </a:cubicBezTo>
                  <a:cubicBezTo>
                    <a:pt x="32313" y="7077"/>
                    <a:pt x="32402" y="6779"/>
                    <a:pt x="32566" y="6525"/>
                  </a:cubicBezTo>
                  <a:cubicBezTo>
                    <a:pt x="32724" y="6229"/>
                    <a:pt x="33026" y="6064"/>
                    <a:pt x="33337" y="6064"/>
                  </a:cubicBezTo>
                  <a:close/>
                  <a:moveTo>
                    <a:pt x="24336" y="14120"/>
                  </a:moveTo>
                  <a:cubicBezTo>
                    <a:pt x="24551" y="14120"/>
                    <a:pt x="24767" y="14184"/>
                    <a:pt x="24954" y="14317"/>
                  </a:cubicBezTo>
                  <a:cubicBezTo>
                    <a:pt x="25147" y="14443"/>
                    <a:pt x="25379" y="14506"/>
                    <a:pt x="25611" y="14506"/>
                  </a:cubicBezTo>
                  <a:cubicBezTo>
                    <a:pt x="25736" y="14506"/>
                    <a:pt x="25862" y="14487"/>
                    <a:pt x="25981" y="14451"/>
                  </a:cubicBezTo>
                  <a:cubicBezTo>
                    <a:pt x="26183" y="14387"/>
                    <a:pt x="26390" y="14357"/>
                    <a:pt x="26599" y="14357"/>
                  </a:cubicBezTo>
                  <a:cubicBezTo>
                    <a:pt x="26731" y="14357"/>
                    <a:pt x="26863" y="14368"/>
                    <a:pt x="26994" y="14391"/>
                  </a:cubicBezTo>
                  <a:cubicBezTo>
                    <a:pt x="27292" y="14436"/>
                    <a:pt x="27516" y="14660"/>
                    <a:pt x="27561" y="14957"/>
                  </a:cubicBezTo>
                  <a:cubicBezTo>
                    <a:pt x="27620" y="15136"/>
                    <a:pt x="27605" y="15345"/>
                    <a:pt x="27546" y="15524"/>
                  </a:cubicBezTo>
                  <a:cubicBezTo>
                    <a:pt x="27382" y="16060"/>
                    <a:pt x="27263" y="16596"/>
                    <a:pt x="27188" y="17147"/>
                  </a:cubicBezTo>
                  <a:cubicBezTo>
                    <a:pt x="27143" y="17430"/>
                    <a:pt x="27009" y="17699"/>
                    <a:pt x="26711" y="17803"/>
                  </a:cubicBezTo>
                  <a:cubicBezTo>
                    <a:pt x="26660" y="17818"/>
                    <a:pt x="26611" y="17825"/>
                    <a:pt x="26565" y="17825"/>
                  </a:cubicBezTo>
                  <a:cubicBezTo>
                    <a:pt x="26342" y="17825"/>
                    <a:pt x="26171" y="17665"/>
                    <a:pt x="26011" y="17505"/>
                  </a:cubicBezTo>
                  <a:cubicBezTo>
                    <a:pt x="25937" y="17445"/>
                    <a:pt x="25877" y="17386"/>
                    <a:pt x="25818" y="17326"/>
                  </a:cubicBezTo>
                  <a:cubicBezTo>
                    <a:pt x="25579" y="17088"/>
                    <a:pt x="25311" y="16879"/>
                    <a:pt x="24998" y="16700"/>
                  </a:cubicBezTo>
                  <a:cubicBezTo>
                    <a:pt x="24855" y="16611"/>
                    <a:pt x="24689" y="16564"/>
                    <a:pt x="24522" y="16564"/>
                  </a:cubicBezTo>
                  <a:cubicBezTo>
                    <a:pt x="24412" y="16564"/>
                    <a:pt x="24300" y="16585"/>
                    <a:pt x="24194" y="16626"/>
                  </a:cubicBezTo>
                  <a:cubicBezTo>
                    <a:pt x="23926" y="16730"/>
                    <a:pt x="23672" y="16849"/>
                    <a:pt x="23404" y="16969"/>
                  </a:cubicBezTo>
                  <a:cubicBezTo>
                    <a:pt x="22957" y="17177"/>
                    <a:pt x="22466" y="17296"/>
                    <a:pt x="21959" y="17341"/>
                  </a:cubicBezTo>
                  <a:cubicBezTo>
                    <a:pt x="21468" y="17296"/>
                    <a:pt x="21095" y="17013"/>
                    <a:pt x="21006" y="16626"/>
                  </a:cubicBezTo>
                  <a:cubicBezTo>
                    <a:pt x="20901" y="16254"/>
                    <a:pt x="21050" y="15911"/>
                    <a:pt x="21468" y="15658"/>
                  </a:cubicBezTo>
                  <a:lnTo>
                    <a:pt x="21453" y="15658"/>
                  </a:lnTo>
                  <a:cubicBezTo>
                    <a:pt x="21646" y="15509"/>
                    <a:pt x="21870" y="15404"/>
                    <a:pt x="22093" y="15345"/>
                  </a:cubicBezTo>
                  <a:cubicBezTo>
                    <a:pt x="22644" y="15226"/>
                    <a:pt x="23136" y="14943"/>
                    <a:pt x="23494" y="14525"/>
                  </a:cubicBezTo>
                  <a:cubicBezTo>
                    <a:pt x="23706" y="14259"/>
                    <a:pt x="24020" y="14120"/>
                    <a:pt x="24336" y="14120"/>
                  </a:cubicBezTo>
                  <a:close/>
                  <a:moveTo>
                    <a:pt x="24060" y="0"/>
                  </a:moveTo>
                  <a:lnTo>
                    <a:pt x="24060" y="0"/>
                  </a:lnTo>
                  <a:cubicBezTo>
                    <a:pt x="12633" y="1833"/>
                    <a:pt x="2369" y="11740"/>
                    <a:pt x="0" y="24358"/>
                  </a:cubicBezTo>
                  <a:cubicBezTo>
                    <a:pt x="373" y="25058"/>
                    <a:pt x="402" y="25877"/>
                    <a:pt x="224" y="26786"/>
                  </a:cubicBezTo>
                  <a:cubicBezTo>
                    <a:pt x="75" y="27516"/>
                    <a:pt x="45" y="28261"/>
                    <a:pt x="104" y="29021"/>
                  </a:cubicBezTo>
                  <a:cubicBezTo>
                    <a:pt x="119" y="29289"/>
                    <a:pt x="194" y="29542"/>
                    <a:pt x="313" y="29795"/>
                  </a:cubicBezTo>
                  <a:cubicBezTo>
                    <a:pt x="472" y="30131"/>
                    <a:pt x="805" y="30321"/>
                    <a:pt x="1142" y="30321"/>
                  </a:cubicBezTo>
                  <a:cubicBezTo>
                    <a:pt x="1344" y="30321"/>
                    <a:pt x="1546" y="30253"/>
                    <a:pt x="1713" y="30108"/>
                  </a:cubicBezTo>
                  <a:cubicBezTo>
                    <a:pt x="2071" y="29810"/>
                    <a:pt x="2339" y="29408"/>
                    <a:pt x="2473" y="28961"/>
                  </a:cubicBezTo>
                  <a:cubicBezTo>
                    <a:pt x="2697" y="28291"/>
                    <a:pt x="2875" y="27605"/>
                    <a:pt x="2980" y="26920"/>
                  </a:cubicBezTo>
                  <a:cubicBezTo>
                    <a:pt x="3099" y="26339"/>
                    <a:pt x="3307" y="25788"/>
                    <a:pt x="3605" y="25296"/>
                  </a:cubicBezTo>
                  <a:cubicBezTo>
                    <a:pt x="4231" y="24209"/>
                    <a:pt x="5259" y="23792"/>
                    <a:pt x="6421" y="23628"/>
                  </a:cubicBezTo>
                  <a:cubicBezTo>
                    <a:pt x="7122" y="23563"/>
                    <a:pt x="7822" y="23521"/>
                    <a:pt x="8532" y="23521"/>
                  </a:cubicBezTo>
                  <a:cubicBezTo>
                    <a:pt x="8638" y="23521"/>
                    <a:pt x="8743" y="23522"/>
                    <a:pt x="8849" y="23524"/>
                  </a:cubicBezTo>
                  <a:cubicBezTo>
                    <a:pt x="10697" y="23509"/>
                    <a:pt x="12544" y="23479"/>
                    <a:pt x="14391" y="23419"/>
                  </a:cubicBezTo>
                  <a:cubicBezTo>
                    <a:pt x="14431" y="23419"/>
                    <a:pt x="14472" y="23418"/>
                    <a:pt x="14512" y="23418"/>
                  </a:cubicBezTo>
                  <a:cubicBezTo>
                    <a:pt x="15275" y="23418"/>
                    <a:pt x="16023" y="23552"/>
                    <a:pt x="16730" y="23807"/>
                  </a:cubicBezTo>
                  <a:cubicBezTo>
                    <a:pt x="17028" y="23911"/>
                    <a:pt x="17386" y="24000"/>
                    <a:pt x="17415" y="24417"/>
                  </a:cubicBezTo>
                  <a:cubicBezTo>
                    <a:pt x="17490" y="24849"/>
                    <a:pt x="17311" y="25296"/>
                    <a:pt x="16954" y="25565"/>
                  </a:cubicBezTo>
                  <a:cubicBezTo>
                    <a:pt x="16670" y="25758"/>
                    <a:pt x="16328" y="25907"/>
                    <a:pt x="15970" y="25967"/>
                  </a:cubicBezTo>
                  <a:cubicBezTo>
                    <a:pt x="15479" y="26067"/>
                    <a:pt x="14979" y="26118"/>
                    <a:pt x="14470" y="26118"/>
                  </a:cubicBezTo>
                  <a:cubicBezTo>
                    <a:pt x="14301" y="26118"/>
                    <a:pt x="14130" y="26112"/>
                    <a:pt x="13959" y="26101"/>
                  </a:cubicBezTo>
                  <a:cubicBezTo>
                    <a:pt x="13021" y="26041"/>
                    <a:pt x="12052" y="25967"/>
                    <a:pt x="11114" y="25892"/>
                  </a:cubicBezTo>
                  <a:cubicBezTo>
                    <a:pt x="10998" y="25885"/>
                    <a:pt x="10882" y="25881"/>
                    <a:pt x="10765" y="25881"/>
                  </a:cubicBezTo>
                  <a:cubicBezTo>
                    <a:pt x="10430" y="25881"/>
                    <a:pt x="10093" y="25911"/>
                    <a:pt x="9773" y="25967"/>
                  </a:cubicBezTo>
                  <a:cubicBezTo>
                    <a:pt x="9103" y="26071"/>
                    <a:pt x="8536" y="26518"/>
                    <a:pt x="8283" y="27144"/>
                  </a:cubicBezTo>
                  <a:cubicBezTo>
                    <a:pt x="7941" y="27889"/>
                    <a:pt x="7851" y="28738"/>
                    <a:pt x="8030" y="29542"/>
                  </a:cubicBezTo>
                  <a:cubicBezTo>
                    <a:pt x="8227" y="30445"/>
                    <a:pt x="8866" y="30947"/>
                    <a:pt x="9768" y="30947"/>
                  </a:cubicBezTo>
                  <a:cubicBezTo>
                    <a:pt x="9819" y="30947"/>
                    <a:pt x="9870" y="30946"/>
                    <a:pt x="9922" y="30943"/>
                  </a:cubicBezTo>
                  <a:cubicBezTo>
                    <a:pt x="10831" y="30883"/>
                    <a:pt x="11486" y="30391"/>
                    <a:pt x="12052" y="29751"/>
                  </a:cubicBezTo>
                  <a:cubicBezTo>
                    <a:pt x="12306" y="29438"/>
                    <a:pt x="12529" y="29095"/>
                    <a:pt x="12723" y="28738"/>
                  </a:cubicBezTo>
                  <a:cubicBezTo>
                    <a:pt x="12832" y="28470"/>
                    <a:pt x="13101" y="28311"/>
                    <a:pt x="13383" y="28311"/>
                  </a:cubicBezTo>
                  <a:cubicBezTo>
                    <a:pt x="13446" y="28311"/>
                    <a:pt x="13509" y="28319"/>
                    <a:pt x="13572" y="28335"/>
                  </a:cubicBezTo>
                  <a:cubicBezTo>
                    <a:pt x="13885" y="28380"/>
                    <a:pt x="14183" y="28484"/>
                    <a:pt x="14466" y="28619"/>
                  </a:cubicBezTo>
                  <a:cubicBezTo>
                    <a:pt x="15657" y="29214"/>
                    <a:pt x="16909" y="29721"/>
                    <a:pt x="18190" y="30153"/>
                  </a:cubicBezTo>
                  <a:cubicBezTo>
                    <a:pt x="18488" y="30242"/>
                    <a:pt x="18771" y="30362"/>
                    <a:pt x="19054" y="30510"/>
                  </a:cubicBezTo>
                  <a:cubicBezTo>
                    <a:pt x="19590" y="30779"/>
                    <a:pt x="19695" y="31136"/>
                    <a:pt x="19337" y="31628"/>
                  </a:cubicBezTo>
                  <a:cubicBezTo>
                    <a:pt x="19054" y="32045"/>
                    <a:pt x="18697" y="32402"/>
                    <a:pt x="18279" y="32715"/>
                  </a:cubicBezTo>
                  <a:cubicBezTo>
                    <a:pt x="16924" y="33788"/>
                    <a:pt x="15300" y="34518"/>
                    <a:pt x="13587" y="34816"/>
                  </a:cubicBezTo>
                  <a:cubicBezTo>
                    <a:pt x="13319" y="34861"/>
                    <a:pt x="13065" y="34920"/>
                    <a:pt x="12812" y="35010"/>
                  </a:cubicBezTo>
                  <a:cubicBezTo>
                    <a:pt x="12097" y="35278"/>
                    <a:pt x="11754" y="35829"/>
                    <a:pt x="11844" y="36589"/>
                  </a:cubicBezTo>
                  <a:cubicBezTo>
                    <a:pt x="11918" y="37110"/>
                    <a:pt x="12097" y="37632"/>
                    <a:pt x="12365" y="38093"/>
                  </a:cubicBezTo>
                  <a:cubicBezTo>
                    <a:pt x="12797" y="38942"/>
                    <a:pt x="13304" y="39732"/>
                    <a:pt x="13721" y="40581"/>
                  </a:cubicBezTo>
                  <a:cubicBezTo>
                    <a:pt x="14525" y="42175"/>
                    <a:pt x="14987" y="43933"/>
                    <a:pt x="15076" y="45736"/>
                  </a:cubicBezTo>
                  <a:cubicBezTo>
                    <a:pt x="15076" y="45959"/>
                    <a:pt x="15106" y="46183"/>
                    <a:pt x="15136" y="46406"/>
                  </a:cubicBezTo>
                  <a:cubicBezTo>
                    <a:pt x="15240" y="47687"/>
                    <a:pt x="15866" y="48864"/>
                    <a:pt x="16864" y="49684"/>
                  </a:cubicBezTo>
                  <a:cubicBezTo>
                    <a:pt x="17132" y="49922"/>
                    <a:pt x="17400" y="50160"/>
                    <a:pt x="17654" y="50414"/>
                  </a:cubicBezTo>
                  <a:cubicBezTo>
                    <a:pt x="18011" y="50741"/>
                    <a:pt x="18220" y="51188"/>
                    <a:pt x="18250" y="51680"/>
                  </a:cubicBezTo>
                  <a:cubicBezTo>
                    <a:pt x="18294" y="52157"/>
                    <a:pt x="18265" y="52633"/>
                    <a:pt x="18175" y="53110"/>
                  </a:cubicBezTo>
                  <a:cubicBezTo>
                    <a:pt x="18101" y="53512"/>
                    <a:pt x="18056" y="53929"/>
                    <a:pt x="18056" y="54347"/>
                  </a:cubicBezTo>
                  <a:cubicBezTo>
                    <a:pt x="18041" y="55285"/>
                    <a:pt x="18428" y="55836"/>
                    <a:pt x="19322" y="56119"/>
                  </a:cubicBezTo>
                  <a:cubicBezTo>
                    <a:pt x="19590" y="56209"/>
                    <a:pt x="19873" y="56268"/>
                    <a:pt x="20142" y="56328"/>
                  </a:cubicBezTo>
                  <a:cubicBezTo>
                    <a:pt x="20440" y="56358"/>
                    <a:pt x="20663" y="56596"/>
                    <a:pt x="20708" y="56879"/>
                  </a:cubicBezTo>
                  <a:cubicBezTo>
                    <a:pt x="20767" y="57177"/>
                    <a:pt x="20782" y="57475"/>
                    <a:pt x="20767" y="57773"/>
                  </a:cubicBezTo>
                  <a:cubicBezTo>
                    <a:pt x="20723" y="58235"/>
                    <a:pt x="20693" y="58712"/>
                    <a:pt x="20678" y="59158"/>
                  </a:cubicBezTo>
                  <a:cubicBezTo>
                    <a:pt x="20648" y="59933"/>
                    <a:pt x="20857" y="60678"/>
                    <a:pt x="21304" y="61319"/>
                  </a:cubicBezTo>
                  <a:cubicBezTo>
                    <a:pt x="21482" y="61557"/>
                    <a:pt x="21691" y="61765"/>
                    <a:pt x="21944" y="61929"/>
                  </a:cubicBezTo>
                  <a:cubicBezTo>
                    <a:pt x="22156" y="62091"/>
                    <a:pt x="22403" y="62170"/>
                    <a:pt x="22648" y="62170"/>
                  </a:cubicBezTo>
                  <a:cubicBezTo>
                    <a:pt x="22990" y="62170"/>
                    <a:pt x="23327" y="62016"/>
                    <a:pt x="23553" y="61721"/>
                  </a:cubicBezTo>
                  <a:cubicBezTo>
                    <a:pt x="23881" y="61319"/>
                    <a:pt x="24089" y="60812"/>
                    <a:pt x="24119" y="60291"/>
                  </a:cubicBezTo>
                  <a:cubicBezTo>
                    <a:pt x="24134" y="60097"/>
                    <a:pt x="24134" y="59888"/>
                    <a:pt x="24164" y="59710"/>
                  </a:cubicBezTo>
                  <a:cubicBezTo>
                    <a:pt x="24209" y="59427"/>
                    <a:pt x="24313" y="59337"/>
                    <a:pt x="24581" y="59337"/>
                  </a:cubicBezTo>
                  <a:cubicBezTo>
                    <a:pt x="25311" y="59337"/>
                    <a:pt x="26041" y="59233"/>
                    <a:pt x="26741" y="59009"/>
                  </a:cubicBezTo>
                  <a:cubicBezTo>
                    <a:pt x="26831" y="58980"/>
                    <a:pt x="26920" y="58965"/>
                    <a:pt x="27009" y="58965"/>
                  </a:cubicBezTo>
                  <a:cubicBezTo>
                    <a:pt x="27054" y="58962"/>
                    <a:pt x="27096" y="58960"/>
                    <a:pt x="27134" y="58960"/>
                  </a:cubicBezTo>
                  <a:cubicBezTo>
                    <a:pt x="27505" y="58960"/>
                    <a:pt x="27588" y="59099"/>
                    <a:pt x="27561" y="59531"/>
                  </a:cubicBezTo>
                  <a:cubicBezTo>
                    <a:pt x="27546" y="60142"/>
                    <a:pt x="27471" y="60752"/>
                    <a:pt x="27382" y="61348"/>
                  </a:cubicBezTo>
                  <a:cubicBezTo>
                    <a:pt x="27322" y="61736"/>
                    <a:pt x="27337" y="62123"/>
                    <a:pt x="27412" y="62510"/>
                  </a:cubicBezTo>
                  <a:cubicBezTo>
                    <a:pt x="27569" y="63257"/>
                    <a:pt x="28049" y="63682"/>
                    <a:pt x="28750" y="63682"/>
                  </a:cubicBezTo>
                  <a:cubicBezTo>
                    <a:pt x="28846" y="63682"/>
                    <a:pt x="28946" y="63674"/>
                    <a:pt x="29050" y="63657"/>
                  </a:cubicBezTo>
                  <a:cubicBezTo>
                    <a:pt x="29602" y="63598"/>
                    <a:pt x="30093" y="63270"/>
                    <a:pt x="30376" y="62779"/>
                  </a:cubicBezTo>
                  <a:cubicBezTo>
                    <a:pt x="30600" y="62376"/>
                    <a:pt x="30749" y="61959"/>
                    <a:pt x="30823" y="61512"/>
                  </a:cubicBezTo>
                  <a:cubicBezTo>
                    <a:pt x="31062" y="60350"/>
                    <a:pt x="31494" y="59248"/>
                    <a:pt x="32134" y="58250"/>
                  </a:cubicBezTo>
                  <a:cubicBezTo>
                    <a:pt x="32805" y="57147"/>
                    <a:pt x="33147" y="55941"/>
                    <a:pt x="33356" y="54674"/>
                  </a:cubicBezTo>
                  <a:cubicBezTo>
                    <a:pt x="33579" y="53289"/>
                    <a:pt x="33505" y="51903"/>
                    <a:pt x="33490" y="50518"/>
                  </a:cubicBezTo>
                  <a:cubicBezTo>
                    <a:pt x="33475" y="49877"/>
                    <a:pt x="33400" y="49222"/>
                    <a:pt x="33445" y="48596"/>
                  </a:cubicBezTo>
                  <a:cubicBezTo>
                    <a:pt x="33520" y="47464"/>
                    <a:pt x="33758" y="46376"/>
                    <a:pt x="34518" y="45468"/>
                  </a:cubicBezTo>
                  <a:cubicBezTo>
                    <a:pt x="34890" y="45006"/>
                    <a:pt x="35233" y="44514"/>
                    <a:pt x="35575" y="44023"/>
                  </a:cubicBezTo>
                  <a:cubicBezTo>
                    <a:pt x="36305" y="43010"/>
                    <a:pt x="37259" y="42190"/>
                    <a:pt x="38361" y="41609"/>
                  </a:cubicBezTo>
                  <a:cubicBezTo>
                    <a:pt x="38953" y="41293"/>
                    <a:pt x="39607" y="41129"/>
                    <a:pt x="40267" y="41129"/>
                  </a:cubicBezTo>
                  <a:cubicBezTo>
                    <a:pt x="40322" y="41129"/>
                    <a:pt x="40377" y="41130"/>
                    <a:pt x="40432" y="41132"/>
                  </a:cubicBezTo>
                  <a:cubicBezTo>
                    <a:pt x="41162" y="41192"/>
                    <a:pt x="41892" y="41296"/>
                    <a:pt x="42607" y="41430"/>
                  </a:cubicBezTo>
                  <a:cubicBezTo>
                    <a:pt x="43150" y="41512"/>
                    <a:pt x="43693" y="41643"/>
                    <a:pt x="44259" y="41643"/>
                  </a:cubicBezTo>
                  <a:cubicBezTo>
                    <a:pt x="44314" y="41643"/>
                    <a:pt x="44369" y="41642"/>
                    <a:pt x="44425" y="41639"/>
                  </a:cubicBezTo>
                  <a:cubicBezTo>
                    <a:pt x="45065" y="41624"/>
                    <a:pt x="45706" y="41505"/>
                    <a:pt x="46302" y="41267"/>
                  </a:cubicBezTo>
                  <a:cubicBezTo>
                    <a:pt x="46417" y="41219"/>
                    <a:pt x="46500" y="41192"/>
                    <a:pt x="46560" y="41192"/>
                  </a:cubicBezTo>
                  <a:cubicBezTo>
                    <a:pt x="46672" y="41192"/>
                    <a:pt x="46710" y="41283"/>
                    <a:pt x="46749" y="41505"/>
                  </a:cubicBezTo>
                  <a:cubicBezTo>
                    <a:pt x="46823" y="41892"/>
                    <a:pt x="46868" y="42280"/>
                    <a:pt x="46913" y="42667"/>
                  </a:cubicBezTo>
                  <a:cubicBezTo>
                    <a:pt x="46942" y="43010"/>
                    <a:pt x="47047" y="43337"/>
                    <a:pt x="47210" y="43635"/>
                  </a:cubicBezTo>
                  <a:cubicBezTo>
                    <a:pt x="47417" y="44022"/>
                    <a:pt x="47824" y="44264"/>
                    <a:pt x="48249" y="44264"/>
                  </a:cubicBezTo>
                  <a:cubicBezTo>
                    <a:pt x="48315" y="44264"/>
                    <a:pt x="48381" y="44258"/>
                    <a:pt x="48447" y="44246"/>
                  </a:cubicBezTo>
                  <a:cubicBezTo>
                    <a:pt x="49564" y="44097"/>
                    <a:pt x="50399" y="43039"/>
                    <a:pt x="50309" y="41833"/>
                  </a:cubicBezTo>
                  <a:cubicBezTo>
                    <a:pt x="50294" y="41490"/>
                    <a:pt x="50220" y="41147"/>
                    <a:pt x="50175" y="40820"/>
                  </a:cubicBezTo>
                  <a:cubicBezTo>
                    <a:pt x="50145" y="40671"/>
                    <a:pt x="50116" y="40522"/>
                    <a:pt x="50101" y="40373"/>
                  </a:cubicBezTo>
                  <a:cubicBezTo>
                    <a:pt x="50071" y="39881"/>
                    <a:pt x="50175" y="39717"/>
                    <a:pt x="50637" y="39583"/>
                  </a:cubicBezTo>
                  <a:cubicBezTo>
                    <a:pt x="50935" y="39494"/>
                    <a:pt x="51248" y="39434"/>
                    <a:pt x="51546" y="39345"/>
                  </a:cubicBezTo>
                  <a:cubicBezTo>
                    <a:pt x="53229" y="38823"/>
                    <a:pt x="53840" y="37632"/>
                    <a:pt x="53289" y="35978"/>
                  </a:cubicBezTo>
                  <a:cubicBezTo>
                    <a:pt x="53289" y="35963"/>
                    <a:pt x="53274" y="35948"/>
                    <a:pt x="53274" y="35933"/>
                  </a:cubicBezTo>
                  <a:cubicBezTo>
                    <a:pt x="52842" y="34726"/>
                    <a:pt x="52797" y="34816"/>
                    <a:pt x="53289" y="33430"/>
                  </a:cubicBezTo>
                  <a:cubicBezTo>
                    <a:pt x="53438" y="33013"/>
                    <a:pt x="53572" y="32581"/>
                    <a:pt x="53661" y="32149"/>
                  </a:cubicBezTo>
                  <a:cubicBezTo>
                    <a:pt x="53870" y="30957"/>
                    <a:pt x="53587" y="29870"/>
                    <a:pt x="52961" y="28857"/>
                  </a:cubicBezTo>
                  <a:cubicBezTo>
                    <a:pt x="52484" y="28112"/>
                    <a:pt x="51888" y="27442"/>
                    <a:pt x="51203" y="26890"/>
                  </a:cubicBezTo>
                  <a:cubicBezTo>
                    <a:pt x="49996" y="25907"/>
                    <a:pt x="48834" y="24894"/>
                    <a:pt x="47717" y="23807"/>
                  </a:cubicBezTo>
                  <a:cubicBezTo>
                    <a:pt x="47464" y="23568"/>
                    <a:pt x="47225" y="23315"/>
                    <a:pt x="47002" y="23062"/>
                  </a:cubicBezTo>
                  <a:cubicBezTo>
                    <a:pt x="46257" y="22213"/>
                    <a:pt x="45616" y="21274"/>
                    <a:pt x="44678" y="20604"/>
                  </a:cubicBezTo>
                  <a:lnTo>
                    <a:pt x="44663" y="20604"/>
                  </a:lnTo>
                  <a:cubicBezTo>
                    <a:pt x="44499" y="20559"/>
                    <a:pt x="44350" y="20499"/>
                    <a:pt x="44216" y="20425"/>
                  </a:cubicBezTo>
                  <a:cubicBezTo>
                    <a:pt x="43635" y="20172"/>
                    <a:pt x="43024" y="20008"/>
                    <a:pt x="42399" y="19963"/>
                  </a:cubicBezTo>
                  <a:cubicBezTo>
                    <a:pt x="42257" y="19955"/>
                    <a:pt x="42116" y="19950"/>
                    <a:pt x="41975" y="19950"/>
                  </a:cubicBezTo>
                  <a:cubicBezTo>
                    <a:pt x="41119" y="19950"/>
                    <a:pt x="40270" y="20107"/>
                    <a:pt x="39464" y="20440"/>
                  </a:cubicBezTo>
                  <a:cubicBezTo>
                    <a:pt x="38629" y="20782"/>
                    <a:pt x="37810" y="21125"/>
                    <a:pt x="36976" y="21468"/>
                  </a:cubicBezTo>
                  <a:cubicBezTo>
                    <a:pt x="35590" y="22019"/>
                    <a:pt x="34205" y="22540"/>
                    <a:pt x="32715" y="22808"/>
                  </a:cubicBezTo>
                  <a:cubicBezTo>
                    <a:pt x="31723" y="22993"/>
                    <a:pt x="30730" y="23125"/>
                    <a:pt x="29737" y="23125"/>
                  </a:cubicBezTo>
                  <a:cubicBezTo>
                    <a:pt x="28883" y="23125"/>
                    <a:pt x="28028" y="23027"/>
                    <a:pt x="27173" y="22779"/>
                  </a:cubicBezTo>
                  <a:cubicBezTo>
                    <a:pt x="26697" y="22630"/>
                    <a:pt x="26190" y="22555"/>
                    <a:pt x="25684" y="22540"/>
                  </a:cubicBezTo>
                  <a:cubicBezTo>
                    <a:pt x="24656" y="22540"/>
                    <a:pt x="23821" y="22868"/>
                    <a:pt x="23211" y="23747"/>
                  </a:cubicBezTo>
                  <a:cubicBezTo>
                    <a:pt x="23002" y="24045"/>
                    <a:pt x="22808" y="24373"/>
                    <a:pt x="22630" y="24700"/>
                  </a:cubicBezTo>
                  <a:cubicBezTo>
                    <a:pt x="22421" y="25118"/>
                    <a:pt x="22242" y="25535"/>
                    <a:pt x="22034" y="25952"/>
                  </a:cubicBezTo>
                  <a:cubicBezTo>
                    <a:pt x="21885" y="26324"/>
                    <a:pt x="21631" y="26652"/>
                    <a:pt x="21289" y="26890"/>
                  </a:cubicBezTo>
                  <a:cubicBezTo>
                    <a:pt x="21123" y="27000"/>
                    <a:pt x="20959" y="27051"/>
                    <a:pt x="20811" y="27051"/>
                  </a:cubicBezTo>
                  <a:cubicBezTo>
                    <a:pt x="20493" y="27051"/>
                    <a:pt x="20242" y="26815"/>
                    <a:pt x="20171" y="26399"/>
                  </a:cubicBezTo>
                  <a:cubicBezTo>
                    <a:pt x="20127" y="26160"/>
                    <a:pt x="20142" y="25922"/>
                    <a:pt x="20216" y="25684"/>
                  </a:cubicBezTo>
                  <a:cubicBezTo>
                    <a:pt x="20425" y="24984"/>
                    <a:pt x="20812" y="24388"/>
                    <a:pt x="21199" y="23777"/>
                  </a:cubicBezTo>
                  <a:cubicBezTo>
                    <a:pt x="21706" y="22972"/>
                    <a:pt x="22138" y="22123"/>
                    <a:pt x="22466" y="21214"/>
                  </a:cubicBezTo>
                  <a:cubicBezTo>
                    <a:pt x="22630" y="20753"/>
                    <a:pt x="22868" y="20321"/>
                    <a:pt x="23196" y="19948"/>
                  </a:cubicBezTo>
                  <a:cubicBezTo>
                    <a:pt x="23349" y="19753"/>
                    <a:pt x="23581" y="19649"/>
                    <a:pt x="23818" y="19649"/>
                  </a:cubicBezTo>
                  <a:cubicBezTo>
                    <a:pt x="23834" y="19649"/>
                    <a:pt x="23850" y="19649"/>
                    <a:pt x="23866" y="19650"/>
                  </a:cubicBezTo>
                  <a:cubicBezTo>
                    <a:pt x="24268" y="19680"/>
                    <a:pt x="24656" y="19769"/>
                    <a:pt x="25028" y="19933"/>
                  </a:cubicBezTo>
                  <a:cubicBezTo>
                    <a:pt x="25419" y="20106"/>
                    <a:pt x="25799" y="20187"/>
                    <a:pt x="26169" y="20187"/>
                  </a:cubicBezTo>
                  <a:cubicBezTo>
                    <a:pt x="26788" y="20187"/>
                    <a:pt x="27380" y="19961"/>
                    <a:pt x="27948" y="19561"/>
                  </a:cubicBezTo>
                  <a:cubicBezTo>
                    <a:pt x="28335" y="19293"/>
                    <a:pt x="28663" y="18935"/>
                    <a:pt x="29035" y="18637"/>
                  </a:cubicBezTo>
                  <a:cubicBezTo>
                    <a:pt x="29199" y="18518"/>
                    <a:pt x="29333" y="18354"/>
                    <a:pt x="29557" y="18339"/>
                  </a:cubicBezTo>
                  <a:lnTo>
                    <a:pt x="29557" y="18339"/>
                  </a:lnTo>
                  <a:cubicBezTo>
                    <a:pt x="29587" y="18458"/>
                    <a:pt x="29587" y="18592"/>
                    <a:pt x="29542" y="18712"/>
                  </a:cubicBezTo>
                  <a:cubicBezTo>
                    <a:pt x="29497" y="18965"/>
                    <a:pt x="29512" y="19218"/>
                    <a:pt x="29542" y="19471"/>
                  </a:cubicBezTo>
                  <a:cubicBezTo>
                    <a:pt x="29603" y="19984"/>
                    <a:pt x="30034" y="20346"/>
                    <a:pt x="30515" y="20346"/>
                  </a:cubicBezTo>
                  <a:cubicBezTo>
                    <a:pt x="30621" y="20346"/>
                    <a:pt x="30730" y="20329"/>
                    <a:pt x="30838" y="20291"/>
                  </a:cubicBezTo>
                  <a:cubicBezTo>
                    <a:pt x="31076" y="20216"/>
                    <a:pt x="31300" y="20097"/>
                    <a:pt x="31494" y="19933"/>
                  </a:cubicBezTo>
                  <a:cubicBezTo>
                    <a:pt x="32373" y="19248"/>
                    <a:pt x="32879" y="18324"/>
                    <a:pt x="33177" y="17296"/>
                  </a:cubicBezTo>
                  <a:cubicBezTo>
                    <a:pt x="33505" y="16134"/>
                    <a:pt x="34324" y="15524"/>
                    <a:pt x="35367" y="15106"/>
                  </a:cubicBezTo>
                  <a:cubicBezTo>
                    <a:pt x="35536" y="15042"/>
                    <a:pt x="35716" y="14999"/>
                    <a:pt x="35897" y="14999"/>
                  </a:cubicBezTo>
                  <a:cubicBezTo>
                    <a:pt x="35924" y="14999"/>
                    <a:pt x="35951" y="15000"/>
                    <a:pt x="35978" y="15002"/>
                  </a:cubicBezTo>
                  <a:cubicBezTo>
                    <a:pt x="36261" y="15017"/>
                    <a:pt x="36350" y="15136"/>
                    <a:pt x="36305" y="15419"/>
                  </a:cubicBezTo>
                  <a:cubicBezTo>
                    <a:pt x="36246" y="15673"/>
                    <a:pt x="36127" y="15926"/>
                    <a:pt x="35978" y="16134"/>
                  </a:cubicBezTo>
                  <a:cubicBezTo>
                    <a:pt x="35680" y="16566"/>
                    <a:pt x="35382" y="16969"/>
                    <a:pt x="35039" y="17341"/>
                  </a:cubicBezTo>
                  <a:cubicBezTo>
                    <a:pt x="34741" y="17699"/>
                    <a:pt x="34503" y="18101"/>
                    <a:pt x="34354" y="18533"/>
                  </a:cubicBezTo>
                  <a:cubicBezTo>
                    <a:pt x="34160" y="19054"/>
                    <a:pt x="34443" y="19635"/>
                    <a:pt x="34965" y="19814"/>
                  </a:cubicBezTo>
                  <a:cubicBezTo>
                    <a:pt x="35153" y="19885"/>
                    <a:pt x="35351" y="19928"/>
                    <a:pt x="35551" y="19928"/>
                  </a:cubicBezTo>
                  <a:cubicBezTo>
                    <a:pt x="35604" y="19928"/>
                    <a:pt x="35657" y="19925"/>
                    <a:pt x="35710" y="19918"/>
                  </a:cubicBezTo>
                  <a:cubicBezTo>
                    <a:pt x="36112" y="19889"/>
                    <a:pt x="36499" y="19799"/>
                    <a:pt x="36886" y="19665"/>
                  </a:cubicBezTo>
                  <a:cubicBezTo>
                    <a:pt x="37512" y="19442"/>
                    <a:pt x="38138" y="19188"/>
                    <a:pt x="38749" y="18890"/>
                  </a:cubicBezTo>
                  <a:cubicBezTo>
                    <a:pt x="39223" y="18676"/>
                    <a:pt x="39733" y="18568"/>
                    <a:pt x="40244" y="18568"/>
                  </a:cubicBezTo>
                  <a:cubicBezTo>
                    <a:pt x="40727" y="18568"/>
                    <a:pt x="41212" y="18665"/>
                    <a:pt x="41669" y="18861"/>
                  </a:cubicBezTo>
                  <a:cubicBezTo>
                    <a:pt x="42741" y="19308"/>
                    <a:pt x="43739" y="19889"/>
                    <a:pt x="44678" y="20604"/>
                  </a:cubicBezTo>
                  <a:lnTo>
                    <a:pt x="44693" y="20604"/>
                  </a:lnTo>
                  <a:cubicBezTo>
                    <a:pt x="44976" y="20738"/>
                    <a:pt x="45259" y="20872"/>
                    <a:pt x="45527" y="20991"/>
                  </a:cubicBezTo>
                  <a:cubicBezTo>
                    <a:pt x="45784" y="21114"/>
                    <a:pt x="46070" y="21181"/>
                    <a:pt x="46359" y="21181"/>
                  </a:cubicBezTo>
                  <a:cubicBezTo>
                    <a:pt x="46489" y="21181"/>
                    <a:pt x="46620" y="21168"/>
                    <a:pt x="46749" y="21140"/>
                  </a:cubicBezTo>
                  <a:cubicBezTo>
                    <a:pt x="47479" y="21021"/>
                    <a:pt x="47926" y="20276"/>
                    <a:pt x="47687" y="19576"/>
                  </a:cubicBezTo>
                  <a:cubicBezTo>
                    <a:pt x="47657" y="19516"/>
                    <a:pt x="47643" y="19442"/>
                    <a:pt x="47598" y="19367"/>
                  </a:cubicBezTo>
                  <a:cubicBezTo>
                    <a:pt x="47404" y="18995"/>
                    <a:pt x="47359" y="18563"/>
                    <a:pt x="47464" y="18160"/>
                  </a:cubicBezTo>
                  <a:cubicBezTo>
                    <a:pt x="47628" y="17490"/>
                    <a:pt x="47374" y="16939"/>
                    <a:pt x="46838" y="16507"/>
                  </a:cubicBezTo>
                  <a:cubicBezTo>
                    <a:pt x="46376" y="16134"/>
                    <a:pt x="45840" y="15881"/>
                    <a:pt x="45274" y="15762"/>
                  </a:cubicBezTo>
                  <a:cubicBezTo>
                    <a:pt x="44886" y="15673"/>
                    <a:pt x="44514" y="15553"/>
                    <a:pt x="44156" y="15404"/>
                  </a:cubicBezTo>
                  <a:cubicBezTo>
                    <a:pt x="43799" y="15270"/>
                    <a:pt x="43561" y="14898"/>
                    <a:pt x="43605" y="14511"/>
                  </a:cubicBezTo>
                  <a:cubicBezTo>
                    <a:pt x="43605" y="14332"/>
                    <a:pt x="43635" y="14123"/>
                    <a:pt x="43650" y="13930"/>
                  </a:cubicBezTo>
                  <a:cubicBezTo>
                    <a:pt x="43695" y="13080"/>
                    <a:pt x="43307" y="12470"/>
                    <a:pt x="42562" y="12067"/>
                  </a:cubicBezTo>
                  <a:cubicBezTo>
                    <a:pt x="42220" y="11889"/>
                    <a:pt x="41847" y="11769"/>
                    <a:pt x="41460" y="11695"/>
                  </a:cubicBezTo>
                  <a:cubicBezTo>
                    <a:pt x="41400" y="11695"/>
                    <a:pt x="41341" y="11680"/>
                    <a:pt x="41281" y="11680"/>
                  </a:cubicBezTo>
                  <a:cubicBezTo>
                    <a:pt x="40030" y="11397"/>
                    <a:pt x="40000" y="11442"/>
                    <a:pt x="39479" y="10309"/>
                  </a:cubicBezTo>
                  <a:cubicBezTo>
                    <a:pt x="39255" y="9788"/>
                    <a:pt x="38853" y="9356"/>
                    <a:pt x="38361" y="9073"/>
                  </a:cubicBezTo>
                  <a:cubicBezTo>
                    <a:pt x="38019" y="8894"/>
                    <a:pt x="37676" y="8701"/>
                    <a:pt x="37348" y="8492"/>
                  </a:cubicBezTo>
                  <a:cubicBezTo>
                    <a:pt x="36991" y="8268"/>
                    <a:pt x="36961" y="8120"/>
                    <a:pt x="37184" y="7762"/>
                  </a:cubicBezTo>
                  <a:cubicBezTo>
                    <a:pt x="37319" y="7568"/>
                    <a:pt x="37453" y="7375"/>
                    <a:pt x="37572" y="7166"/>
                  </a:cubicBezTo>
                  <a:cubicBezTo>
                    <a:pt x="38063" y="6257"/>
                    <a:pt x="37840" y="5349"/>
                    <a:pt x="36991" y="4768"/>
                  </a:cubicBezTo>
                  <a:cubicBezTo>
                    <a:pt x="36648" y="4544"/>
                    <a:pt x="36291" y="4365"/>
                    <a:pt x="35903" y="4246"/>
                  </a:cubicBezTo>
                  <a:cubicBezTo>
                    <a:pt x="34741" y="3859"/>
                    <a:pt x="33594" y="3412"/>
                    <a:pt x="32477" y="2905"/>
                  </a:cubicBezTo>
                  <a:cubicBezTo>
                    <a:pt x="32104" y="2712"/>
                    <a:pt x="31702" y="2607"/>
                    <a:pt x="31270" y="2607"/>
                  </a:cubicBezTo>
                  <a:cubicBezTo>
                    <a:pt x="31249" y="2607"/>
                    <a:pt x="31229" y="2607"/>
                    <a:pt x="31208" y="2607"/>
                  </a:cubicBezTo>
                  <a:cubicBezTo>
                    <a:pt x="30082" y="2607"/>
                    <a:pt x="29365" y="3403"/>
                    <a:pt x="29467" y="4544"/>
                  </a:cubicBezTo>
                  <a:cubicBezTo>
                    <a:pt x="29467" y="4604"/>
                    <a:pt x="29497" y="4663"/>
                    <a:pt x="29497" y="4708"/>
                  </a:cubicBezTo>
                  <a:cubicBezTo>
                    <a:pt x="29509" y="4962"/>
                    <a:pt x="29463" y="5049"/>
                    <a:pt x="29278" y="5049"/>
                  </a:cubicBezTo>
                  <a:cubicBezTo>
                    <a:pt x="29234" y="5049"/>
                    <a:pt x="29184" y="5044"/>
                    <a:pt x="29125" y="5036"/>
                  </a:cubicBezTo>
                  <a:cubicBezTo>
                    <a:pt x="28574" y="4946"/>
                    <a:pt x="28067" y="4663"/>
                    <a:pt x="27710" y="4231"/>
                  </a:cubicBezTo>
                  <a:cubicBezTo>
                    <a:pt x="27427" y="3904"/>
                    <a:pt x="27129" y="3591"/>
                    <a:pt x="26816" y="3293"/>
                  </a:cubicBezTo>
                  <a:cubicBezTo>
                    <a:pt x="26171" y="2688"/>
                    <a:pt x="25411" y="2478"/>
                    <a:pt x="24575" y="2478"/>
                  </a:cubicBezTo>
                  <a:cubicBezTo>
                    <a:pt x="24464" y="2478"/>
                    <a:pt x="24352" y="2481"/>
                    <a:pt x="24238" y="2488"/>
                  </a:cubicBezTo>
                  <a:cubicBezTo>
                    <a:pt x="24158" y="2494"/>
                    <a:pt x="24090" y="2498"/>
                    <a:pt x="24035" y="2498"/>
                  </a:cubicBezTo>
                  <a:cubicBezTo>
                    <a:pt x="23793" y="2498"/>
                    <a:pt x="23773" y="2422"/>
                    <a:pt x="23821" y="2071"/>
                  </a:cubicBezTo>
                  <a:cubicBezTo>
                    <a:pt x="23866" y="1669"/>
                    <a:pt x="23940" y="1267"/>
                    <a:pt x="24030" y="879"/>
                  </a:cubicBezTo>
                  <a:cubicBezTo>
                    <a:pt x="24089" y="581"/>
                    <a:pt x="24104" y="283"/>
                    <a:pt x="240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42"/>
            <p:cNvSpPr/>
            <p:nvPr/>
          </p:nvSpPr>
          <p:spPr>
            <a:xfrm>
              <a:off x="5410231" y="4171393"/>
              <a:ext cx="423495" cy="556687"/>
            </a:xfrm>
            <a:custGeom>
              <a:avLst/>
              <a:gdLst/>
              <a:ahLst/>
              <a:cxnLst/>
              <a:rect l="l" t="t" r="r" b="b"/>
              <a:pathLst>
                <a:path w="16448" h="21621" extrusionOk="0">
                  <a:moveTo>
                    <a:pt x="15413" y="0"/>
                  </a:moveTo>
                  <a:cubicBezTo>
                    <a:pt x="14727" y="0"/>
                    <a:pt x="14231" y="312"/>
                    <a:pt x="13826" y="898"/>
                  </a:cubicBezTo>
                  <a:cubicBezTo>
                    <a:pt x="13394" y="1539"/>
                    <a:pt x="13215" y="2254"/>
                    <a:pt x="13036" y="2984"/>
                  </a:cubicBezTo>
                  <a:cubicBezTo>
                    <a:pt x="12947" y="3401"/>
                    <a:pt x="12857" y="3803"/>
                    <a:pt x="12768" y="4206"/>
                  </a:cubicBezTo>
                  <a:cubicBezTo>
                    <a:pt x="12396" y="5725"/>
                    <a:pt x="11472" y="6738"/>
                    <a:pt x="10072" y="7349"/>
                  </a:cubicBezTo>
                  <a:cubicBezTo>
                    <a:pt x="9178" y="7722"/>
                    <a:pt x="8269" y="8064"/>
                    <a:pt x="7360" y="8437"/>
                  </a:cubicBezTo>
                  <a:cubicBezTo>
                    <a:pt x="5722" y="9107"/>
                    <a:pt x="4127" y="9926"/>
                    <a:pt x="2519" y="10671"/>
                  </a:cubicBezTo>
                  <a:cubicBezTo>
                    <a:pt x="2206" y="10805"/>
                    <a:pt x="1923" y="10984"/>
                    <a:pt x="1654" y="11208"/>
                  </a:cubicBezTo>
                  <a:cubicBezTo>
                    <a:pt x="1148" y="11595"/>
                    <a:pt x="969" y="12265"/>
                    <a:pt x="1193" y="12861"/>
                  </a:cubicBezTo>
                  <a:cubicBezTo>
                    <a:pt x="1371" y="13353"/>
                    <a:pt x="1640" y="13815"/>
                    <a:pt x="1997" y="14202"/>
                  </a:cubicBezTo>
                  <a:cubicBezTo>
                    <a:pt x="2206" y="14455"/>
                    <a:pt x="2429" y="14694"/>
                    <a:pt x="2623" y="14962"/>
                  </a:cubicBezTo>
                  <a:cubicBezTo>
                    <a:pt x="2951" y="15349"/>
                    <a:pt x="3010" y="15885"/>
                    <a:pt x="2772" y="16347"/>
                  </a:cubicBezTo>
                  <a:cubicBezTo>
                    <a:pt x="2519" y="16869"/>
                    <a:pt x="2131" y="17316"/>
                    <a:pt x="1654" y="17658"/>
                  </a:cubicBezTo>
                  <a:cubicBezTo>
                    <a:pt x="1416" y="17822"/>
                    <a:pt x="1163" y="17986"/>
                    <a:pt x="924" y="18180"/>
                  </a:cubicBezTo>
                  <a:cubicBezTo>
                    <a:pt x="16" y="18820"/>
                    <a:pt x="1" y="20161"/>
                    <a:pt x="895" y="20831"/>
                  </a:cubicBezTo>
                  <a:cubicBezTo>
                    <a:pt x="1133" y="21010"/>
                    <a:pt x="1386" y="21159"/>
                    <a:pt x="1684" y="21248"/>
                  </a:cubicBezTo>
                  <a:cubicBezTo>
                    <a:pt x="1863" y="21323"/>
                    <a:pt x="2042" y="21368"/>
                    <a:pt x="2235" y="21442"/>
                  </a:cubicBezTo>
                  <a:cubicBezTo>
                    <a:pt x="2399" y="21487"/>
                    <a:pt x="2548" y="21546"/>
                    <a:pt x="2682" y="21621"/>
                  </a:cubicBezTo>
                  <a:cubicBezTo>
                    <a:pt x="10116" y="17345"/>
                    <a:pt x="15852" y="8645"/>
                    <a:pt x="16448" y="243"/>
                  </a:cubicBezTo>
                  <a:lnTo>
                    <a:pt x="16388" y="213"/>
                  </a:lnTo>
                  <a:cubicBezTo>
                    <a:pt x="16120" y="109"/>
                    <a:pt x="15837" y="34"/>
                    <a:pt x="15554" y="5"/>
                  </a:cubicBezTo>
                  <a:cubicBezTo>
                    <a:pt x="15506" y="2"/>
                    <a:pt x="15459" y="0"/>
                    <a:pt x="1541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42"/>
            <p:cNvSpPr/>
            <p:nvPr/>
          </p:nvSpPr>
          <p:spPr>
            <a:xfrm>
              <a:off x="5440535" y="3317701"/>
              <a:ext cx="406630" cy="616884"/>
            </a:xfrm>
            <a:custGeom>
              <a:avLst/>
              <a:gdLst/>
              <a:ahLst/>
              <a:cxnLst/>
              <a:rect l="l" t="t" r="r" b="b"/>
              <a:pathLst>
                <a:path w="15793" h="23959" extrusionOk="0">
                  <a:moveTo>
                    <a:pt x="3025" y="1"/>
                  </a:moveTo>
                  <a:cubicBezTo>
                    <a:pt x="2950" y="16"/>
                    <a:pt x="2876" y="30"/>
                    <a:pt x="2801" y="60"/>
                  </a:cubicBezTo>
                  <a:cubicBezTo>
                    <a:pt x="2310" y="209"/>
                    <a:pt x="1833" y="388"/>
                    <a:pt x="1386" y="612"/>
                  </a:cubicBezTo>
                  <a:cubicBezTo>
                    <a:pt x="954" y="835"/>
                    <a:pt x="597" y="1178"/>
                    <a:pt x="358" y="1595"/>
                  </a:cubicBezTo>
                  <a:cubicBezTo>
                    <a:pt x="1" y="2250"/>
                    <a:pt x="75" y="3040"/>
                    <a:pt x="552" y="3621"/>
                  </a:cubicBezTo>
                  <a:cubicBezTo>
                    <a:pt x="790" y="3919"/>
                    <a:pt x="1088" y="4172"/>
                    <a:pt x="1431" y="4366"/>
                  </a:cubicBezTo>
                  <a:cubicBezTo>
                    <a:pt x="2191" y="4828"/>
                    <a:pt x="3010" y="5140"/>
                    <a:pt x="3829" y="5498"/>
                  </a:cubicBezTo>
                  <a:cubicBezTo>
                    <a:pt x="5528" y="6258"/>
                    <a:pt x="7092" y="7315"/>
                    <a:pt x="8448" y="8611"/>
                  </a:cubicBezTo>
                  <a:cubicBezTo>
                    <a:pt x="8790" y="8924"/>
                    <a:pt x="9088" y="9282"/>
                    <a:pt x="9327" y="9669"/>
                  </a:cubicBezTo>
                  <a:cubicBezTo>
                    <a:pt x="9461" y="9878"/>
                    <a:pt x="9550" y="10101"/>
                    <a:pt x="9595" y="10340"/>
                  </a:cubicBezTo>
                  <a:cubicBezTo>
                    <a:pt x="9610" y="10444"/>
                    <a:pt x="9625" y="10593"/>
                    <a:pt x="9505" y="10652"/>
                  </a:cubicBezTo>
                  <a:cubicBezTo>
                    <a:pt x="9481" y="10665"/>
                    <a:pt x="9458" y="10670"/>
                    <a:pt x="9437" y="10670"/>
                  </a:cubicBezTo>
                  <a:cubicBezTo>
                    <a:pt x="9355" y="10670"/>
                    <a:pt x="9296" y="10592"/>
                    <a:pt x="9237" y="10533"/>
                  </a:cubicBezTo>
                  <a:cubicBezTo>
                    <a:pt x="9014" y="10325"/>
                    <a:pt x="8820" y="10071"/>
                    <a:pt x="8656" y="9788"/>
                  </a:cubicBezTo>
                  <a:cubicBezTo>
                    <a:pt x="8507" y="9520"/>
                    <a:pt x="8358" y="9237"/>
                    <a:pt x="8194" y="8969"/>
                  </a:cubicBezTo>
                  <a:cubicBezTo>
                    <a:pt x="7941" y="8537"/>
                    <a:pt x="7584" y="8194"/>
                    <a:pt x="7137" y="7971"/>
                  </a:cubicBezTo>
                  <a:cubicBezTo>
                    <a:pt x="6881" y="7849"/>
                    <a:pt x="6609" y="7784"/>
                    <a:pt x="6333" y="7784"/>
                  </a:cubicBezTo>
                  <a:cubicBezTo>
                    <a:pt x="6238" y="7784"/>
                    <a:pt x="6144" y="7792"/>
                    <a:pt x="6049" y="7807"/>
                  </a:cubicBezTo>
                  <a:cubicBezTo>
                    <a:pt x="5558" y="7867"/>
                    <a:pt x="5230" y="8358"/>
                    <a:pt x="5364" y="8835"/>
                  </a:cubicBezTo>
                  <a:cubicBezTo>
                    <a:pt x="5438" y="9163"/>
                    <a:pt x="5558" y="9461"/>
                    <a:pt x="5736" y="9744"/>
                  </a:cubicBezTo>
                  <a:cubicBezTo>
                    <a:pt x="6109" y="10354"/>
                    <a:pt x="6317" y="11055"/>
                    <a:pt x="6362" y="11785"/>
                  </a:cubicBezTo>
                  <a:cubicBezTo>
                    <a:pt x="6407" y="12366"/>
                    <a:pt x="6526" y="12932"/>
                    <a:pt x="6690" y="13498"/>
                  </a:cubicBezTo>
                  <a:cubicBezTo>
                    <a:pt x="6839" y="14034"/>
                    <a:pt x="7107" y="14526"/>
                    <a:pt x="7479" y="14928"/>
                  </a:cubicBezTo>
                  <a:cubicBezTo>
                    <a:pt x="7554" y="15017"/>
                    <a:pt x="7643" y="15107"/>
                    <a:pt x="7733" y="15181"/>
                  </a:cubicBezTo>
                  <a:cubicBezTo>
                    <a:pt x="7895" y="15300"/>
                    <a:pt x="8050" y="15358"/>
                    <a:pt x="8188" y="15358"/>
                  </a:cubicBezTo>
                  <a:cubicBezTo>
                    <a:pt x="8430" y="15358"/>
                    <a:pt x="8621" y="15180"/>
                    <a:pt x="8716" y="14839"/>
                  </a:cubicBezTo>
                  <a:cubicBezTo>
                    <a:pt x="8775" y="14570"/>
                    <a:pt x="8790" y="14287"/>
                    <a:pt x="8775" y="14004"/>
                  </a:cubicBezTo>
                  <a:cubicBezTo>
                    <a:pt x="8775" y="13726"/>
                    <a:pt x="8822" y="13600"/>
                    <a:pt x="8963" y="13600"/>
                  </a:cubicBezTo>
                  <a:cubicBezTo>
                    <a:pt x="9034" y="13600"/>
                    <a:pt x="9128" y="13632"/>
                    <a:pt x="9252" y="13692"/>
                  </a:cubicBezTo>
                  <a:cubicBezTo>
                    <a:pt x="9952" y="14019"/>
                    <a:pt x="10265" y="14630"/>
                    <a:pt x="10086" y="15375"/>
                  </a:cubicBezTo>
                  <a:cubicBezTo>
                    <a:pt x="10012" y="15747"/>
                    <a:pt x="9923" y="16135"/>
                    <a:pt x="9833" y="16507"/>
                  </a:cubicBezTo>
                  <a:cubicBezTo>
                    <a:pt x="9744" y="16835"/>
                    <a:pt x="9744" y="17192"/>
                    <a:pt x="9803" y="17535"/>
                  </a:cubicBezTo>
                  <a:cubicBezTo>
                    <a:pt x="9848" y="17699"/>
                    <a:pt x="9908" y="17878"/>
                    <a:pt x="10012" y="18027"/>
                  </a:cubicBezTo>
                  <a:cubicBezTo>
                    <a:pt x="10156" y="18243"/>
                    <a:pt x="10393" y="18361"/>
                    <a:pt x="10634" y="18361"/>
                  </a:cubicBezTo>
                  <a:cubicBezTo>
                    <a:pt x="10791" y="18361"/>
                    <a:pt x="10949" y="18311"/>
                    <a:pt x="11085" y="18205"/>
                  </a:cubicBezTo>
                  <a:cubicBezTo>
                    <a:pt x="11219" y="18101"/>
                    <a:pt x="11353" y="17967"/>
                    <a:pt x="11472" y="17848"/>
                  </a:cubicBezTo>
                  <a:cubicBezTo>
                    <a:pt x="11561" y="17744"/>
                    <a:pt x="11651" y="17639"/>
                    <a:pt x="11755" y="17550"/>
                  </a:cubicBezTo>
                  <a:cubicBezTo>
                    <a:pt x="11887" y="17444"/>
                    <a:pt x="12018" y="17393"/>
                    <a:pt x="12134" y="17393"/>
                  </a:cubicBezTo>
                  <a:cubicBezTo>
                    <a:pt x="12344" y="17393"/>
                    <a:pt x="12506" y="17561"/>
                    <a:pt x="12544" y="17878"/>
                  </a:cubicBezTo>
                  <a:cubicBezTo>
                    <a:pt x="12559" y="18235"/>
                    <a:pt x="12544" y="18593"/>
                    <a:pt x="12500" y="18965"/>
                  </a:cubicBezTo>
                  <a:cubicBezTo>
                    <a:pt x="12410" y="19829"/>
                    <a:pt x="12455" y="20708"/>
                    <a:pt x="12649" y="21572"/>
                  </a:cubicBezTo>
                  <a:cubicBezTo>
                    <a:pt x="12857" y="22615"/>
                    <a:pt x="13632" y="23464"/>
                    <a:pt x="14660" y="23792"/>
                  </a:cubicBezTo>
                  <a:cubicBezTo>
                    <a:pt x="14981" y="23899"/>
                    <a:pt x="15327" y="23958"/>
                    <a:pt x="15675" y="23958"/>
                  </a:cubicBezTo>
                  <a:cubicBezTo>
                    <a:pt x="15714" y="23958"/>
                    <a:pt x="15753" y="23957"/>
                    <a:pt x="15792" y="23956"/>
                  </a:cubicBezTo>
                  <a:cubicBezTo>
                    <a:pt x="15777" y="14794"/>
                    <a:pt x="11263" y="5274"/>
                    <a:pt x="30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42"/>
            <p:cNvSpPr/>
            <p:nvPr/>
          </p:nvSpPr>
          <p:spPr>
            <a:xfrm>
              <a:off x="5186239" y="4026133"/>
              <a:ext cx="227093" cy="201011"/>
            </a:xfrm>
            <a:custGeom>
              <a:avLst/>
              <a:gdLst/>
              <a:ahLst/>
              <a:cxnLst/>
              <a:rect l="l" t="t" r="r" b="b"/>
              <a:pathLst>
                <a:path w="8820" h="7807" extrusionOk="0">
                  <a:moveTo>
                    <a:pt x="418" y="7017"/>
                  </a:moveTo>
                  <a:cubicBezTo>
                    <a:pt x="1505" y="7807"/>
                    <a:pt x="2146" y="5334"/>
                    <a:pt x="2533" y="4455"/>
                  </a:cubicBezTo>
                  <a:cubicBezTo>
                    <a:pt x="2831" y="3770"/>
                    <a:pt x="3531" y="2026"/>
                    <a:pt x="4276" y="1922"/>
                  </a:cubicBezTo>
                  <a:cubicBezTo>
                    <a:pt x="5557" y="1729"/>
                    <a:pt x="6094" y="3293"/>
                    <a:pt x="6481" y="4321"/>
                  </a:cubicBezTo>
                  <a:cubicBezTo>
                    <a:pt x="6705" y="4872"/>
                    <a:pt x="7047" y="7017"/>
                    <a:pt x="7792" y="7002"/>
                  </a:cubicBezTo>
                  <a:cubicBezTo>
                    <a:pt x="8820" y="6987"/>
                    <a:pt x="8165" y="3993"/>
                    <a:pt x="7986" y="3397"/>
                  </a:cubicBezTo>
                  <a:cubicBezTo>
                    <a:pt x="7613" y="2190"/>
                    <a:pt x="6541" y="567"/>
                    <a:pt x="5096" y="239"/>
                  </a:cubicBezTo>
                  <a:cubicBezTo>
                    <a:pt x="4172" y="0"/>
                    <a:pt x="3204" y="224"/>
                    <a:pt x="2489" y="850"/>
                  </a:cubicBezTo>
                  <a:cubicBezTo>
                    <a:pt x="1431" y="1699"/>
                    <a:pt x="746" y="3233"/>
                    <a:pt x="358" y="5244"/>
                  </a:cubicBezTo>
                  <a:cubicBezTo>
                    <a:pt x="224" y="5885"/>
                    <a:pt x="1" y="6719"/>
                    <a:pt x="418" y="70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42"/>
            <p:cNvSpPr/>
            <p:nvPr/>
          </p:nvSpPr>
          <p:spPr>
            <a:xfrm>
              <a:off x="4530354" y="3942896"/>
              <a:ext cx="227865" cy="217901"/>
            </a:xfrm>
            <a:custGeom>
              <a:avLst/>
              <a:gdLst/>
              <a:ahLst/>
              <a:cxnLst/>
              <a:rect l="l" t="t" r="r" b="b"/>
              <a:pathLst>
                <a:path w="8850" h="8463" extrusionOk="0">
                  <a:moveTo>
                    <a:pt x="7971" y="8075"/>
                  </a:moveTo>
                  <a:cubicBezTo>
                    <a:pt x="6690" y="8462"/>
                    <a:pt x="6854" y="5915"/>
                    <a:pt x="6764" y="4962"/>
                  </a:cubicBezTo>
                  <a:cubicBezTo>
                    <a:pt x="6690" y="4217"/>
                    <a:pt x="6571" y="2340"/>
                    <a:pt x="5915" y="2012"/>
                  </a:cubicBezTo>
                  <a:cubicBezTo>
                    <a:pt x="4753" y="1431"/>
                    <a:pt x="3755" y="2742"/>
                    <a:pt x="3055" y="3591"/>
                  </a:cubicBezTo>
                  <a:cubicBezTo>
                    <a:pt x="2682" y="4053"/>
                    <a:pt x="1684" y="5975"/>
                    <a:pt x="984" y="5736"/>
                  </a:cubicBezTo>
                  <a:cubicBezTo>
                    <a:pt x="1" y="5394"/>
                    <a:pt x="1565" y="2757"/>
                    <a:pt x="1923" y="2250"/>
                  </a:cubicBezTo>
                  <a:cubicBezTo>
                    <a:pt x="2668" y="1207"/>
                    <a:pt x="4172" y="1"/>
                    <a:pt x="5662" y="150"/>
                  </a:cubicBezTo>
                  <a:cubicBezTo>
                    <a:pt x="6600" y="209"/>
                    <a:pt x="7450" y="731"/>
                    <a:pt x="7956" y="1535"/>
                  </a:cubicBezTo>
                  <a:cubicBezTo>
                    <a:pt x="8671" y="2682"/>
                    <a:pt x="8850" y="4351"/>
                    <a:pt x="8582" y="6377"/>
                  </a:cubicBezTo>
                  <a:cubicBezTo>
                    <a:pt x="8507" y="7032"/>
                    <a:pt x="8463" y="7896"/>
                    <a:pt x="7971" y="807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42"/>
            <p:cNvSpPr/>
            <p:nvPr/>
          </p:nvSpPr>
          <p:spPr>
            <a:xfrm>
              <a:off x="4837198" y="4190291"/>
              <a:ext cx="275447" cy="139654"/>
            </a:xfrm>
            <a:custGeom>
              <a:avLst/>
              <a:gdLst/>
              <a:ahLst/>
              <a:cxnLst/>
              <a:rect l="l" t="t" r="r" b="b"/>
              <a:pathLst>
                <a:path w="10698" h="5424" extrusionOk="0">
                  <a:moveTo>
                    <a:pt x="10444" y="403"/>
                  </a:moveTo>
                  <a:cubicBezTo>
                    <a:pt x="10697" y="1222"/>
                    <a:pt x="10146" y="2027"/>
                    <a:pt x="9774" y="2667"/>
                  </a:cubicBezTo>
                  <a:cubicBezTo>
                    <a:pt x="8895" y="4202"/>
                    <a:pt x="7211" y="5423"/>
                    <a:pt x="5200" y="5334"/>
                  </a:cubicBezTo>
                  <a:cubicBezTo>
                    <a:pt x="2966" y="5244"/>
                    <a:pt x="1297" y="3621"/>
                    <a:pt x="612" y="2071"/>
                  </a:cubicBezTo>
                  <a:cubicBezTo>
                    <a:pt x="373" y="1580"/>
                    <a:pt x="1" y="760"/>
                    <a:pt x="567" y="209"/>
                  </a:cubicBezTo>
                  <a:cubicBezTo>
                    <a:pt x="1148" y="1"/>
                    <a:pt x="1431" y="582"/>
                    <a:pt x="1684" y="894"/>
                  </a:cubicBezTo>
                  <a:cubicBezTo>
                    <a:pt x="2548" y="1982"/>
                    <a:pt x="3904" y="4172"/>
                    <a:pt x="6183" y="3636"/>
                  </a:cubicBezTo>
                  <a:cubicBezTo>
                    <a:pt x="7852" y="3233"/>
                    <a:pt x="8761" y="1669"/>
                    <a:pt x="9878" y="373"/>
                  </a:cubicBezTo>
                  <a:cubicBezTo>
                    <a:pt x="9982" y="209"/>
                    <a:pt x="10295" y="328"/>
                    <a:pt x="10444" y="4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42"/>
            <p:cNvSpPr/>
            <p:nvPr/>
          </p:nvSpPr>
          <p:spPr>
            <a:xfrm>
              <a:off x="5194298" y="4262792"/>
              <a:ext cx="166123" cy="199105"/>
            </a:xfrm>
            <a:custGeom>
              <a:avLst/>
              <a:gdLst/>
              <a:ahLst/>
              <a:cxnLst/>
              <a:rect l="l" t="t" r="r" b="b"/>
              <a:pathLst>
                <a:path w="6452" h="7733" extrusionOk="0">
                  <a:moveTo>
                    <a:pt x="2593" y="2592"/>
                  </a:moveTo>
                  <a:cubicBezTo>
                    <a:pt x="3308" y="2220"/>
                    <a:pt x="4321" y="849"/>
                    <a:pt x="5602" y="1326"/>
                  </a:cubicBezTo>
                  <a:cubicBezTo>
                    <a:pt x="6272" y="1579"/>
                    <a:pt x="6451" y="2518"/>
                    <a:pt x="6109" y="3382"/>
                  </a:cubicBezTo>
                  <a:cubicBezTo>
                    <a:pt x="5662" y="4514"/>
                    <a:pt x="3933" y="6347"/>
                    <a:pt x="3084" y="6823"/>
                  </a:cubicBezTo>
                  <a:cubicBezTo>
                    <a:pt x="1475" y="7732"/>
                    <a:pt x="865" y="6421"/>
                    <a:pt x="477" y="4693"/>
                  </a:cubicBezTo>
                  <a:cubicBezTo>
                    <a:pt x="224" y="3605"/>
                    <a:pt x="1" y="2503"/>
                    <a:pt x="60" y="1624"/>
                  </a:cubicBezTo>
                  <a:cubicBezTo>
                    <a:pt x="135" y="685"/>
                    <a:pt x="447" y="0"/>
                    <a:pt x="1133" y="60"/>
                  </a:cubicBezTo>
                  <a:cubicBezTo>
                    <a:pt x="2027" y="149"/>
                    <a:pt x="2459" y="1624"/>
                    <a:pt x="2593" y="259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42"/>
            <p:cNvSpPr/>
            <p:nvPr/>
          </p:nvSpPr>
          <p:spPr>
            <a:xfrm>
              <a:off x="4584447" y="4192582"/>
              <a:ext cx="178379" cy="215996"/>
            </a:xfrm>
            <a:custGeom>
              <a:avLst/>
              <a:gdLst/>
              <a:ahLst/>
              <a:cxnLst/>
              <a:rect l="l" t="t" r="r" b="b"/>
              <a:pathLst>
                <a:path w="6928" h="8389" extrusionOk="0">
                  <a:moveTo>
                    <a:pt x="3084" y="3338"/>
                  </a:moveTo>
                  <a:cubicBezTo>
                    <a:pt x="3710" y="2295"/>
                    <a:pt x="4380" y="731"/>
                    <a:pt x="5408" y="373"/>
                  </a:cubicBezTo>
                  <a:cubicBezTo>
                    <a:pt x="6540" y="1"/>
                    <a:pt x="6928" y="1580"/>
                    <a:pt x="6898" y="2325"/>
                  </a:cubicBezTo>
                  <a:cubicBezTo>
                    <a:pt x="6823" y="3725"/>
                    <a:pt x="6123" y="5185"/>
                    <a:pt x="5617" y="5960"/>
                  </a:cubicBezTo>
                  <a:cubicBezTo>
                    <a:pt x="4917" y="7077"/>
                    <a:pt x="3695" y="8388"/>
                    <a:pt x="2146" y="7345"/>
                  </a:cubicBezTo>
                  <a:cubicBezTo>
                    <a:pt x="984" y="6556"/>
                    <a:pt x="0" y="4440"/>
                    <a:pt x="0" y="2727"/>
                  </a:cubicBezTo>
                  <a:cubicBezTo>
                    <a:pt x="0" y="1982"/>
                    <a:pt x="134" y="1223"/>
                    <a:pt x="745" y="1193"/>
                  </a:cubicBezTo>
                  <a:cubicBezTo>
                    <a:pt x="1386" y="1133"/>
                    <a:pt x="1892" y="1699"/>
                    <a:pt x="2205" y="2057"/>
                  </a:cubicBezTo>
                  <a:cubicBezTo>
                    <a:pt x="2578" y="2474"/>
                    <a:pt x="2756" y="2980"/>
                    <a:pt x="3084" y="333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90" name="Google Shape;1690;p42"/>
            <p:cNvGrpSpPr/>
            <p:nvPr/>
          </p:nvGrpSpPr>
          <p:grpSpPr>
            <a:xfrm>
              <a:off x="5735123" y="3863031"/>
              <a:ext cx="70213" cy="266579"/>
              <a:chOff x="5735123" y="3863031"/>
              <a:chExt cx="70213" cy="266579"/>
            </a:xfrm>
          </p:grpSpPr>
          <p:sp>
            <p:nvSpPr>
              <p:cNvPr id="1691" name="Google Shape;1691;p42"/>
              <p:cNvSpPr/>
              <p:nvPr/>
            </p:nvSpPr>
            <p:spPr>
              <a:xfrm>
                <a:off x="5744701" y="3863031"/>
                <a:ext cx="60635" cy="166844"/>
              </a:xfrm>
              <a:custGeom>
                <a:avLst/>
                <a:gdLst/>
                <a:ahLst/>
                <a:cxnLst/>
                <a:rect l="l" t="t" r="r" b="b"/>
                <a:pathLst>
                  <a:path w="2355" h="6480" extrusionOk="0">
                    <a:moveTo>
                      <a:pt x="880" y="0"/>
                    </a:moveTo>
                    <a:cubicBezTo>
                      <a:pt x="827" y="0"/>
                      <a:pt x="773" y="6"/>
                      <a:pt x="716" y="19"/>
                    </a:cubicBezTo>
                    <a:cubicBezTo>
                      <a:pt x="298" y="93"/>
                      <a:pt x="135" y="436"/>
                      <a:pt x="90" y="823"/>
                    </a:cubicBezTo>
                    <a:cubicBezTo>
                      <a:pt x="60" y="1077"/>
                      <a:pt x="60" y="1330"/>
                      <a:pt x="75" y="1583"/>
                    </a:cubicBezTo>
                    <a:cubicBezTo>
                      <a:pt x="135" y="2581"/>
                      <a:pt x="120" y="3564"/>
                      <a:pt x="30" y="4548"/>
                    </a:cubicBezTo>
                    <a:cubicBezTo>
                      <a:pt x="1" y="4905"/>
                      <a:pt x="15" y="5278"/>
                      <a:pt x="60" y="5635"/>
                    </a:cubicBezTo>
                    <a:cubicBezTo>
                      <a:pt x="120" y="6067"/>
                      <a:pt x="343" y="6410"/>
                      <a:pt x="805" y="6470"/>
                    </a:cubicBezTo>
                    <a:cubicBezTo>
                      <a:pt x="850" y="6476"/>
                      <a:pt x="895" y="6479"/>
                      <a:pt x="939" y="6479"/>
                    </a:cubicBezTo>
                    <a:cubicBezTo>
                      <a:pt x="1309" y="6479"/>
                      <a:pt x="1655" y="6262"/>
                      <a:pt x="1788" y="5903"/>
                    </a:cubicBezTo>
                    <a:cubicBezTo>
                      <a:pt x="1937" y="5620"/>
                      <a:pt x="2056" y="5308"/>
                      <a:pt x="2131" y="4995"/>
                    </a:cubicBezTo>
                    <a:cubicBezTo>
                      <a:pt x="2354" y="3654"/>
                      <a:pt x="2265" y="2268"/>
                      <a:pt x="1848" y="972"/>
                    </a:cubicBezTo>
                    <a:cubicBezTo>
                      <a:pt x="1788" y="838"/>
                      <a:pt x="1729" y="689"/>
                      <a:pt x="1669" y="555"/>
                    </a:cubicBezTo>
                    <a:cubicBezTo>
                      <a:pt x="1439" y="223"/>
                      <a:pt x="1198" y="0"/>
                      <a:pt x="88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2" name="Google Shape;1692;p42"/>
              <p:cNvSpPr/>
              <p:nvPr/>
            </p:nvSpPr>
            <p:spPr>
              <a:xfrm>
                <a:off x="5735123" y="4069722"/>
                <a:ext cx="48354" cy="59889"/>
              </a:xfrm>
              <a:custGeom>
                <a:avLst/>
                <a:gdLst/>
                <a:ahLst/>
                <a:cxnLst/>
                <a:rect l="l" t="t" r="r" b="b"/>
                <a:pathLst>
                  <a:path w="1878" h="2326" extrusionOk="0">
                    <a:moveTo>
                      <a:pt x="1026" y="0"/>
                    </a:moveTo>
                    <a:cubicBezTo>
                      <a:pt x="855" y="0"/>
                      <a:pt x="683" y="69"/>
                      <a:pt x="551" y="214"/>
                    </a:cubicBezTo>
                    <a:cubicBezTo>
                      <a:pt x="164" y="617"/>
                      <a:pt x="0" y="1168"/>
                      <a:pt x="89" y="1719"/>
                    </a:cubicBezTo>
                    <a:cubicBezTo>
                      <a:pt x="132" y="2084"/>
                      <a:pt x="447" y="2326"/>
                      <a:pt x="781" y="2326"/>
                    </a:cubicBezTo>
                    <a:cubicBezTo>
                      <a:pt x="910" y="2326"/>
                      <a:pt x="1042" y="2290"/>
                      <a:pt x="1162" y="2211"/>
                    </a:cubicBezTo>
                    <a:cubicBezTo>
                      <a:pt x="1639" y="1913"/>
                      <a:pt x="1877" y="795"/>
                      <a:pt x="1579" y="319"/>
                    </a:cubicBezTo>
                    <a:cubicBezTo>
                      <a:pt x="1454" y="111"/>
                      <a:pt x="1242" y="0"/>
                      <a:pt x="102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93" name="Google Shape;1693;p42"/>
            <p:cNvSpPr/>
            <p:nvPr/>
          </p:nvSpPr>
          <p:spPr>
            <a:xfrm>
              <a:off x="5113377" y="4728129"/>
              <a:ext cx="158424" cy="88546"/>
            </a:xfrm>
            <a:custGeom>
              <a:avLst/>
              <a:gdLst/>
              <a:ahLst/>
              <a:cxnLst/>
              <a:rect l="l" t="t" r="r" b="b"/>
              <a:pathLst>
                <a:path w="6153" h="3439" extrusionOk="0">
                  <a:moveTo>
                    <a:pt x="4646" y="1"/>
                  </a:moveTo>
                  <a:cubicBezTo>
                    <a:pt x="4320" y="1"/>
                    <a:pt x="3950" y="96"/>
                    <a:pt x="3546" y="295"/>
                  </a:cubicBezTo>
                  <a:cubicBezTo>
                    <a:pt x="2726" y="682"/>
                    <a:pt x="1982" y="1189"/>
                    <a:pt x="1028" y="1323"/>
                  </a:cubicBezTo>
                  <a:cubicBezTo>
                    <a:pt x="447" y="1397"/>
                    <a:pt x="0" y="1725"/>
                    <a:pt x="0" y="2306"/>
                  </a:cubicBezTo>
                  <a:cubicBezTo>
                    <a:pt x="0" y="2976"/>
                    <a:pt x="522" y="3245"/>
                    <a:pt x="1147" y="3364"/>
                  </a:cubicBezTo>
                  <a:cubicBezTo>
                    <a:pt x="1415" y="3408"/>
                    <a:pt x="1698" y="3438"/>
                    <a:pt x="1982" y="3438"/>
                  </a:cubicBezTo>
                  <a:cubicBezTo>
                    <a:pt x="3248" y="3423"/>
                    <a:pt x="4276" y="3125"/>
                    <a:pt x="5140" y="2470"/>
                  </a:cubicBezTo>
                  <a:cubicBezTo>
                    <a:pt x="5959" y="1859"/>
                    <a:pt x="6153" y="1129"/>
                    <a:pt x="5721" y="533"/>
                  </a:cubicBezTo>
                  <a:cubicBezTo>
                    <a:pt x="5469" y="186"/>
                    <a:pt x="5101" y="1"/>
                    <a:pt x="46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42"/>
            <p:cNvSpPr/>
            <p:nvPr/>
          </p:nvSpPr>
          <p:spPr>
            <a:xfrm>
              <a:off x="5285980" y="4676508"/>
              <a:ext cx="56773" cy="55589"/>
            </a:xfrm>
            <a:custGeom>
              <a:avLst/>
              <a:gdLst/>
              <a:ahLst/>
              <a:cxnLst/>
              <a:rect l="l" t="t" r="r" b="b"/>
              <a:pathLst>
                <a:path w="2205" h="2159" extrusionOk="0">
                  <a:moveTo>
                    <a:pt x="1342" y="0"/>
                  </a:moveTo>
                  <a:cubicBezTo>
                    <a:pt x="1303" y="0"/>
                    <a:pt x="1263" y="2"/>
                    <a:pt x="1222" y="6"/>
                  </a:cubicBezTo>
                  <a:cubicBezTo>
                    <a:pt x="581" y="80"/>
                    <a:pt x="0" y="855"/>
                    <a:pt x="104" y="1466"/>
                  </a:cubicBezTo>
                  <a:cubicBezTo>
                    <a:pt x="145" y="1862"/>
                    <a:pt x="475" y="2158"/>
                    <a:pt x="851" y="2158"/>
                  </a:cubicBezTo>
                  <a:cubicBezTo>
                    <a:pt x="885" y="2158"/>
                    <a:pt x="919" y="2156"/>
                    <a:pt x="953" y="2151"/>
                  </a:cubicBezTo>
                  <a:cubicBezTo>
                    <a:pt x="1594" y="2076"/>
                    <a:pt x="2205" y="1272"/>
                    <a:pt x="2115" y="661"/>
                  </a:cubicBezTo>
                  <a:cubicBezTo>
                    <a:pt x="2047" y="236"/>
                    <a:pt x="1789" y="0"/>
                    <a:pt x="134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42"/>
            <p:cNvSpPr/>
            <p:nvPr/>
          </p:nvSpPr>
          <p:spPr>
            <a:xfrm>
              <a:off x="4063961" y="2635040"/>
              <a:ext cx="696985" cy="660655"/>
            </a:xfrm>
            <a:custGeom>
              <a:avLst/>
              <a:gdLst/>
              <a:ahLst/>
              <a:cxnLst/>
              <a:rect l="l" t="t" r="r" b="b"/>
              <a:pathLst>
                <a:path w="27070" h="25659" extrusionOk="0">
                  <a:moveTo>
                    <a:pt x="13880" y="0"/>
                  </a:moveTo>
                  <a:cubicBezTo>
                    <a:pt x="9133" y="0"/>
                    <a:pt x="4708" y="2634"/>
                    <a:pt x="2488" y="6940"/>
                  </a:cubicBezTo>
                  <a:cubicBezTo>
                    <a:pt x="0" y="11767"/>
                    <a:pt x="820" y="17637"/>
                    <a:pt x="4529" y="21600"/>
                  </a:cubicBezTo>
                  <a:cubicBezTo>
                    <a:pt x="7008" y="24248"/>
                    <a:pt x="10425" y="25658"/>
                    <a:pt x="13904" y="25658"/>
                  </a:cubicBezTo>
                  <a:cubicBezTo>
                    <a:pt x="15631" y="25658"/>
                    <a:pt x="17374" y="25311"/>
                    <a:pt x="19025" y="24594"/>
                  </a:cubicBezTo>
                  <a:cubicBezTo>
                    <a:pt x="24000" y="22419"/>
                    <a:pt x="27069" y="17354"/>
                    <a:pt x="26697" y="11946"/>
                  </a:cubicBezTo>
                  <a:cubicBezTo>
                    <a:pt x="26280" y="5898"/>
                    <a:pt x="21706" y="966"/>
                    <a:pt x="15702" y="117"/>
                  </a:cubicBezTo>
                  <a:lnTo>
                    <a:pt x="15613" y="117"/>
                  </a:lnTo>
                  <a:cubicBezTo>
                    <a:pt x="15033" y="39"/>
                    <a:pt x="14454" y="0"/>
                    <a:pt x="138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42"/>
            <p:cNvSpPr/>
            <p:nvPr/>
          </p:nvSpPr>
          <p:spPr>
            <a:xfrm>
              <a:off x="4613206" y="3079909"/>
              <a:ext cx="188369" cy="185665"/>
            </a:xfrm>
            <a:custGeom>
              <a:avLst/>
              <a:gdLst/>
              <a:ahLst/>
              <a:cxnLst/>
              <a:rect l="l" t="t" r="r" b="b"/>
              <a:pathLst>
                <a:path w="7316" h="7211" extrusionOk="0">
                  <a:moveTo>
                    <a:pt x="6451" y="4574"/>
                  </a:moveTo>
                  <a:cubicBezTo>
                    <a:pt x="5558" y="5706"/>
                    <a:pt x="2131" y="7211"/>
                    <a:pt x="924" y="5989"/>
                  </a:cubicBezTo>
                  <a:cubicBezTo>
                    <a:pt x="1" y="5065"/>
                    <a:pt x="1863" y="2801"/>
                    <a:pt x="2772" y="1669"/>
                  </a:cubicBezTo>
                  <a:cubicBezTo>
                    <a:pt x="3248" y="1043"/>
                    <a:pt x="3800" y="477"/>
                    <a:pt x="4410" y="0"/>
                  </a:cubicBezTo>
                  <a:cubicBezTo>
                    <a:pt x="5781" y="581"/>
                    <a:pt x="6436" y="1341"/>
                    <a:pt x="6749" y="1862"/>
                  </a:cubicBezTo>
                  <a:cubicBezTo>
                    <a:pt x="7315" y="2816"/>
                    <a:pt x="7077" y="3784"/>
                    <a:pt x="6451" y="457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42"/>
            <p:cNvSpPr/>
            <p:nvPr/>
          </p:nvSpPr>
          <p:spPr>
            <a:xfrm>
              <a:off x="4645054" y="3128054"/>
              <a:ext cx="113160" cy="81439"/>
            </a:xfrm>
            <a:custGeom>
              <a:avLst/>
              <a:gdLst/>
              <a:ahLst/>
              <a:cxnLst/>
              <a:rect l="l" t="t" r="r" b="b"/>
              <a:pathLst>
                <a:path w="4395" h="3163" extrusionOk="0">
                  <a:moveTo>
                    <a:pt x="2744" y="0"/>
                  </a:moveTo>
                  <a:cubicBezTo>
                    <a:pt x="1867" y="0"/>
                    <a:pt x="991" y="315"/>
                    <a:pt x="179" y="931"/>
                  </a:cubicBezTo>
                  <a:cubicBezTo>
                    <a:pt x="15" y="1050"/>
                    <a:pt x="0" y="1274"/>
                    <a:pt x="119" y="1423"/>
                  </a:cubicBezTo>
                  <a:cubicBezTo>
                    <a:pt x="134" y="1452"/>
                    <a:pt x="164" y="1467"/>
                    <a:pt x="179" y="1497"/>
                  </a:cubicBezTo>
                  <a:cubicBezTo>
                    <a:pt x="249" y="1551"/>
                    <a:pt x="334" y="1577"/>
                    <a:pt x="419" y="1577"/>
                  </a:cubicBezTo>
                  <a:cubicBezTo>
                    <a:pt x="498" y="1577"/>
                    <a:pt x="576" y="1555"/>
                    <a:pt x="641" y="1512"/>
                  </a:cubicBezTo>
                  <a:cubicBezTo>
                    <a:pt x="1058" y="1184"/>
                    <a:pt x="1535" y="946"/>
                    <a:pt x="2056" y="827"/>
                  </a:cubicBezTo>
                  <a:lnTo>
                    <a:pt x="2056" y="827"/>
                  </a:lnTo>
                  <a:cubicBezTo>
                    <a:pt x="2324" y="1482"/>
                    <a:pt x="2324" y="2108"/>
                    <a:pt x="2026" y="2599"/>
                  </a:cubicBezTo>
                  <a:cubicBezTo>
                    <a:pt x="1937" y="2763"/>
                    <a:pt x="1982" y="2957"/>
                    <a:pt x="2116" y="3076"/>
                  </a:cubicBezTo>
                  <a:lnTo>
                    <a:pt x="2160" y="3106"/>
                  </a:lnTo>
                  <a:cubicBezTo>
                    <a:pt x="2220" y="3144"/>
                    <a:pt x="2287" y="3162"/>
                    <a:pt x="2354" y="3162"/>
                  </a:cubicBezTo>
                  <a:cubicBezTo>
                    <a:pt x="2471" y="3162"/>
                    <a:pt x="2586" y="3106"/>
                    <a:pt x="2652" y="3002"/>
                  </a:cubicBezTo>
                  <a:cubicBezTo>
                    <a:pt x="3054" y="2331"/>
                    <a:pt x="3099" y="1542"/>
                    <a:pt x="2786" y="737"/>
                  </a:cubicBezTo>
                  <a:cubicBezTo>
                    <a:pt x="2818" y="736"/>
                    <a:pt x="2849" y="735"/>
                    <a:pt x="2880" y="735"/>
                  </a:cubicBezTo>
                  <a:cubicBezTo>
                    <a:pt x="3221" y="735"/>
                    <a:pt x="3560" y="808"/>
                    <a:pt x="3874" y="931"/>
                  </a:cubicBezTo>
                  <a:cubicBezTo>
                    <a:pt x="3916" y="949"/>
                    <a:pt x="3960" y="957"/>
                    <a:pt x="4004" y="957"/>
                  </a:cubicBezTo>
                  <a:cubicBezTo>
                    <a:pt x="4144" y="957"/>
                    <a:pt x="4279" y="870"/>
                    <a:pt x="4335" y="722"/>
                  </a:cubicBezTo>
                  <a:cubicBezTo>
                    <a:pt x="4395" y="544"/>
                    <a:pt x="4306" y="335"/>
                    <a:pt x="4112" y="261"/>
                  </a:cubicBezTo>
                  <a:cubicBezTo>
                    <a:pt x="3662" y="87"/>
                    <a:pt x="3202" y="0"/>
                    <a:pt x="27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42"/>
            <p:cNvSpPr/>
            <p:nvPr/>
          </p:nvSpPr>
          <p:spPr>
            <a:xfrm>
              <a:off x="4066253" y="2649561"/>
              <a:ext cx="163059" cy="196788"/>
            </a:xfrm>
            <a:custGeom>
              <a:avLst/>
              <a:gdLst/>
              <a:ahLst/>
              <a:cxnLst/>
              <a:rect l="l" t="t" r="r" b="b"/>
              <a:pathLst>
                <a:path w="6333" h="7643" extrusionOk="0">
                  <a:moveTo>
                    <a:pt x="1386" y="1296"/>
                  </a:moveTo>
                  <a:cubicBezTo>
                    <a:pt x="537" y="2473"/>
                    <a:pt x="1" y="6168"/>
                    <a:pt x="1505" y="7002"/>
                  </a:cubicBezTo>
                  <a:cubicBezTo>
                    <a:pt x="2638" y="7643"/>
                    <a:pt x="4321" y="5244"/>
                    <a:pt x="5170" y="4067"/>
                  </a:cubicBezTo>
                  <a:cubicBezTo>
                    <a:pt x="5647" y="3442"/>
                    <a:pt x="6034" y="2771"/>
                    <a:pt x="6332" y="2041"/>
                  </a:cubicBezTo>
                  <a:cubicBezTo>
                    <a:pt x="5409" y="879"/>
                    <a:pt x="4500" y="447"/>
                    <a:pt x="3919" y="298"/>
                  </a:cubicBezTo>
                  <a:cubicBezTo>
                    <a:pt x="2861" y="0"/>
                    <a:pt x="1982" y="477"/>
                    <a:pt x="1386" y="12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42"/>
            <p:cNvSpPr/>
            <p:nvPr/>
          </p:nvSpPr>
          <p:spPr>
            <a:xfrm>
              <a:off x="4108837" y="2689622"/>
              <a:ext cx="86331" cy="111821"/>
            </a:xfrm>
            <a:custGeom>
              <a:avLst/>
              <a:gdLst/>
              <a:ahLst/>
              <a:cxnLst/>
              <a:rect l="l" t="t" r="r" b="b"/>
              <a:pathLst>
                <a:path w="3353" h="4343" extrusionOk="0">
                  <a:moveTo>
                    <a:pt x="2073" y="1"/>
                  </a:moveTo>
                  <a:cubicBezTo>
                    <a:pt x="1999" y="1"/>
                    <a:pt x="1926" y="22"/>
                    <a:pt x="1863" y="68"/>
                  </a:cubicBezTo>
                  <a:cubicBezTo>
                    <a:pt x="1699" y="187"/>
                    <a:pt x="1669" y="411"/>
                    <a:pt x="1803" y="560"/>
                  </a:cubicBezTo>
                  <a:cubicBezTo>
                    <a:pt x="2027" y="858"/>
                    <a:pt x="2175" y="1200"/>
                    <a:pt x="2280" y="1558"/>
                  </a:cubicBezTo>
                  <a:cubicBezTo>
                    <a:pt x="2181" y="1549"/>
                    <a:pt x="2084" y="1545"/>
                    <a:pt x="1988" y="1545"/>
                  </a:cubicBezTo>
                  <a:cubicBezTo>
                    <a:pt x="1245" y="1545"/>
                    <a:pt x="596" y="1800"/>
                    <a:pt x="135" y="2288"/>
                  </a:cubicBezTo>
                  <a:cubicBezTo>
                    <a:pt x="0" y="2437"/>
                    <a:pt x="15" y="2675"/>
                    <a:pt x="164" y="2794"/>
                  </a:cubicBezTo>
                  <a:cubicBezTo>
                    <a:pt x="179" y="2809"/>
                    <a:pt x="194" y="2824"/>
                    <a:pt x="194" y="2824"/>
                  </a:cubicBezTo>
                  <a:cubicBezTo>
                    <a:pt x="262" y="2878"/>
                    <a:pt x="342" y="2905"/>
                    <a:pt x="422" y="2905"/>
                  </a:cubicBezTo>
                  <a:cubicBezTo>
                    <a:pt x="518" y="2905"/>
                    <a:pt x="613" y="2867"/>
                    <a:pt x="686" y="2794"/>
                  </a:cubicBezTo>
                  <a:cubicBezTo>
                    <a:pt x="1017" y="2438"/>
                    <a:pt x="1481" y="2264"/>
                    <a:pt x="2025" y="2264"/>
                  </a:cubicBezTo>
                  <a:cubicBezTo>
                    <a:pt x="2141" y="2264"/>
                    <a:pt x="2261" y="2272"/>
                    <a:pt x="2384" y="2288"/>
                  </a:cubicBezTo>
                  <a:cubicBezTo>
                    <a:pt x="2399" y="2824"/>
                    <a:pt x="2310" y="3345"/>
                    <a:pt x="2116" y="3837"/>
                  </a:cubicBezTo>
                  <a:cubicBezTo>
                    <a:pt x="2056" y="3986"/>
                    <a:pt x="2101" y="4165"/>
                    <a:pt x="2250" y="4269"/>
                  </a:cubicBezTo>
                  <a:cubicBezTo>
                    <a:pt x="2265" y="4284"/>
                    <a:pt x="2295" y="4299"/>
                    <a:pt x="2324" y="4314"/>
                  </a:cubicBezTo>
                  <a:cubicBezTo>
                    <a:pt x="2370" y="4333"/>
                    <a:pt x="2418" y="4342"/>
                    <a:pt x="2465" y="4342"/>
                  </a:cubicBezTo>
                  <a:cubicBezTo>
                    <a:pt x="2601" y="4342"/>
                    <a:pt x="2731" y="4264"/>
                    <a:pt x="2786" y="4120"/>
                  </a:cubicBezTo>
                  <a:cubicBezTo>
                    <a:pt x="3352" y="2675"/>
                    <a:pt x="3203" y="1275"/>
                    <a:pt x="2384" y="157"/>
                  </a:cubicBezTo>
                  <a:cubicBezTo>
                    <a:pt x="2311" y="56"/>
                    <a:pt x="2192" y="1"/>
                    <a:pt x="20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42"/>
            <p:cNvSpPr/>
            <p:nvPr/>
          </p:nvSpPr>
          <p:spPr>
            <a:xfrm>
              <a:off x="4298303" y="2561792"/>
              <a:ext cx="455731" cy="380085"/>
            </a:xfrm>
            <a:custGeom>
              <a:avLst/>
              <a:gdLst/>
              <a:ahLst/>
              <a:cxnLst/>
              <a:rect l="l" t="t" r="r" b="b"/>
              <a:pathLst>
                <a:path w="17700" h="14762" extrusionOk="0">
                  <a:moveTo>
                    <a:pt x="8008" y="0"/>
                  </a:moveTo>
                  <a:cubicBezTo>
                    <a:pt x="7755" y="0"/>
                    <a:pt x="7221" y="709"/>
                    <a:pt x="6764" y="1636"/>
                  </a:cubicBezTo>
                  <a:cubicBezTo>
                    <a:pt x="6660" y="1026"/>
                    <a:pt x="6511" y="608"/>
                    <a:pt x="6332" y="608"/>
                  </a:cubicBezTo>
                  <a:cubicBezTo>
                    <a:pt x="6079" y="623"/>
                    <a:pt x="5915" y="1547"/>
                    <a:pt x="5960" y="2679"/>
                  </a:cubicBezTo>
                  <a:lnTo>
                    <a:pt x="5960" y="2813"/>
                  </a:lnTo>
                  <a:cubicBezTo>
                    <a:pt x="5510" y="2724"/>
                    <a:pt x="5029" y="2681"/>
                    <a:pt x="4532" y="2681"/>
                  </a:cubicBezTo>
                  <a:cubicBezTo>
                    <a:pt x="3035" y="2681"/>
                    <a:pt x="1388" y="3070"/>
                    <a:pt x="1" y="3752"/>
                  </a:cubicBezTo>
                  <a:cubicBezTo>
                    <a:pt x="120" y="3856"/>
                    <a:pt x="224" y="3960"/>
                    <a:pt x="358" y="4065"/>
                  </a:cubicBezTo>
                  <a:cubicBezTo>
                    <a:pt x="1361" y="4894"/>
                    <a:pt x="2535" y="5313"/>
                    <a:pt x="3593" y="5313"/>
                  </a:cubicBezTo>
                  <a:cubicBezTo>
                    <a:pt x="4531" y="5313"/>
                    <a:pt x="5377" y="4983"/>
                    <a:pt x="5930" y="4318"/>
                  </a:cubicBezTo>
                  <a:cubicBezTo>
                    <a:pt x="6243" y="3931"/>
                    <a:pt x="6437" y="3469"/>
                    <a:pt x="6496" y="2977"/>
                  </a:cubicBezTo>
                  <a:lnTo>
                    <a:pt x="6600" y="2977"/>
                  </a:lnTo>
                  <a:cubicBezTo>
                    <a:pt x="7018" y="5793"/>
                    <a:pt x="8999" y="9055"/>
                    <a:pt x="12142" y="11648"/>
                  </a:cubicBezTo>
                  <a:cubicBezTo>
                    <a:pt x="13766" y="13003"/>
                    <a:pt x="15599" y="14061"/>
                    <a:pt x="17580" y="14761"/>
                  </a:cubicBezTo>
                  <a:cubicBezTo>
                    <a:pt x="17699" y="11484"/>
                    <a:pt x="15926" y="8042"/>
                    <a:pt x="13096" y="5703"/>
                  </a:cubicBezTo>
                  <a:cubicBezTo>
                    <a:pt x="11383" y="4273"/>
                    <a:pt x="9327" y="3290"/>
                    <a:pt x="7122" y="2888"/>
                  </a:cubicBezTo>
                  <a:cubicBezTo>
                    <a:pt x="7301" y="2620"/>
                    <a:pt x="7450" y="2337"/>
                    <a:pt x="7584" y="2054"/>
                  </a:cubicBezTo>
                  <a:cubicBezTo>
                    <a:pt x="8075" y="1041"/>
                    <a:pt x="8284" y="117"/>
                    <a:pt x="8060" y="13"/>
                  </a:cubicBezTo>
                  <a:cubicBezTo>
                    <a:pt x="8045" y="4"/>
                    <a:pt x="8027" y="0"/>
                    <a:pt x="80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42"/>
            <p:cNvSpPr/>
            <p:nvPr/>
          </p:nvSpPr>
          <p:spPr>
            <a:xfrm>
              <a:off x="4636609" y="2768818"/>
              <a:ext cx="56413" cy="54507"/>
            </a:xfrm>
            <a:custGeom>
              <a:avLst/>
              <a:gdLst/>
              <a:ahLst/>
              <a:cxnLst/>
              <a:rect l="l" t="t" r="r" b="b"/>
              <a:pathLst>
                <a:path w="2191" h="2117" extrusionOk="0">
                  <a:moveTo>
                    <a:pt x="460" y="1"/>
                  </a:moveTo>
                  <a:cubicBezTo>
                    <a:pt x="319" y="1"/>
                    <a:pt x="194" y="53"/>
                    <a:pt x="105" y="195"/>
                  </a:cubicBezTo>
                  <a:cubicBezTo>
                    <a:pt x="0" y="404"/>
                    <a:pt x="75" y="657"/>
                    <a:pt x="269" y="776"/>
                  </a:cubicBezTo>
                  <a:cubicBezTo>
                    <a:pt x="596" y="1029"/>
                    <a:pt x="760" y="1372"/>
                    <a:pt x="969" y="1700"/>
                  </a:cubicBezTo>
                  <a:cubicBezTo>
                    <a:pt x="1159" y="1980"/>
                    <a:pt x="1383" y="2117"/>
                    <a:pt x="1603" y="2117"/>
                  </a:cubicBezTo>
                  <a:cubicBezTo>
                    <a:pt x="1676" y="2117"/>
                    <a:pt x="1748" y="2102"/>
                    <a:pt x="1818" y="2072"/>
                  </a:cubicBezTo>
                  <a:cubicBezTo>
                    <a:pt x="2101" y="1938"/>
                    <a:pt x="2190" y="1625"/>
                    <a:pt x="2027" y="1238"/>
                  </a:cubicBezTo>
                  <a:cubicBezTo>
                    <a:pt x="1833" y="791"/>
                    <a:pt x="1490" y="433"/>
                    <a:pt x="1073" y="195"/>
                  </a:cubicBezTo>
                  <a:cubicBezTo>
                    <a:pt x="969" y="150"/>
                    <a:pt x="865" y="91"/>
                    <a:pt x="760" y="61"/>
                  </a:cubicBezTo>
                  <a:cubicBezTo>
                    <a:pt x="658" y="25"/>
                    <a:pt x="556" y="1"/>
                    <a:pt x="46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42"/>
            <p:cNvSpPr/>
            <p:nvPr/>
          </p:nvSpPr>
          <p:spPr>
            <a:xfrm>
              <a:off x="4683390" y="2834445"/>
              <a:ext cx="22658" cy="25619"/>
            </a:xfrm>
            <a:custGeom>
              <a:avLst/>
              <a:gdLst/>
              <a:ahLst/>
              <a:cxnLst/>
              <a:rect l="l" t="t" r="r" b="b"/>
              <a:pathLst>
                <a:path w="880" h="995" extrusionOk="0">
                  <a:moveTo>
                    <a:pt x="421" y="1"/>
                  </a:moveTo>
                  <a:cubicBezTo>
                    <a:pt x="322" y="1"/>
                    <a:pt x="226" y="47"/>
                    <a:pt x="165" y="134"/>
                  </a:cubicBezTo>
                  <a:cubicBezTo>
                    <a:pt x="1" y="372"/>
                    <a:pt x="46" y="715"/>
                    <a:pt x="254" y="909"/>
                  </a:cubicBezTo>
                  <a:cubicBezTo>
                    <a:pt x="313" y="967"/>
                    <a:pt x="388" y="994"/>
                    <a:pt x="464" y="994"/>
                  </a:cubicBezTo>
                  <a:cubicBezTo>
                    <a:pt x="563" y="994"/>
                    <a:pt x="664" y="948"/>
                    <a:pt x="731" y="864"/>
                  </a:cubicBezTo>
                  <a:cubicBezTo>
                    <a:pt x="880" y="611"/>
                    <a:pt x="835" y="283"/>
                    <a:pt x="627" y="74"/>
                  </a:cubicBezTo>
                  <a:cubicBezTo>
                    <a:pt x="564" y="25"/>
                    <a:pt x="492" y="1"/>
                    <a:pt x="42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42"/>
            <p:cNvSpPr/>
            <p:nvPr/>
          </p:nvSpPr>
          <p:spPr>
            <a:xfrm>
              <a:off x="4350311" y="2735064"/>
              <a:ext cx="139577" cy="93669"/>
            </a:xfrm>
            <a:custGeom>
              <a:avLst/>
              <a:gdLst/>
              <a:ahLst/>
              <a:cxnLst/>
              <a:rect l="l" t="t" r="r" b="b"/>
              <a:pathLst>
                <a:path w="5421" h="3638" extrusionOk="0">
                  <a:moveTo>
                    <a:pt x="497" y="0"/>
                  </a:moveTo>
                  <a:cubicBezTo>
                    <a:pt x="160" y="0"/>
                    <a:pt x="1" y="455"/>
                    <a:pt x="290" y="672"/>
                  </a:cubicBezTo>
                  <a:lnTo>
                    <a:pt x="305" y="672"/>
                  </a:lnTo>
                  <a:lnTo>
                    <a:pt x="4744" y="3577"/>
                  </a:lnTo>
                  <a:cubicBezTo>
                    <a:pt x="4810" y="3619"/>
                    <a:pt x="4879" y="3637"/>
                    <a:pt x="4944" y="3637"/>
                  </a:cubicBezTo>
                  <a:cubicBezTo>
                    <a:pt x="5204" y="3637"/>
                    <a:pt x="5420" y="3347"/>
                    <a:pt x="5266" y="3085"/>
                  </a:cubicBezTo>
                  <a:cubicBezTo>
                    <a:pt x="4774" y="2325"/>
                    <a:pt x="4163" y="1670"/>
                    <a:pt x="3448" y="1134"/>
                  </a:cubicBezTo>
                  <a:cubicBezTo>
                    <a:pt x="2599" y="493"/>
                    <a:pt x="1586" y="91"/>
                    <a:pt x="528" y="1"/>
                  </a:cubicBezTo>
                  <a:cubicBezTo>
                    <a:pt x="518" y="0"/>
                    <a:pt x="507" y="0"/>
                    <a:pt x="4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42"/>
            <p:cNvSpPr/>
            <p:nvPr/>
          </p:nvSpPr>
          <p:spPr>
            <a:xfrm>
              <a:off x="4549715" y="2876797"/>
              <a:ext cx="129587" cy="106517"/>
            </a:xfrm>
            <a:custGeom>
              <a:avLst/>
              <a:gdLst/>
              <a:ahLst/>
              <a:cxnLst/>
              <a:rect l="l" t="t" r="r" b="b"/>
              <a:pathLst>
                <a:path w="5033" h="4137" extrusionOk="0">
                  <a:moveTo>
                    <a:pt x="527" y="1"/>
                  </a:moveTo>
                  <a:cubicBezTo>
                    <a:pt x="199" y="1"/>
                    <a:pt x="0" y="429"/>
                    <a:pt x="277" y="664"/>
                  </a:cubicBezTo>
                  <a:lnTo>
                    <a:pt x="4344" y="4061"/>
                  </a:lnTo>
                  <a:lnTo>
                    <a:pt x="4374" y="4075"/>
                  </a:lnTo>
                  <a:cubicBezTo>
                    <a:pt x="4439" y="4118"/>
                    <a:pt x="4509" y="4137"/>
                    <a:pt x="4577" y="4137"/>
                  </a:cubicBezTo>
                  <a:cubicBezTo>
                    <a:pt x="4817" y="4137"/>
                    <a:pt x="5033" y="3899"/>
                    <a:pt x="4940" y="3643"/>
                  </a:cubicBezTo>
                  <a:cubicBezTo>
                    <a:pt x="4537" y="2645"/>
                    <a:pt x="3852" y="1796"/>
                    <a:pt x="2988" y="1185"/>
                  </a:cubicBezTo>
                  <a:cubicBezTo>
                    <a:pt x="2273" y="649"/>
                    <a:pt x="1469" y="262"/>
                    <a:pt x="605" y="8"/>
                  </a:cubicBezTo>
                  <a:cubicBezTo>
                    <a:pt x="578" y="3"/>
                    <a:pt x="552" y="1"/>
                    <a:pt x="5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42"/>
            <p:cNvSpPr/>
            <p:nvPr/>
          </p:nvSpPr>
          <p:spPr>
            <a:xfrm>
              <a:off x="4368874" y="2898424"/>
              <a:ext cx="129227" cy="162184"/>
            </a:xfrm>
            <a:custGeom>
              <a:avLst/>
              <a:gdLst/>
              <a:ahLst/>
              <a:cxnLst/>
              <a:rect l="l" t="t" r="r" b="b"/>
              <a:pathLst>
                <a:path w="5019" h="6299" extrusionOk="0">
                  <a:moveTo>
                    <a:pt x="4061" y="0"/>
                  </a:moveTo>
                  <a:cubicBezTo>
                    <a:pt x="3922" y="0"/>
                    <a:pt x="3774" y="29"/>
                    <a:pt x="3621" y="92"/>
                  </a:cubicBezTo>
                  <a:cubicBezTo>
                    <a:pt x="3025" y="345"/>
                    <a:pt x="2474" y="718"/>
                    <a:pt x="2012" y="1180"/>
                  </a:cubicBezTo>
                  <a:cubicBezTo>
                    <a:pt x="1461" y="1686"/>
                    <a:pt x="969" y="2282"/>
                    <a:pt x="582" y="2923"/>
                  </a:cubicBezTo>
                  <a:cubicBezTo>
                    <a:pt x="463" y="3131"/>
                    <a:pt x="359" y="3340"/>
                    <a:pt x="284" y="3563"/>
                  </a:cubicBezTo>
                  <a:cubicBezTo>
                    <a:pt x="1" y="4204"/>
                    <a:pt x="224" y="4949"/>
                    <a:pt x="805" y="5336"/>
                  </a:cubicBezTo>
                  <a:cubicBezTo>
                    <a:pt x="1446" y="5783"/>
                    <a:pt x="2176" y="6096"/>
                    <a:pt x="2936" y="6260"/>
                  </a:cubicBezTo>
                  <a:cubicBezTo>
                    <a:pt x="3040" y="6288"/>
                    <a:pt x="3144" y="6298"/>
                    <a:pt x="3244" y="6298"/>
                  </a:cubicBezTo>
                  <a:cubicBezTo>
                    <a:pt x="3301" y="6298"/>
                    <a:pt x="3358" y="6295"/>
                    <a:pt x="3413" y="6289"/>
                  </a:cubicBezTo>
                  <a:cubicBezTo>
                    <a:pt x="4038" y="6230"/>
                    <a:pt x="4306" y="5813"/>
                    <a:pt x="4128" y="5217"/>
                  </a:cubicBezTo>
                  <a:cubicBezTo>
                    <a:pt x="4098" y="5113"/>
                    <a:pt x="4068" y="5023"/>
                    <a:pt x="4023" y="4919"/>
                  </a:cubicBezTo>
                  <a:cubicBezTo>
                    <a:pt x="3696" y="4144"/>
                    <a:pt x="3845" y="3429"/>
                    <a:pt x="4232" y="2744"/>
                  </a:cubicBezTo>
                  <a:cubicBezTo>
                    <a:pt x="4381" y="2476"/>
                    <a:pt x="4530" y="2208"/>
                    <a:pt x="4679" y="1939"/>
                  </a:cubicBezTo>
                  <a:cubicBezTo>
                    <a:pt x="4813" y="1686"/>
                    <a:pt x="4902" y="1403"/>
                    <a:pt x="4947" y="1105"/>
                  </a:cubicBezTo>
                  <a:cubicBezTo>
                    <a:pt x="5018" y="462"/>
                    <a:pt x="4614" y="0"/>
                    <a:pt x="406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42"/>
            <p:cNvSpPr/>
            <p:nvPr/>
          </p:nvSpPr>
          <p:spPr>
            <a:xfrm>
              <a:off x="4297917" y="3029987"/>
              <a:ext cx="123253" cy="99411"/>
            </a:xfrm>
            <a:custGeom>
              <a:avLst/>
              <a:gdLst/>
              <a:ahLst/>
              <a:cxnLst/>
              <a:rect l="l" t="t" r="r" b="b"/>
              <a:pathLst>
                <a:path w="4787" h="3861" extrusionOk="0">
                  <a:moveTo>
                    <a:pt x="962" y="1"/>
                  </a:moveTo>
                  <a:cubicBezTo>
                    <a:pt x="832" y="1"/>
                    <a:pt x="703" y="63"/>
                    <a:pt x="627" y="211"/>
                  </a:cubicBezTo>
                  <a:cubicBezTo>
                    <a:pt x="1" y="1641"/>
                    <a:pt x="433" y="2699"/>
                    <a:pt x="1088" y="3280"/>
                  </a:cubicBezTo>
                  <a:cubicBezTo>
                    <a:pt x="1193" y="3369"/>
                    <a:pt x="1297" y="3444"/>
                    <a:pt x="1401" y="3518"/>
                  </a:cubicBezTo>
                  <a:cubicBezTo>
                    <a:pt x="1787" y="3750"/>
                    <a:pt x="2215" y="3861"/>
                    <a:pt x="2640" y="3861"/>
                  </a:cubicBezTo>
                  <a:cubicBezTo>
                    <a:pt x="3363" y="3861"/>
                    <a:pt x="4075" y="3538"/>
                    <a:pt x="4545" y="2937"/>
                  </a:cubicBezTo>
                  <a:cubicBezTo>
                    <a:pt x="4786" y="2641"/>
                    <a:pt x="4518" y="2296"/>
                    <a:pt x="4229" y="2296"/>
                  </a:cubicBezTo>
                  <a:cubicBezTo>
                    <a:pt x="4126" y="2296"/>
                    <a:pt x="4020" y="2340"/>
                    <a:pt x="3934" y="2446"/>
                  </a:cubicBezTo>
                  <a:cubicBezTo>
                    <a:pt x="3623" y="2860"/>
                    <a:pt x="3141" y="3083"/>
                    <a:pt x="2651" y="3083"/>
                  </a:cubicBezTo>
                  <a:cubicBezTo>
                    <a:pt x="2365" y="3083"/>
                    <a:pt x="2076" y="3007"/>
                    <a:pt x="1818" y="2848"/>
                  </a:cubicBezTo>
                  <a:cubicBezTo>
                    <a:pt x="1252" y="2505"/>
                    <a:pt x="820" y="1716"/>
                    <a:pt x="1342" y="524"/>
                  </a:cubicBezTo>
                  <a:cubicBezTo>
                    <a:pt x="1459" y="230"/>
                    <a:pt x="1210" y="1"/>
                    <a:pt x="9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42"/>
            <p:cNvSpPr/>
            <p:nvPr/>
          </p:nvSpPr>
          <p:spPr>
            <a:xfrm>
              <a:off x="4440294" y="3102282"/>
              <a:ext cx="162982" cy="122738"/>
            </a:xfrm>
            <a:custGeom>
              <a:avLst/>
              <a:gdLst/>
              <a:ahLst/>
              <a:cxnLst/>
              <a:rect l="l" t="t" r="r" b="b"/>
              <a:pathLst>
                <a:path w="6330" h="4767" extrusionOk="0">
                  <a:moveTo>
                    <a:pt x="3152" y="1"/>
                  </a:moveTo>
                  <a:cubicBezTo>
                    <a:pt x="2495" y="1"/>
                    <a:pt x="1841" y="271"/>
                    <a:pt x="1368" y="800"/>
                  </a:cubicBezTo>
                  <a:cubicBezTo>
                    <a:pt x="1" y="2357"/>
                    <a:pt x="1120" y="4767"/>
                    <a:pt x="3144" y="4767"/>
                  </a:cubicBezTo>
                  <a:cubicBezTo>
                    <a:pt x="3193" y="4767"/>
                    <a:pt x="3241" y="4765"/>
                    <a:pt x="3290" y="4763"/>
                  </a:cubicBezTo>
                  <a:cubicBezTo>
                    <a:pt x="5421" y="4628"/>
                    <a:pt x="6329" y="2006"/>
                    <a:pt x="4735" y="606"/>
                  </a:cubicBezTo>
                  <a:cubicBezTo>
                    <a:pt x="4281" y="200"/>
                    <a:pt x="3715" y="1"/>
                    <a:pt x="315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42"/>
            <p:cNvSpPr/>
            <p:nvPr/>
          </p:nvSpPr>
          <p:spPr>
            <a:xfrm>
              <a:off x="4158373" y="2883646"/>
              <a:ext cx="162982" cy="122764"/>
            </a:xfrm>
            <a:custGeom>
              <a:avLst/>
              <a:gdLst/>
              <a:ahLst/>
              <a:cxnLst/>
              <a:rect l="l" t="t" r="r" b="b"/>
              <a:pathLst>
                <a:path w="6330" h="4768" extrusionOk="0">
                  <a:moveTo>
                    <a:pt x="3152" y="1"/>
                  </a:moveTo>
                  <a:cubicBezTo>
                    <a:pt x="2496" y="1"/>
                    <a:pt x="1842" y="271"/>
                    <a:pt x="1369" y="800"/>
                  </a:cubicBezTo>
                  <a:cubicBezTo>
                    <a:pt x="1" y="2357"/>
                    <a:pt x="1120" y="4767"/>
                    <a:pt x="3159" y="4767"/>
                  </a:cubicBezTo>
                  <a:cubicBezTo>
                    <a:pt x="3207" y="4767"/>
                    <a:pt x="3256" y="4766"/>
                    <a:pt x="3305" y="4763"/>
                  </a:cubicBezTo>
                  <a:cubicBezTo>
                    <a:pt x="5421" y="4629"/>
                    <a:pt x="6330" y="2007"/>
                    <a:pt x="4736" y="607"/>
                  </a:cubicBezTo>
                  <a:cubicBezTo>
                    <a:pt x="4281" y="200"/>
                    <a:pt x="3716" y="1"/>
                    <a:pt x="315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42"/>
            <p:cNvSpPr/>
            <p:nvPr/>
          </p:nvSpPr>
          <p:spPr>
            <a:xfrm>
              <a:off x="4310971" y="2824738"/>
              <a:ext cx="88031" cy="69158"/>
            </a:xfrm>
            <a:custGeom>
              <a:avLst/>
              <a:gdLst/>
              <a:ahLst/>
              <a:cxnLst/>
              <a:rect l="l" t="t" r="r" b="b"/>
              <a:pathLst>
                <a:path w="3419" h="2686" extrusionOk="0">
                  <a:moveTo>
                    <a:pt x="739" y="1"/>
                  </a:moveTo>
                  <a:cubicBezTo>
                    <a:pt x="627" y="1"/>
                    <a:pt x="516" y="59"/>
                    <a:pt x="462" y="198"/>
                  </a:cubicBezTo>
                  <a:cubicBezTo>
                    <a:pt x="0" y="1300"/>
                    <a:pt x="462" y="2075"/>
                    <a:pt x="1043" y="2433"/>
                  </a:cubicBezTo>
                  <a:cubicBezTo>
                    <a:pt x="1311" y="2597"/>
                    <a:pt x="1639" y="2686"/>
                    <a:pt x="1967" y="2686"/>
                  </a:cubicBezTo>
                  <a:cubicBezTo>
                    <a:pt x="2444" y="2686"/>
                    <a:pt x="2905" y="2477"/>
                    <a:pt x="3218" y="2120"/>
                  </a:cubicBezTo>
                  <a:cubicBezTo>
                    <a:pt x="3419" y="1886"/>
                    <a:pt x="3203" y="1611"/>
                    <a:pt x="2976" y="1611"/>
                  </a:cubicBezTo>
                  <a:cubicBezTo>
                    <a:pt x="2899" y="1611"/>
                    <a:pt x="2821" y="1642"/>
                    <a:pt x="2756" y="1718"/>
                  </a:cubicBezTo>
                  <a:cubicBezTo>
                    <a:pt x="2551" y="1965"/>
                    <a:pt x="2253" y="2071"/>
                    <a:pt x="1960" y="2071"/>
                  </a:cubicBezTo>
                  <a:cubicBezTo>
                    <a:pt x="1742" y="2071"/>
                    <a:pt x="1528" y="2013"/>
                    <a:pt x="1356" y="1911"/>
                  </a:cubicBezTo>
                  <a:cubicBezTo>
                    <a:pt x="1133" y="1777"/>
                    <a:pt x="641" y="1345"/>
                    <a:pt x="1028" y="436"/>
                  </a:cubicBezTo>
                  <a:cubicBezTo>
                    <a:pt x="1143" y="188"/>
                    <a:pt x="939" y="1"/>
                    <a:pt x="7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42"/>
            <p:cNvSpPr/>
            <p:nvPr/>
          </p:nvSpPr>
          <p:spPr>
            <a:xfrm>
              <a:off x="4511559" y="2975302"/>
              <a:ext cx="87207" cy="68952"/>
            </a:xfrm>
            <a:custGeom>
              <a:avLst/>
              <a:gdLst/>
              <a:ahLst/>
              <a:cxnLst/>
              <a:rect l="l" t="t" r="r" b="b"/>
              <a:pathLst>
                <a:path w="3387" h="2678" extrusionOk="0">
                  <a:moveTo>
                    <a:pt x="749" y="1"/>
                  </a:moveTo>
                  <a:cubicBezTo>
                    <a:pt x="639" y="1"/>
                    <a:pt x="531" y="61"/>
                    <a:pt x="478" y="205"/>
                  </a:cubicBezTo>
                  <a:cubicBezTo>
                    <a:pt x="1" y="1307"/>
                    <a:pt x="478" y="2067"/>
                    <a:pt x="1044" y="2439"/>
                  </a:cubicBezTo>
                  <a:cubicBezTo>
                    <a:pt x="1327" y="2603"/>
                    <a:pt x="1640" y="2678"/>
                    <a:pt x="1967" y="2678"/>
                  </a:cubicBezTo>
                  <a:cubicBezTo>
                    <a:pt x="2444" y="2678"/>
                    <a:pt x="2906" y="2484"/>
                    <a:pt x="3219" y="2112"/>
                  </a:cubicBezTo>
                  <a:cubicBezTo>
                    <a:pt x="3387" y="1888"/>
                    <a:pt x="3193" y="1630"/>
                    <a:pt x="2972" y="1630"/>
                  </a:cubicBezTo>
                  <a:cubicBezTo>
                    <a:pt x="2899" y="1630"/>
                    <a:pt x="2823" y="1658"/>
                    <a:pt x="2757" y="1724"/>
                  </a:cubicBezTo>
                  <a:cubicBezTo>
                    <a:pt x="2554" y="1969"/>
                    <a:pt x="2261" y="2075"/>
                    <a:pt x="1972" y="2075"/>
                  </a:cubicBezTo>
                  <a:cubicBezTo>
                    <a:pt x="1750" y="2075"/>
                    <a:pt x="1531" y="2013"/>
                    <a:pt x="1357" y="1903"/>
                  </a:cubicBezTo>
                  <a:cubicBezTo>
                    <a:pt x="1133" y="1769"/>
                    <a:pt x="641" y="1352"/>
                    <a:pt x="1029" y="443"/>
                  </a:cubicBezTo>
                  <a:cubicBezTo>
                    <a:pt x="1144" y="194"/>
                    <a:pt x="945" y="1"/>
                    <a:pt x="7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42"/>
            <p:cNvSpPr/>
            <p:nvPr/>
          </p:nvSpPr>
          <p:spPr>
            <a:xfrm>
              <a:off x="4564107" y="2503040"/>
              <a:ext cx="194110" cy="203328"/>
            </a:xfrm>
            <a:custGeom>
              <a:avLst/>
              <a:gdLst/>
              <a:ahLst/>
              <a:cxnLst/>
              <a:rect l="l" t="t" r="r" b="b"/>
              <a:pathLst>
                <a:path w="7539" h="7897" extrusionOk="0">
                  <a:moveTo>
                    <a:pt x="3934" y="3293"/>
                  </a:moveTo>
                  <a:cubicBezTo>
                    <a:pt x="4336" y="3039"/>
                    <a:pt x="4768" y="2846"/>
                    <a:pt x="5230" y="2742"/>
                  </a:cubicBezTo>
                  <a:cubicBezTo>
                    <a:pt x="5677" y="2652"/>
                    <a:pt x="6228" y="2622"/>
                    <a:pt x="6660" y="2831"/>
                  </a:cubicBezTo>
                  <a:cubicBezTo>
                    <a:pt x="7435" y="3203"/>
                    <a:pt x="7539" y="4082"/>
                    <a:pt x="6809" y="4559"/>
                  </a:cubicBezTo>
                  <a:cubicBezTo>
                    <a:pt x="6586" y="4693"/>
                    <a:pt x="6347" y="4768"/>
                    <a:pt x="6094" y="4812"/>
                  </a:cubicBezTo>
                  <a:cubicBezTo>
                    <a:pt x="5140" y="4961"/>
                    <a:pt x="3934" y="4633"/>
                    <a:pt x="3010" y="4440"/>
                  </a:cubicBezTo>
                  <a:cubicBezTo>
                    <a:pt x="2116" y="5289"/>
                    <a:pt x="1357" y="6257"/>
                    <a:pt x="731" y="7315"/>
                  </a:cubicBezTo>
                  <a:cubicBezTo>
                    <a:pt x="627" y="7494"/>
                    <a:pt x="478" y="7896"/>
                    <a:pt x="239" y="7747"/>
                  </a:cubicBezTo>
                  <a:cubicBezTo>
                    <a:pt x="1" y="7613"/>
                    <a:pt x="403" y="7047"/>
                    <a:pt x="612" y="6734"/>
                  </a:cubicBezTo>
                  <a:cubicBezTo>
                    <a:pt x="1237" y="5795"/>
                    <a:pt x="1982" y="4931"/>
                    <a:pt x="2802" y="4172"/>
                  </a:cubicBezTo>
                  <a:cubicBezTo>
                    <a:pt x="2295" y="3635"/>
                    <a:pt x="1952" y="2965"/>
                    <a:pt x="1803" y="2250"/>
                  </a:cubicBezTo>
                  <a:cubicBezTo>
                    <a:pt x="1684" y="1714"/>
                    <a:pt x="1595" y="1013"/>
                    <a:pt x="1967" y="477"/>
                  </a:cubicBezTo>
                  <a:cubicBezTo>
                    <a:pt x="2235" y="105"/>
                    <a:pt x="2742" y="0"/>
                    <a:pt x="3129" y="239"/>
                  </a:cubicBezTo>
                  <a:cubicBezTo>
                    <a:pt x="4217" y="850"/>
                    <a:pt x="4381" y="2295"/>
                    <a:pt x="3934" y="329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42"/>
            <p:cNvSpPr/>
            <p:nvPr/>
          </p:nvSpPr>
          <p:spPr>
            <a:xfrm>
              <a:off x="3840355" y="3006635"/>
              <a:ext cx="922507" cy="1017644"/>
            </a:xfrm>
            <a:custGeom>
              <a:avLst/>
              <a:gdLst/>
              <a:ahLst/>
              <a:cxnLst/>
              <a:rect l="l" t="t" r="r" b="b"/>
              <a:pathLst>
                <a:path w="35829" h="39524" extrusionOk="0">
                  <a:moveTo>
                    <a:pt x="23732" y="35442"/>
                  </a:moveTo>
                  <a:cubicBezTo>
                    <a:pt x="23002" y="35338"/>
                    <a:pt x="22272" y="35219"/>
                    <a:pt x="21542" y="35070"/>
                  </a:cubicBezTo>
                  <a:cubicBezTo>
                    <a:pt x="15628" y="33788"/>
                    <a:pt x="10816" y="30630"/>
                    <a:pt x="6793" y="26191"/>
                  </a:cubicBezTo>
                  <a:cubicBezTo>
                    <a:pt x="6317" y="25639"/>
                    <a:pt x="5855" y="25058"/>
                    <a:pt x="5438" y="24463"/>
                  </a:cubicBezTo>
                  <a:cubicBezTo>
                    <a:pt x="3129" y="21453"/>
                    <a:pt x="1520" y="17967"/>
                    <a:pt x="730" y="14258"/>
                  </a:cubicBezTo>
                  <a:cubicBezTo>
                    <a:pt x="0" y="10787"/>
                    <a:pt x="104" y="7360"/>
                    <a:pt x="1177" y="3978"/>
                  </a:cubicBezTo>
                  <a:cubicBezTo>
                    <a:pt x="1490" y="3010"/>
                    <a:pt x="1967" y="2131"/>
                    <a:pt x="2756" y="1520"/>
                  </a:cubicBezTo>
                  <a:cubicBezTo>
                    <a:pt x="4365" y="284"/>
                    <a:pt x="6138" y="1"/>
                    <a:pt x="7970" y="910"/>
                  </a:cubicBezTo>
                  <a:cubicBezTo>
                    <a:pt x="9833" y="1848"/>
                    <a:pt x="10697" y="3427"/>
                    <a:pt x="10622" y="5498"/>
                  </a:cubicBezTo>
                  <a:cubicBezTo>
                    <a:pt x="10592" y="6258"/>
                    <a:pt x="10577" y="7018"/>
                    <a:pt x="10577" y="7762"/>
                  </a:cubicBezTo>
                  <a:cubicBezTo>
                    <a:pt x="10652" y="13319"/>
                    <a:pt x="13170" y="17699"/>
                    <a:pt x="17103" y="21409"/>
                  </a:cubicBezTo>
                  <a:cubicBezTo>
                    <a:pt x="18205" y="22436"/>
                    <a:pt x="19456" y="23286"/>
                    <a:pt x="20842" y="23941"/>
                  </a:cubicBezTo>
                  <a:cubicBezTo>
                    <a:pt x="22242" y="24612"/>
                    <a:pt x="23687" y="25267"/>
                    <a:pt x="25222" y="25476"/>
                  </a:cubicBezTo>
                  <a:cubicBezTo>
                    <a:pt x="26116" y="25610"/>
                    <a:pt x="27412" y="25058"/>
                    <a:pt x="28320" y="24895"/>
                  </a:cubicBezTo>
                  <a:cubicBezTo>
                    <a:pt x="29408" y="24686"/>
                    <a:pt x="31121" y="24507"/>
                    <a:pt x="31360" y="25207"/>
                  </a:cubicBezTo>
                  <a:cubicBezTo>
                    <a:pt x="31553" y="25774"/>
                    <a:pt x="30227" y="26444"/>
                    <a:pt x="29393" y="26861"/>
                  </a:cubicBezTo>
                  <a:cubicBezTo>
                    <a:pt x="31285" y="28619"/>
                    <a:pt x="33356" y="30332"/>
                    <a:pt x="34652" y="32418"/>
                  </a:cubicBezTo>
                  <a:cubicBezTo>
                    <a:pt x="35054" y="33058"/>
                    <a:pt x="35829" y="34280"/>
                    <a:pt x="35352" y="34682"/>
                  </a:cubicBezTo>
                  <a:cubicBezTo>
                    <a:pt x="34503" y="35412"/>
                    <a:pt x="32790" y="33237"/>
                    <a:pt x="31538" y="32626"/>
                  </a:cubicBezTo>
                  <a:cubicBezTo>
                    <a:pt x="32104" y="33967"/>
                    <a:pt x="34384" y="36217"/>
                    <a:pt x="33460" y="37260"/>
                  </a:cubicBezTo>
                  <a:cubicBezTo>
                    <a:pt x="32566" y="37900"/>
                    <a:pt x="31687" y="36232"/>
                    <a:pt x="30376" y="35531"/>
                  </a:cubicBezTo>
                  <a:cubicBezTo>
                    <a:pt x="30883" y="36172"/>
                    <a:pt x="32268" y="38079"/>
                    <a:pt x="31598" y="38645"/>
                  </a:cubicBezTo>
                  <a:cubicBezTo>
                    <a:pt x="31106" y="39062"/>
                    <a:pt x="30272" y="38109"/>
                    <a:pt x="29825" y="37751"/>
                  </a:cubicBezTo>
                  <a:cubicBezTo>
                    <a:pt x="29289" y="37349"/>
                    <a:pt x="28767" y="36813"/>
                    <a:pt x="28097" y="36440"/>
                  </a:cubicBezTo>
                  <a:cubicBezTo>
                    <a:pt x="28171" y="37006"/>
                    <a:pt x="28574" y="39047"/>
                    <a:pt x="27978" y="39256"/>
                  </a:cubicBezTo>
                  <a:cubicBezTo>
                    <a:pt x="27233" y="39524"/>
                    <a:pt x="26771" y="38392"/>
                    <a:pt x="26443" y="37811"/>
                  </a:cubicBezTo>
                  <a:cubicBezTo>
                    <a:pt x="26130" y="37230"/>
                    <a:pt x="25877" y="36336"/>
                    <a:pt x="25475" y="36053"/>
                  </a:cubicBezTo>
                  <a:cubicBezTo>
                    <a:pt x="25117" y="35785"/>
                    <a:pt x="24432" y="35591"/>
                    <a:pt x="23732" y="354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42"/>
            <p:cNvSpPr/>
            <p:nvPr/>
          </p:nvSpPr>
          <p:spPr>
            <a:xfrm>
              <a:off x="5060829" y="3062633"/>
              <a:ext cx="286158" cy="260101"/>
            </a:xfrm>
            <a:custGeom>
              <a:avLst/>
              <a:gdLst/>
              <a:ahLst/>
              <a:cxnLst/>
              <a:rect l="l" t="t" r="r" b="b"/>
              <a:pathLst>
                <a:path w="11114" h="10102" extrusionOk="0">
                  <a:moveTo>
                    <a:pt x="3486" y="2742"/>
                  </a:moveTo>
                  <a:cubicBezTo>
                    <a:pt x="4618" y="2384"/>
                    <a:pt x="5855" y="2727"/>
                    <a:pt x="6644" y="3606"/>
                  </a:cubicBezTo>
                  <a:cubicBezTo>
                    <a:pt x="7777" y="3442"/>
                    <a:pt x="8805" y="4038"/>
                    <a:pt x="9043" y="4708"/>
                  </a:cubicBezTo>
                  <a:cubicBezTo>
                    <a:pt x="9147" y="4589"/>
                    <a:pt x="9415" y="4649"/>
                    <a:pt x="9535" y="4708"/>
                  </a:cubicBezTo>
                  <a:cubicBezTo>
                    <a:pt x="10324" y="5081"/>
                    <a:pt x="11054" y="5304"/>
                    <a:pt x="11084" y="6496"/>
                  </a:cubicBezTo>
                  <a:cubicBezTo>
                    <a:pt x="11114" y="7465"/>
                    <a:pt x="9535" y="10101"/>
                    <a:pt x="8432" y="9416"/>
                  </a:cubicBezTo>
                  <a:cubicBezTo>
                    <a:pt x="8164" y="9222"/>
                    <a:pt x="8075" y="8880"/>
                    <a:pt x="8194" y="8567"/>
                  </a:cubicBezTo>
                  <a:cubicBezTo>
                    <a:pt x="7747" y="9252"/>
                    <a:pt x="6093" y="9535"/>
                    <a:pt x="6183" y="7911"/>
                  </a:cubicBezTo>
                  <a:cubicBezTo>
                    <a:pt x="6019" y="8239"/>
                    <a:pt x="5751" y="8507"/>
                    <a:pt x="5408" y="8641"/>
                  </a:cubicBezTo>
                  <a:cubicBezTo>
                    <a:pt x="4320" y="8999"/>
                    <a:pt x="3695" y="7897"/>
                    <a:pt x="3814" y="6645"/>
                  </a:cubicBezTo>
                  <a:cubicBezTo>
                    <a:pt x="3576" y="6615"/>
                    <a:pt x="3337" y="6556"/>
                    <a:pt x="3114" y="6466"/>
                  </a:cubicBezTo>
                  <a:cubicBezTo>
                    <a:pt x="2026" y="5960"/>
                    <a:pt x="119" y="3964"/>
                    <a:pt x="45" y="2206"/>
                  </a:cubicBezTo>
                  <a:cubicBezTo>
                    <a:pt x="0" y="1208"/>
                    <a:pt x="805" y="1"/>
                    <a:pt x="2011" y="701"/>
                  </a:cubicBezTo>
                  <a:cubicBezTo>
                    <a:pt x="2652" y="1073"/>
                    <a:pt x="3069" y="2087"/>
                    <a:pt x="3471" y="2742"/>
                  </a:cubicBezTo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42"/>
            <p:cNvSpPr/>
            <p:nvPr/>
          </p:nvSpPr>
          <p:spPr>
            <a:xfrm>
              <a:off x="5057740" y="3077592"/>
              <a:ext cx="85585" cy="152322"/>
            </a:xfrm>
            <a:custGeom>
              <a:avLst/>
              <a:gdLst/>
              <a:ahLst/>
              <a:cxnLst/>
              <a:rect l="l" t="t" r="r" b="b"/>
              <a:pathLst>
                <a:path w="3324" h="5916" extrusionOk="0">
                  <a:moveTo>
                    <a:pt x="1044" y="1"/>
                  </a:moveTo>
                  <a:cubicBezTo>
                    <a:pt x="433" y="2235"/>
                    <a:pt x="2012" y="4962"/>
                    <a:pt x="3323" y="5915"/>
                  </a:cubicBezTo>
                  <a:cubicBezTo>
                    <a:pt x="2131" y="5513"/>
                    <a:pt x="373" y="3740"/>
                    <a:pt x="135" y="1967"/>
                  </a:cubicBezTo>
                  <a:cubicBezTo>
                    <a:pt x="1" y="1029"/>
                    <a:pt x="299" y="299"/>
                    <a:pt x="10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42"/>
            <p:cNvSpPr/>
            <p:nvPr/>
          </p:nvSpPr>
          <p:spPr>
            <a:xfrm>
              <a:off x="5150581" y="3132843"/>
              <a:ext cx="51804" cy="166870"/>
            </a:xfrm>
            <a:custGeom>
              <a:avLst/>
              <a:gdLst/>
              <a:ahLst/>
              <a:cxnLst/>
              <a:rect l="l" t="t" r="r" b="b"/>
              <a:pathLst>
                <a:path w="2012" h="6481" extrusionOk="0">
                  <a:moveTo>
                    <a:pt x="0" y="15"/>
                  </a:moveTo>
                  <a:cubicBezTo>
                    <a:pt x="671" y="134"/>
                    <a:pt x="1281" y="998"/>
                    <a:pt x="1371" y="2309"/>
                  </a:cubicBezTo>
                  <a:cubicBezTo>
                    <a:pt x="1445" y="3412"/>
                    <a:pt x="775" y="4648"/>
                    <a:pt x="1043" y="5408"/>
                  </a:cubicBezTo>
                  <a:cubicBezTo>
                    <a:pt x="1162" y="5825"/>
                    <a:pt x="1609" y="6048"/>
                    <a:pt x="2011" y="5885"/>
                  </a:cubicBezTo>
                  <a:cubicBezTo>
                    <a:pt x="685" y="6481"/>
                    <a:pt x="104" y="5125"/>
                    <a:pt x="343" y="3918"/>
                  </a:cubicBezTo>
                  <a:cubicBezTo>
                    <a:pt x="507" y="3859"/>
                    <a:pt x="641" y="3710"/>
                    <a:pt x="685" y="3546"/>
                  </a:cubicBezTo>
                  <a:cubicBezTo>
                    <a:pt x="1043" y="2458"/>
                    <a:pt x="343" y="1013"/>
                    <a:pt x="0" y="0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42"/>
            <p:cNvSpPr/>
            <p:nvPr/>
          </p:nvSpPr>
          <p:spPr>
            <a:xfrm>
              <a:off x="5216929" y="3155474"/>
              <a:ext cx="59863" cy="153455"/>
            </a:xfrm>
            <a:custGeom>
              <a:avLst/>
              <a:gdLst/>
              <a:ahLst/>
              <a:cxnLst/>
              <a:rect l="l" t="t" r="r" b="b"/>
              <a:pathLst>
                <a:path w="2325" h="5960" extrusionOk="0">
                  <a:moveTo>
                    <a:pt x="596" y="0"/>
                  </a:moveTo>
                  <a:cubicBezTo>
                    <a:pt x="2324" y="968"/>
                    <a:pt x="641" y="3412"/>
                    <a:pt x="969" y="4618"/>
                  </a:cubicBezTo>
                  <a:cubicBezTo>
                    <a:pt x="1148" y="5110"/>
                    <a:pt x="1743" y="5274"/>
                    <a:pt x="2146" y="4961"/>
                  </a:cubicBezTo>
                  <a:cubicBezTo>
                    <a:pt x="1371" y="5959"/>
                    <a:pt x="0" y="5765"/>
                    <a:pt x="90" y="4454"/>
                  </a:cubicBezTo>
                  <a:cubicBezTo>
                    <a:pt x="120" y="4037"/>
                    <a:pt x="388" y="3471"/>
                    <a:pt x="552" y="2875"/>
                  </a:cubicBezTo>
                  <a:cubicBezTo>
                    <a:pt x="775" y="1996"/>
                    <a:pt x="924" y="1102"/>
                    <a:pt x="581" y="0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42"/>
            <p:cNvSpPr/>
            <p:nvPr/>
          </p:nvSpPr>
          <p:spPr>
            <a:xfrm>
              <a:off x="5262191" y="3183846"/>
              <a:ext cx="61382" cy="132368"/>
            </a:xfrm>
            <a:custGeom>
              <a:avLst/>
              <a:gdLst/>
              <a:ahLst/>
              <a:cxnLst/>
              <a:rect l="l" t="t" r="r" b="b"/>
              <a:pathLst>
                <a:path w="2384" h="5141" extrusionOk="0">
                  <a:moveTo>
                    <a:pt x="1222" y="0"/>
                  </a:moveTo>
                  <a:cubicBezTo>
                    <a:pt x="2384" y="999"/>
                    <a:pt x="1103" y="3248"/>
                    <a:pt x="1088" y="4008"/>
                  </a:cubicBezTo>
                  <a:cubicBezTo>
                    <a:pt x="1088" y="4410"/>
                    <a:pt x="1594" y="4753"/>
                    <a:pt x="1833" y="4440"/>
                  </a:cubicBezTo>
                  <a:cubicBezTo>
                    <a:pt x="1282" y="5140"/>
                    <a:pt x="0" y="4961"/>
                    <a:pt x="388" y="3859"/>
                  </a:cubicBezTo>
                  <a:cubicBezTo>
                    <a:pt x="879" y="2771"/>
                    <a:pt x="1505" y="1669"/>
                    <a:pt x="1222" y="0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42"/>
            <p:cNvSpPr/>
            <p:nvPr/>
          </p:nvSpPr>
          <p:spPr>
            <a:xfrm>
              <a:off x="5551388" y="2758363"/>
              <a:ext cx="387423" cy="442291"/>
            </a:xfrm>
            <a:custGeom>
              <a:avLst/>
              <a:gdLst/>
              <a:ahLst/>
              <a:cxnLst/>
              <a:rect l="l" t="t" r="r" b="b"/>
              <a:pathLst>
                <a:path w="15047" h="17178" extrusionOk="0">
                  <a:moveTo>
                    <a:pt x="1907" y="2325"/>
                  </a:moveTo>
                  <a:cubicBezTo>
                    <a:pt x="1997" y="2042"/>
                    <a:pt x="1535" y="1773"/>
                    <a:pt x="1416" y="1386"/>
                  </a:cubicBezTo>
                  <a:cubicBezTo>
                    <a:pt x="1252" y="880"/>
                    <a:pt x="1505" y="1"/>
                    <a:pt x="2205" y="75"/>
                  </a:cubicBezTo>
                  <a:cubicBezTo>
                    <a:pt x="3576" y="209"/>
                    <a:pt x="4231" y="2116"/>
                    <a:pt x="4231" y="3233"/>
                  </a:cubicBezTo>
                  <a:cubicBezTo>
                    <a:pt x="4440" y="3487"/>
                    <a:pt x="4842" y="3606"/>
                    <a:pt x="5095" y="3829"/>
                  </a:cubicBezTo>
                  <a:cubicBezTo>
                    <a:pt x="4946" y="3218"/>
                    <a:pt x="4812" y="984"/>
                    <a:pt x="6034" y="1192"/>
                  </a:cubicBezTo>
                  <a:cubicBezTo>
                    <a:pt x="7196" y="1371"/>
                    <a:pt x="7196" y="3487"/>
                    <a:pt x="6496" y="4783"/>
                  </a:cubicBezTo>
                  <a:cubicBezTo>
                    <a:pt x="6913" y="5319"/>
                    <a:pt x="7554" y="5751"/>
                    <a:pt x="7986" y="6287"/>
                  </a:cubicBezTo>
                  <a:cubicBezTo>
                    <a:pt x="7941" y="5110"/>
                    <a:pt x="8477" y="3189"/>
                    <a:pt x="9565" y="3248"/>
                  </a:cubicBezTo>
                  <a:cubicBezTo>
                    <a:pt x="9907" y="3278"/>
                    <a:pt x="10235" y="3457"/>
                    <a:pt x="10459" y="3725"/>
                  </a:cubicBezTo>
                  <a:cubicBezTo>
                    <a:pt x="11293" y="4753"/>
                    <a:pt x="10131" y="7062"/>
                    <a:pt x="9237" y="7703"/>
                  </a:cubicBezTo>
                  <a:cubicBezTo>
                    <a:pt x="9460" y="8075"/>
                    <a:pt x="9758" y="8418"/>
                    <a:pt x="10012" y="8790"/>
                  </a:cubicBezTo>
                  <a:cubicBezTo>
                    <a:pt x="10339" y="7792"/>
                    <a:pt x="11784" y="6362"/>
                    <a:pt x="12634" y="7449"/>
                  </a:cubicBezTo>
                  <a:cubicBezTo>
                    <a:pt x="13334" y="8343"/>
                    <a:pt x="11650" y="10042"/>
                    <a:pt x="10891" y="10161"/>
                  </a:cubicBezTo>
                  <a:cubicBezTo>
                    <a:pt x="11352" y="10950"/>
                    <a:pt x="11755" y="11770"/>
                    <a:pt x="12097" y="12619"/>
                  </a:cubicBezTo>
                  <a:cubicBezTo>
                    <a:pt x="12574" y="12053"/>
                    <a:pt x="14183" y="11367"/>
                    <a:pt x="14600" y="12276"/>
                  </a:cubicBezTo>
                  <a:cubicBezTo>
                    <a:pt x="15047" y="13244"/>
                    <a:pt x="13438" y="14049"/>
                    <a:pt x="12634" y="14019"/>
                  </a:cubicBezTo>
                  <a:cubicBezTo>
                    <a:pt x="12678" y="14362"/>
                    <a:pt x="12812" y="14809"/>
                    <a:pt x="12902" y="15271"/>
                  </a:cubicBezTo>
                  <a:cubicBezTo>
                    <a:pt x="13006" y="15822"/>
                    <a:pt x="13349" y="17177"/>
                    <a:pt x="12455" y="17163"/>
                  </a:cubicBezTo>
                  <a:cubicBezTo>
                    <a:pt x="11710" y="17133"/>
                    <a:pt x="11814" y="16358"/>
                    <a:pt x="11755" y="15837"/>
                  </a:cubicBezTo>
                  <a:cubicBezTo>
                    <a:pt x="11695" y="15345"/>
                    <a:pt x="11576" y="14853"/>
                    <a:pt x="11427" y="14362"/>
                  </a:cubicBezTo>
                  <a:cubicBezTo>
                    <a:pt x="10816" y="14377"/>
                    <a:pt x="9982" y="14779"/>
                    <a:pt x="9192" y="14466"/>
                  </a:cubicBezTo>
                  <a:cubicBezTo>
                    <a:pt x="7539" y="13811"/>
                    <a:pt x="9237" y="12023"/>
                    <a:pt x="10801" y="12812"/>
                  </a:cubicBezTo>
                  <a:cubicBezTo>
                    <a:pt x="10742" y="12202"/>
                    <a:pt x="10146" y="11427"/>
                    <a:pt x="9878" y="10757"/>
                  </a:cubicBezTo>
                  <a:cubicBezTo>
                    <a:pt x="9371" y="11218"/>
                    <a:pt x="6704" y="11501"/>
                    <a:pt x="7002" y="10146"/>
                  </a:cubicBezTo>
                  <a:cubicBezTo>
                    <a:pt x="7181" y="9386"/>
                    <a:pt x="8090" y="9297"/>
                    <a:pt x="8820" y="9326"/>
                  </a:cubicBezTo>
                  <a:cubicBezTo>
                    <a:pt x="8984" y="9058"/>
                    <a:pt x="8477" y="8745"/>
                    <a:pt x="8358" y="8477"/>
                  </a:cubicBezTo>
                  <a:cubicBezTo>
                    <a:pt x="7479" y="8701"/>
                    <a:pt x="5647" y="9848"/>
                    <a:pt x="4380" y="9133"/>
                  </a:cubicBezTo>
                  <a:cubicBezTo>
                    <a:pt x="3397" y="8596"/>
                    <a:pt x="4470" y="7494"/>
                    <a:pt x="5155" y="7226"/>
                  </a:cubicBezTo>
                  <a:cubicBezTo>
                    <a:pt x="5811" y="6988"/>
                    <a:pt x="6481" y="7017"/>
                    <a:pt x="7166" y="7062"/>
                  </a:cubicBezTo>
                  <a:cubicBezTo>
                    <a:pt x="6809" y="6526"/>
                    <a:pt x="6257" y="6079"/>
                    <a:pt x="5796" y="5602"/>
                  </a:cubicBezTo>
                  <a:cubicBezTo>
                    <a:pt x="4932" y="6168"/>
                    <a:pt x="3486" y="7226"/>
                    <a:pt x="2176" y="6123"/>
                  </a:cubicBezTo>
                  <a:cubicBezTo>
                    <a:pt x="2176" y="4902"/>
                    <a:pt x="3501" y="4723"/>
                    <a:pt x="4455" y="4664"/>
                  </a:cubicBezTo>
                  <a:cubicBezTo>
                    <a:pt x="3531" y="3695"/>
                    <a:pt x="1609" y="4812"/>
                    <a:pt x="403" y="3621"/>
                  </a:cubicBezTo>
                  <a:cubicBezTo>
                    <a:pt x="75" y="3338"/>
                    <a:pt x="0" y="2846"/>
                    <a:pt x="239" y="2474"/>
                  </a:cubicBezTo>
                  <a:cubicBezTo>
                    <a:pt x="507" y="2056"/>
                    <a:pt x="1207" y="2131"/>
                    <a:pt x="1907" y="23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19" name="Google Shape;1719;p42"/>
          <p:cNvSpPr/>
          <p:nvPr/>
        </p:nvSpPr>
        <p:spPr>
          <a:xfrm flipH="1">
            <a:off x="2461632" y="4415011"/>
            <a:ext cx="81355" cy="69471"/>
          </a:xfrm>
          <a:custGeom>
            <a:avLst/>
            <a:gdLst/>
            <a:ahLst/>
            <a:cxnLst/>
            <a:rect l="l" t="t" r="r" b="b"/>
            <a:pathLst>
              <a:path w="2444" h="2087" extrusionOk="0">
                <a:moveTo>
                  <a:pt x="936" y="0"/>
                </a:moveTo>
                <a:cubicBezTo>
                  <a:pt x="562" y="0"/>
                  <a:pt x="220" y="138"/>
                  <a:pt x="120" y="496"/>
                </a:cubicBezTo>
                <a:cubicBezTo>
                  <a:pt x="1" y="764"/>
                  <a:pt x="1" y="1062"/>
                  <a:pt x="90" y="1331"/>
                </a:cubicBezTo>
                <a:cubicBezTo>
                  <a:pt x="150" y="1569"/>
                  <a:pt x="328" y="1778"/>
                  <a:pt x="537" y="1897"/>
                </a:cubicBezTo>
                <a:cubicBezTo>
                  <a:pt x="656" y="1956"/>
                  <a:pt x="746" y="2016"/>
                  <a:pt x="865" y="2046"/>
                </a:cubicBezTo>
                <a:cubicBezTo>
                  <a:pt x="966" y="2073"/>
                  <a:pt x="1071" y="2087"/>
                  <a:pt x="1175" y="2087"/>
                </a:cubicBezTo>
                <a:cubicBezTo>
                  <a:pt x="1408" y="2087"/>
                  <a:pt x="1642" y="2020"/>
                  <a:pt x="1848" y="1897"/>
                </a:cubicBezTo>
                <a:cubicBezTo>
                  <a:pt x="2265" y="1539"/>
                  <a:pt x="2444" y="764"/>
                  <a:pt x="1997" y="377"/>
                </a:cubicBezTo>
                <a:cubicBezTo>
                  <a:pt x="1781" y="161"/>
                  <a:pt x="1339" y="0"/>
                  <a:pt x="93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0" name="Google Shape;1720;p42"/>
          <p:cNvSpPr/>
          <p:nvPr/>
        </p:nvSpPr>
        <p:spPr>
          <a:xfrm flipH="1">
            <a:off x="8684480" y="1429860"/>
            <a:ext cx="103225" cy="85382"/>
          </a:xfrm>
          <a:custGeom>
            <a:avLst/>
            <a:gdLst/>
            <a:ahLst/>
            <a:cxnLst/>
            <a:rect l="l" t="t" r="r" b="b"/>
            <a:pathLst>
              <a:path w="3101" h="2565" extrusionOk="0">
                <a:moveTo>
                  <a:pt x="1531" y="1"/>
                </a:moveTo>
                <a:cubicBezTo>
                  <a:pt x="1460" y="1"/>
                  <a:pt x="1386" y="8"/>
                  <a:pt x="1311" y="23"/>
                </a:cubicBezTo>
                <a:cubicBezTo>
                  <a:pt x="894" y="83"/>
                  <a:pt x="507" y="351"/>
                  <a:pt x="298" y="738"/>
                </a:cubicBezTo>
                <a:cubicBezTo>
                  <a:pt x="0" y="1334"/>
                  <a:pt x="239" y="2287"/>
                  <a:pt x="954" y="2496"/>
                </a:cubicBezTo>
                <a:cubicBezTo>
                  <a:pt x="1096" y="2542"/>
                  <a:pt x="1264" y="2564"/>
                  <a:pt x="1441" y="2564"/>
                </a:cubicBezTo>
                <a:cubicBezTo>
                  <a:pt x="2188" y="2564"/>
                  <a:pt x="3100" y="2159"/>
                  <a:pt x="2980" y="1364"/>
                </a:cubicBezTo>
                <a:cubicBezTo>
                  <a:pt x="2950" y="1006"/>
                  <a:pt x="2801" y="649"/>
                  <a:pt x="2563" y="381"/>
                </a:cubicBezTo>
                <a:cubicBezTo>
                  <a:pt x="2324" y="172"/>
                  <a:pt x="2056" y="53"/>
                  <a:pt x="1728" y="23"/>
                </a:cubicBezTo>
                <a:cubicBezTo>
                  <a:pt x="1669" y="8"/>
                  <a:pt x="1602" y="1"/>
                  <a:pt x="153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1" name="Google Shape;1721;p42"/>
          <p:cNvSpPr/>
          <p:nvPr/>
        </p:nvSpPr>
        <p:spPr>
          <a:xfrm flipH="1">
            <a:off x="5726828" y="552221"/>
            <a:ext cx="252885" cy="205750"/>
          </a:xfrm>
          <a:custGeom>
            <a:avLst/>
            <a:gdLst/>
            <a:ahLst/>
            <a:cxnLst/>
            <a:rect l="l" t="t" r="r" b="b"/>
            <a:pathLst>
              <a:path w="7597" h="6181" extrusionOk="0">
                <a:moveTo>
                  <a:pt x="3559" y="0"/>
                </a:moveTo>
                <a:cubicBezTo>
                  <a:pt x="3292" y="0"/>
                  <a:pt x="3026" y="34"/>
                  <a:pt x="2769" y="101"/>
                </a:cubicBezTo>
                <a:cubicBezTo>
                  <a:pt x="2442" y="160"/>
                  <a:pt x="2144" y="279"/>
                  <a:pt x="1846" y="428"/>
                </a:cubicBezTo>
                <a:cubicBezTo>
                  <a:pt x="952" y="905"/>
                  <a:pt x="326" y="1769"/>
                  <a:pt x="147" y="2782"/>
                </a:cubicBezTo>
                <a:cubicBezTo>
                  <a:pt x="1" y="4337"/>
                  <a:pt x="1182" y="6181"/>
                  <a:pt x="2868" y="6181"/>
                </a:cubicBezTo>
                <a:cubicBezTo>
                  <a:pt x="2895" y="6181"/>
                  <a:pt x="2921" y="6180"/>
                  <a:pt x="2948" y="6179"/>
                </a:cubicBezTo>
                <a:cubicBezTo>
                  <a:pt x="4796" y="6090"/>
                  <a:pt x="7597" y="4153"/>
                  <a:pt x="6524" y="2067"/>
                </a:cubicBezTo>
                <a:cubicBezTo>
                  <a:pt x="6166" y="1322"/>
                  <a:pt x="5600" y="697"/>
                  <a:pt x="4885" y="279"/>
                </a:cubicBezTo>
                <a:cubicBezTo>
                  <a:pt x="4457" y="93"/>
                  <a:pt x="4005" y="0"/>
                  <a:pt x="355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8" name="Google Shape;1888;p49"/>
          <p:cNvSpPr txBox="1">
            <a:spLocks noGrp="1"/>
          </p:cNvSpPr>
          <p:nvPr>
            <p:ph type="title"/>
          </p:nvPr>
        </p:nvSpPr>
        <p:spPr>
          <a:xfrm>
            <a:off x="714575" y="461300"/>
            <a:ext cx="7714800" cy="6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AkayaTelivigala" pitchFamily="2" charset="0"/>
                <a:cs typeface="AkayaTelivigala" pitchFamily="2" charset="0"/>
              </a:rPr>
              <a:t>DEŇ ZEME – </a:t>
            </a:r>
            <a:r>
              <a:rPr lang="en" dirty="0" err="1">
                <a:latin typeface="AkayaTelivigala" pitchFamily="2" charset="0"/>
                <a:cs typeface="AkayaTelivigala" pitchFamily="2" charset="0"/>
              </a:rPr>
              <a:t>vznik</a:t>
            </a:r>
            <a:endParaRPr dirty="0"/>
          </a:p>
        </p:txBody>
      </p:sp>
      <p:sp>
        <p:nvSpPr>
          <p:cNvPr id="1889" name="Google Shape;1889;p49"/>
          <p:cNvSpPr txBox="1">
            <a:spLocks noGrp="1"/>
          </p:cNvSpPr>
          <p:nvPr>
            <p:ph type="body" idx="1"/>
          </p:nvPr>
        </p:nvSpPr>
        <p:spPr>
          <a:xfrm>
            <a:off x="714575" y="1260402"/>
            <a:ext cx="6838391" cy="266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lnSpc>
                <a:spcPct val="150000"/>
              </a:lnSpc>
            </a:pPr>
            <a:r>
              <a:rPr lang="sk-SK" sz="2400" dirty="0"/>
              <a:t>22. Apríla 1970</a:t>
            </a:r>
          </a:p>
          <a:p>
            <a:pPr marL="285750" indent="-285750">
              <a:lnSpc>
                <a:spcPct val="150000"/>
              </a:lnSpc>
            </a:pPr>
            <a:r>
              <a:rPr lang="sk-SK" sz="2400" dirty="0"/>
              <a:t>Vznikol ako reakcia na poškodzovanie životného prostredia</a:t>
            </a:r>
          </a:p>
          <a:p>
            <a:pPr marL="285750" indent="-285750">
              <a:lnSpc>
                <a:spcPct val="150000"/>
              </a:lnSpc>
            </a:pPr>
            <a:r>
              <a:rPr lang="sk-SK" sz="2400" dirty="0"/>
              <a:t>Cieľ: upozorniť na to aká je zraniteľná, ochrániť pred úplným zničením </a:t>
            </a:r>
            <a:endParaRPr sz="2400" dirty="0"/>
          </a:p>
        </p:txBody>
      </p:sp>
      <p:grpSp>
        <p:nvGrpSpPr>
          <p:cNvPr id="1891" name="Google Shape;1891;p49"/>
          <p:cNvGrpSpPr/>
          <p:nvPr/>
        </p:nvGrpSpPr>
        <p:grpSpPr>
          <a:xfrm rot="1086421">
            <a:off x="6887375" y="-1257751"/>
            <a:ext cx="3406441" cy="3399387"/>
            <a:chOff x="6888464" y="-1383307"/>
            <a:chExt cx="3406361" cy="3399307"/>
          </a:xfrm>
        </p:grpSpPr>
        <p:grpSp>
          <p:nvGrpSpPr>
            <p:cNvPr id="1892" name="Google Shape;1892;p49"/>
            <p:cNvGrpSpPr/>
            <p:nvPr/>
          </p:nvGrpSpPr>
          <p:grpSpPr>
            <a:xfrm>
              <a:off x="7173820" y="-1293869"/>
              <a:ext cx="3061683" cy="3220448"/>
              <a:chOff x="7173820" y="-1293869"/>
              <a:chExt cx="3061683" cy="3220448"/>
            </a:xfrm>
          </p:grpSpPr>
          <p:sp>
            <p:nvSpPr>
              <p:cNvPr id="1893" name="Google Shape;1893;p49"/>
              <p:cNvSpPr/>
              <p:nvPr/>
            </p:nvSpPr>
            <p:spPr>
              <a:xfrm rot="-776719">
                <a:off x="7447222" y="-1046817"/>
                <a:ext cx="2514879" cy="2726346"/>
              </a:xfrm>
              <a:custGeom>
                <a:avLst/>
                <a:gdLst/>
                <a:ahLst/>
                <a:cxnLst/>
                <a:rect l="l" t="t" r="r" b="b"/>
                <a:pathLst>
                  <a:path w="62425" h="67670" extrusionOk="0">
                    <a:moveTo>
                      <a:pt x="42599" y="1"/>
                    </a:moveTo>
                    <a:cubicBezTo>
                      <a:pt x="33273" y="1"/>
                      <a:pt x="24436" y="5343"/>
                      <a:pt x="14889" y="5343"/>
                    </a:cubicBezTo>
                    <a:cubicBezTo>
                      <a:pt x="14388" y="5343"/>
                      <a:pt x="13885" y="5329"/>
                      <a:pt x="13379" y="5298"/>
                    </a:cubicBezTo>
                    <a:cubicBezTo>
                      <a:pt x="12134" y="5228"/>
                      <a:pt x="10849" y="5098"/>
                      <a:pt x="9587" y="5098"/>
                    </a:cubicBezTo>
                    <a:cubicBezTo>
                      <a:pt x="8161" y="5098"/>
                      <a:pt x="6763" y="5263"/>
                      <a:pt x="5483" y="5864"/>
                    </a:cubicBezTo>
                    <a:cubicBezTo>
                      <a:pt x="2831" y="7085"/>
                      <a:pt x="1252" y="9946"/>
                      <a:pt x="567" y="12806"/>
                    </a:cubicBezTo>
                    <a:cubicBezTo>
                      <a:pt x="1" y="15279"/>
                      <a:pt x="1" y="17812"/>
                      <a:pt x="537" y="20285"/>
                    </a:cubicBezTo>
                    <a:cubicBezTo>
                      <a:pt x="1461" y="24695"/>
                      <a:pt x="3993" y="28598"/>
                      <a:pt x="7658" y="31221"/>
                    </a:cubicBezTo>
                    <a:cubicBezTo>
                      <a:pt x="13350" y="35184"/>
                      <a:pt x="21603" y="35958"/>
                      <a:pt x="25209" y="41918"/>
                    </a:cubicBezTo>
                    <a:cubicBezTo>
                      <a:pt x="27801" y="46208"/>
                      <a:pt x="26937" y="51721"/>
                      <a:pt x="28337" y="56518"/>
                    </a:cubicBezTo>
                    <a:cubicBezTo>
                      <a:pt x="30524" y="64017"/>
                      <a:pt x="36902" y="67669"/>
                      <a:pt x="43484" y="67669"/>
                    </a:cubicBezTo>
                    <a:cubicBezTo>
                      <a:pt x="49010" y="67669"/>
                      <a:pt x="54680" y="65095"/>
                      <a:pt x="58134" y="60064"/>
                    </a:cubicBezTo>
                    <a:cubicBezTo>
                      <a:pt x="61531" y="55117"/>
                      <a:pt x="62425" y="48622"/>
                      <a:pt x="60875" y="42841"/>
                    </a:cubicBezTo>
                    <a:cubicBezTo>
                      <a:pt x="59713" y="38521"/>
                      <a:pt x="57300" y="34647"/>
                      <a:pt x="56108" y="30356"/>
                    </a:cubicBezTo>
                    <a:cubicBezTo>
                      <a:pt x="55274" y="27436"/>
                      <a:pt x="55005" y="24367"/>
                      <a:pt x="55363" y="21358"/>
                    </a:cubicBezTo>
                    <a:cubicBezTo>
                      <a:pt x="55840" y="16888"/>
                      <a:pt x="57598" y="12270"/>
                      <a:pt x="56197" y="7979"/>
                    </a:cubicBezTo>
                    <a:cubicBezTo>
                      <a:pt x="54767" y="3599"/>
                      <a:pt x="50208" y="828"/>
                      <a:pt x="45649" y="202"/>
                    </a:cubicBezTo>
                    <a:cubicBezTo>
                      <a:pt x="44626" y="63"/>
                      <a:pt x="43609" y="1"/>
                      <a:pt x="4259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894" name="Google Shape;1894;p49"/>
              <p:cNvGrpSpPr/>
              <p:nvPr/>
            </p:nvGrpSpPr>
            <p:grpSpPr>
              <a:xfrm rot="8100000">
                <a:off x="8939114" y="1159920"/>
                <a:ext cx="70212" cy="266577"/>
                <a:chOff x="5735123" y="3863031"/>
                <a:chExt cx="70213" cy="266579"/>
              </a:xfrm>
            </p:grpSpPr>
            <p:sp>
              <p:nvSpPr>
                <p:cNvPr id="1895" name="Google Shape;1895;p49"/>
                <p:cNvSpPr/>
                <p:nvPr/>
              </p:nvSpPr>
              <p:spPr>
                <a:xfrm>
                  <a:off x="5744701" y="3863031"/>
                  <a:ext cx="60635" cy="1668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5" h="6480" extrusionOk="0">
                      <a:moveTo>
                        <a:pt x="880" y="0"/>
                      </a:moveTo>
                      <a:cubicBezTo>
                        <a:pt x="827" y="0"/>
                        <a:pt x="773" y="6"/>
                        <a:pt x="716" y="19"/>
                      </a:cubicBezTo>
                      <a:cubicBezTo>
                        <a:pt x="298" y="93"/>
                        <a:pt x="135" y="436"/>
                        <a:pt x="90" y="823"/>
                      </a:cubicBezTo>
                      <a:cubicBezTo>
                        <a:pt x="60" y="1077"/>
                        <a:pt x="60" y="1330"/>
                        <a:pt x="75" y="1583"/>
                      </a:cubicBezTo>
                      <a:cubicBezTo>
                        <a:pt x="135" y="2581"/>
                        <a:pt x="120" y="3564"/>
                        <a:pt x="30" y="4548"/>
                      </a:cubicBezTo>
                      <a:cubicBezTo>
                        <a:pt x="1" y="4905"/>
                        <a:pt x="15" y="5278"/>
                        <a:pt x="60" y="5635"/>
                      </a:cubicBezTo>
                      <a:cubicBezTo>
                        <a:pt x="120" y="6067"/>
                        <a:pt x="343" y="6410"/>
                        <a:pt x="805" y="6470"/>
                      </a:cubicBezTo>
                      <a:cubicBezTo>
                        <a:pt x="850" y="6476"/>
                        <a:pt x="895" y="6479"/>
                        <a:pt x="939" y="6479"/>
                      </a:cubicBezTo>
                      <a:cubicBezTo>
                        <a:pt x="1309" y="6479"/>
                        <a:pt x="1655" y="6262"/>
                        <a:pt x="1788" y="5903"/>
                      </a:cubicBezTo>
                      <a:cubicBezTo>
                        <a:pt x="1937" y="5620"/>
                        <a:pt x="2056" y="5308"/>
                        <a:pt x="2131" y="4995"/>
                      </a:cubicBezTo>
                      <a:cubicBezTo>
                        <a:pt x="2354" y="3654"/>
                        <a:pt x="2265" y="2268"/>
                        <a:pt x="1848" y="972"/>
                      </a:cubicBezTo>
                      <a:cubicBezTo>
                        <a:pt x="1788" y="838"/>
                        <a:pt x="1729" y="689"/>
                        <a:pt x="1669" y="555"/>
                      </a:cubicBezTo>
                      <a:cubicBezTo>
                        <a:pt x="1439" y="223"/>
                        <a:pt x="1198" y="0"/>
                        <a:pt x="880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6" name="Google Shape;1896;p49"/>
                <p:cNvSpPr/>
                <p:nvPr/>
              </p:nvSpPr>
              <p:spPr>
                <a:xfrm>
                  <a:off x="5735123" y="4069722"/>
                  <a:ext cx="48354" cy="598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78" h="2326" extrusionOk="0">
                      <a:moveTo>
                        <a:pt x="1026" y="0"/>
                      </a:moveTo>
                      <a:cubicBezTo>
                        <a:pt x="855" y="0"/>
                        <a:pt x="683" y="69"/>
                        <a:pt x="551" y="214"/>
                      </a:cubicBezTo>
                      <a:cubicBezTo>
                        <a:pt x="164" y="617"/>
                        <a:pt x="0" y="1168"/>
                        <a:pt x="89" y="1719"/>
                      </a:cubicBezTo>
                      <a:cubicBezTo>
                        <a:pt x="132" y="2084"/>
                        <a:pt x="447" y="2326"/>
                        <a:pt x="781" y="2326"/>
                      </a:cubicBezTo>
                      <a:cubicBezTo>
                        <a:pt x="910" y="2326"/>
                        <a:pt x="1042" y="2290"/>
                        <a:pt x="1162" y="2211"/>
                      </a:cubicBezTo>
                      <a:cubicBezTo>
                        <a:pt x="1639" y="1913"/>
                        <a:pt x="1877" y="795"/>
                        <a:pt x="1579" y="319"/>
                      </a:cubicBezTo>
                      <a:cubicBezTo>
                        <a:pt x="1454" y="111"/>
                        <a:pt x="1242" y="0"/>
                        <a:pt x="1026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897" name="Google Shape;1897;p49"/>
            <p:cNvSpPr/>
            <p:nvPr/>
          </p:nvSpPr>
          <p:spPr>
            <a:xfrm rot="-2539449">
              <a:off x="7360537" y="-861338"/>
              <a:ext cx="2462217" cy="2355370"/>
            </a:xfrm>
            <a:custGeom>
              <a:avLst/>
              <a:gdLst/>
              <a:ahLst/>
              <a:cxnLst/>
              <a:rect l="l" t="t" r="r" b="b"/>
              <a:pathLst>
                <a:path w="61114" h="58462" fill="none" extrusionOk="0">
                  <a:moveTo>
                    <a:pt x="2920" y="14929"/>
                  </a:moveTo>
                  <a:cubicBezTo>
                    <a:pt x="4231" y="18594"/>
                    <a:pt x="7479" y="21216"/>
                    <a:pt x="10995" y="22825"/>
                  </a:cubicBezTo>
                  <a:cubicBezTo>
                    <a:pt x="13617" y="24047"/>
                    <a:pt x="16478" y="24821"/>
                    <a:pt x="18951" y="26341"/>
                  </a:cubicBezTo>
                  <a:cubicBezTo>
                    <a:pt x="22735" y="28695"/>
                    <a:pt x="25298" y="32598"/>
                    <a:pt x="25953" y="37008"/>
                  </a:cubicBezTo>
                  <a:cubicBezTo>
                    <a:pt x="26340" y="39600"/>
                    <a:pt x="26013" y="42223"/>
                    <a:pt x="26251" y="44815"/>
                  </a:cubicBezTo>
                  <a:cubicBezTo>
                    <a:pt x="26579" y="48778"/>
                    <a:pt x="28277" y="52741"/>
                    <a:pt x="31495" y="55065"/>
                  </a:cubicBezTo>
                  <a:cubicBezTo>
                    <a:pt x="33641" y="56614"/>
                    <a:pt x="36263" y="57359"/>
                    <a:pt x="38885" y="57627"/>
                  </a:cubicBezTo>
                  <a:cubicBezTo>
                    <a:pt x="46185" y="58462"/>
                    <a:pt x="54320" y="55601"/>
                    <a:pt x="57925" y="49195"/>
                  </a:cubicBezTo>
                  <a:cubicBezTo>
                    <a:pt x="61113" y="43474"/>
                    <a:pt x="60160" y="36412"/>
                    <a:pt x="58580" y="30066"/>
                  </a:cubicBezTo>
                  <a:cubicBezTo>
                    <a:pt x="57001" y="23749"/>
                    <a:pt x="54856" y="17253"/>
                    <a:pt x="55899" y="10817"/>
                  </a:cubicBezTo>
                  <a:cubicBezTo>
                    <a:pt x="56286" y="8612"/>
                    <a:pt x="56971" y="6348"/>
                    <a:pt x="56227" y="4232"/>
                  </a:cubicBezTo>
                  <a:cubicBezTo>
                    <a:pt x="55213" y="1342"/>
                    <a:pt x="51757" y="1"/>
                    <a:pt x="48688" y="239"/>
                  </a:cubicBezTo>
                  <a:cubicBezTo>
                    <a:pt x="45619" y="448"/>
                    <a:pt x="42788" y="1818"/>
                    <a:pt x="39838" y="2712"/>
                  </a:cubicBezTo>
                  <a:cubicBezTo>
                    <a:pt x="35488" y="4023"/>
                    <a:pt x="30870" y="4292"/>
                    <a:pt x="26370" y="3517"/>
                  </a:cubicBezTo>
                  <a:cubicBezTo>
                    <a:pt x="22556" y="2861"/>
                    <a:pt x="18862" y="1431"/>
                    <a:pt x="14958" y="1103"/>
                  </a:cubicBezTo>
                  <a:cubicBezTo>
                    <a:pt x="7420" y="537"/>
                    <a:pt x="0" y="6765"/>
                    <a:pt x="2920" y="14929"/>
                  </a:cubicBezTo>
                  <a:close/>
                </a:path>
              </a:pathLst>
            </a:custGeom>
            <a:noFill/>
            <a:ln w="9675" cap="flat" cmpd="sng">
              <a:solidFill>
                <a:schemeClr val="accent1"/>
              </a:solidFill>
              <a:prstDash val="solid"/>
              <a:miter lim="2979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98" name="Google Shape;1898;p49"/>
            <p:cNvGrpSpPr/>
            <p:nvPr/>
          </p:nvGrpSpPr>
          <p:grpSpPr>
            <a:xfrm rot="-3298310">
              <a:off x="8268470" y="-365522"/>
              <a:ext cx="781177" cy="840852"/>
              <a:chOff x="8604632" y="-457076"/>
              <a:chExt cx="781149" cy="840821"/>
            </a:xfrm>
          </p:grpSpPr>
          <p:sp>
            <p:nvSpPr>
              <p:cNvPr id="1899" name="Google Shape;1899;p49"/>
              <p:cNvSpPr/>
              <p:nvPr/>
            </p:nvSpPr>
            <p:spPr>
              <a:xfrm>
                <a:off x="8617645" y="162156"/>
                <a:ext cx="91775" cy="76632"/>
              </a:xfrm>
              <a:custGeom>
                <a:avLst/>
                <a:gdLst/>
                <a:ahLst/>
                <a:cxnLst/>
                <a:rect l="l" t="t" r="r" b="b"/>
                <a:pathLst>
                  <a:path w="2278" h="1902" extrusionOk="0">
                    <a:moveTo>
                      <a:pt x="958" y="0"/>
                    </a:moveTo>
                    <a:cubicBezTo>
                      <a:pt x="479" y="0"/>
                      <a:pt x="1" y="856"/>
                      <a:pt x="362" y="1556"/>
                    </a:cubicBezTo>
                    <a:cubicBezTo>
                      <a:pt x="486" y="1794"/>
                      <a:pt x="716" y="1901"/>
                      <a:pt x="956" y="1901"/>
                    </a:cubicBezTo>
                    <a:cubicBezTo>
                      <a:pt x="1585" y="1901"/>
                      <a:pt x="2278" y="1169"/>
                      <a:pt x="1286" y="155"/>
                    </a:cubicBezTo>
                    <a:cubicBezTo>
                      <a:pt x="1184" y="47"/>
                      <a:pt x="1071" y="0"/>
                      <a:pt x="95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0" name="Google Shape;1900;p49"/>
              <p:cNvSpPr/>
              <p:nvPr/>
            </p:nvSpPr>
            <p:spPr>
              <a:xfrm>
                <a:off x="8805309" y="295309"/>
                <a:ext cx="134480" cy="88437"/>
              </a:xfrm>
              <a:custGeom>
                <a:avLst/>
                <a:gdLst/>
                <a:ahLst/>
                <a:cxnLst/>
                <a:rect l="l" t="t" r="r" b="b"/>
                <a:pathLst>
                  <a:path w="3338" h="2195" extrusionOk="0">
                    <a:moveTo>
                      <a:pt x="1367" y="1"/>
                    </a:moveTo>
                    <a:cubicBezTo>
                      <a:pt x="636" y="1"/>
                      <a:pt x="0" y="1354"/>
                      <a:pt x="1008" y="2035"/>
                    </a:cubicBezTo>
                    <a:cubicBezTo>
                      <a:pt x="1183" y="2145"/>
                      <a:pt x="1368" y="2194"/>
                      <a:pt x="1547" y="2194"/>
                    </a:cubicBezTo>
                    <a:cubicBezTo>
                      <a:pt x="2524" y="2194"/>
                      <a:pt x="3337" y="744"/>
                      <a:pt x="1574" y="38"/>
                    </a:cubicBezTo>
                    <a:cubicBezTo>
                      <a:pt x="1505" y="13"/>
                      <a:pt x="1436" y="1"/>
                      <a:pt x="136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1" name="Google Shape;1901;p49"/>
              <p:cNvSpPr/>
              <p:nvPr/>
            </p:nvSpPr>
            <p:spPr>
              <a:xfrm>
                <a:off x="8604632" y="-232871"/>
                <a:ext cx="102935" cy="110677"/>
              </a:xfrm>
              <a:custGeom>
                <a:avLst/>
                <a:gdLst/>
                <a:ahLst/>
                <a:cxnLst/>
                <a:rect l="l" t="t" r="r" b="b"/>
                <a:pathLst>
                  <a:path w="2555" h="2747" extrusionOk="0">
                    <a:moveTo>
                      <a:pt x="1324" y="1"/>
                    </a:moveTo>
                    <a:cubicBezTo>
                      <a:pt x="1290" y="1"/>
                      <a:pt x="1255" y="3"/>
                      <a:pt x="1222" y="8"/>
                    </a:cubicBezTo>
                    <a:cubicBezTo>
                      <a:pt x="149" y="127"/>
                      <a:pt x="0" y="991"/>
                      <a:pt x="179" y="2154"/>
                    </a:cubicBezTo>
                    <a:cubicBezTo>
                      <a:pt x="255" y="2576"/>
                      <a:pt x="551" y="2746"/>
                      <a:pt x="905" y="2746"/>
                    </a:cubicBezTo>
                    <a:cubicBezTo>
                      <a:pt x="1524" y="2746"/>
                      <a:pt x="2319" y="2224"/>
                      <a:pt x="2414" y="1617"/>
                    </a:cubicBezTo>
                    <a:cubicBezTo>
                      <a:pt x="2554" y="690"/>
                      <a:pt x="1899" y="1"/>
                      <a:pt x="132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2" name="Google Shape;1902;p49"/>
              <p:cNvSpPr/>
              <p:nvPr/>
            </p:nvSpPr>
            <p:spPr>
              <a:xfrm>
                <a:off x="8790684" y="-457076"/>
                <a:ext cx="142376" cy="145729"/>
              </a:xfrm>
              <a:custGeom>
                <a:avLst/>
                <a:gdLst/>
                <a:ahLst/>
                <a:cxnLst/>
                <a:rect l="l" t="t" r="r" b="b"/>
                <a:pathLst>
                  <a:path w="3534" h="3617" extrusionOk="0">
                    <a:moveTo>
                      <a:pt x="1139" y="0"/>
                    </a:moveTo>
                    <a:cubicBezTo>
                      <a:pt x="1127" y="0"/>
                      <a:pt x="1115" y="1"/>
                      <a:pt x="1103" y="1"/>
                    </a:cubicBezTo>
                    <a:cubicBezTo>
                      <a:pt x="60" y="61"/>
                      <a:pt x="1" y="1193"/>
                      <a:pt x="150" y="1849"/>
                    </a:cubicBezTo>
                    <a:cubicBezTo>
                      <a:pt x="292" y="2467"/>
                      <a:pt x="947" y="3616"/>
                      <a:pt x="1766" y="3616"/>
                    </a:cubicBezTo>
                    <a:cubicBezTo>
                      <a:pt x="1974" y="3616"/>
                      <a:pt x="2191" y="3543"/>
                      <a:pt x="2414" y="3368"/>
                    </a:cubicBezTo>
                    <a:cubicBezTo>
                      <a:pt x="3533" y="2514"/>
                      <a:pt x="2178" y="0"/>
                      <a:pt x="113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3" name="Google Shape;1903;p49"/>
              <p:cNvSpPr/>
              <p:nvPr/>
            </p:nvSpPr>
            <p:spPr>
              <a:xfrm>
                <a:off x="9263669" y="116510"/>
                <a:ext cx="122111" cy="129170"/>
              </a:xfrm>
              <a:custGeom>
                <a:avLst/>
                <a:gdLst/>
                <a:ahLst/>
                <a:cxnLst/>
                <a:rect l="l" t="t" r="r" b="b"/>
                <a:pathLst>
                  <a:path w="3031" h="3206" extrusionOk="0">
                    <a:moveTo>
                      <a:pt x="1533" y="0"/>
                    </a:moveTo>
                    <a:cubicBezTo>
                      <a:pt x="1499" y="0"/>
                      <a:pt x="1464" y="3"/>
                      <a:pt x="1431" y="7"/>
                    </a:cubicBezTo>
                    <a:cubicBezTo>
                      <a:pt x="179" y="186"/>
                      <a:pt x="0" y="1169"/>
                      <a:pt x="239" y="2510"/>
                    </a:cubicBezTo>
                    <a:cubicBezTo>
                      <a:pt x="325" y="3006"/>
                      <a:pt x="666" y="3206"/>
                      <a:pt x="1075" y="3206"/>
                    </a:cubicBezTo>
                    <a:cubicBezTo>
                      <a:pt x="1795" y="3206"/>
                      <a:pt x="2728" y="2587"/>
                      <a:pt x="2861" y="1884"/>
                    </a:cubicBezTo>
                    <a:cubicBezTo>
                      <a:pt x="3031" y="808"/>
                      <a:pt x="2204" y="0"/>
                      <a:pt x="153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4" name="Google Shape;1904;p49"/>
              <p:cNvSpPr/>
              <p:nvPr/>
            </p:nvSpPr>
            <p:spPr>
              <a:xfrm>
                <a:off x="8937495" y="-208053"/>
                <a:ext cx="179763" cy="162570"/>
              </a:xfrm>
              <a:custGeom>
                <a:avLst/>
                <a:gdLst/>
                <a:ahLst/>
                <a:cxnLst/>
                <a:rect l="l" t="t" r="r" b="b"/>
                <a:pathLst>
                  <a:path w="4462" h="4035" extrusionOk="0">
                    <a:moveTo>
                      <a:pt x="2115" y="0"/>
                    </a:moveTo>
                    <a:cubicBezTo>
                      <a:pt x="1605" y="0"/>
                      <a:pt x="1084" y="161"/>
                      <a:pt x="737" y="495"/>
                    </a:cubicBezTo>
                    <a:cubicBezTo>
                      <a:pt x="1" y="1202"/>
                      <a:pt x="1201" y="4035"/>
                      <a:pt x="2498" y="4035"/>
                    </a:cubicBezTo>
                    <a:cubicBezTo>
                      <a:pt x="2566" y="4035"/>
                      <a:pt x="2635" y="4027"/>
                      <a:pt x="2703" y="4011"/>
                    </a:cubicBezTo>
                    <a:cubicBezTo>
                      <a:pt x="4074" y="3713"/>
                      <a:pt x="4461" y="2163"/>
                      <a:pt x="3597" y="703"/>
                    </a:cubicBezTo>
                    <a:cubicBezTo>
                      <a:pt x="3351" y="243"/>
                      <a:pt x="2741" y="0"/>
                      <a:pt x="21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5" name="Google Shape;1905;p49"/>
              <p:cNvSpPr/>
              <p:nvPr/>
            </p:nvSpPr>
            <p:spPr>
              <a:xfrm>
                <a:off x="8990474" y="198053"/>
                <a:ext cx="112040" cy="93795"/>
              </a:xfrm>
              <a:custGeom>
                <a:avLst/>
                <a:gdLst/>
                <a:ahLst/>
                <a:cxnLst/>
                <a:rect l="l" t="t" r="r" b="b"/>
                <a:pathLst>
                  <a:path w="2781" h="2328" extrusionOk="0">
                    <a:moveTo>
                      <a:pt x="1169" y="1"/>
                    </a:moveTo>
                    <a:cubicBezTo>
                      <a:pt x="583" y="1"/>
                      <a:pt x="0" y="1047"/>
                      <a:pt x="435" y="1916"/>
                    </a:cubicBezTo>
                    <a:cubicBezTo>
                      <a:pt x="589" y="2200"/>
                      <a:pt x="868" y="2328"/>
                      <a:pt x="1157" y="2328"/>
                    </a:cubicBezTo>
                    <a:cubicBezTo>
                      <a:pt x="1929" y="2328"/>
                      <a:pt x="2781" y="1423"/>
                      <a:pt x="1567" y="188"/>
                    </a:cubicBezTo>
                    <a:cubicBezTo>
                      <a:pt x="1443" y="58"/>
                      <a:pt x="1306" y="1"/>
                      <a:pt x="116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6" name="Google Shape;1906;p49"/>
              <p:cNvSpPr/>
              <p:nvPr/>
            </p:nvSpPr>
            <p:spPr>
              <a:xfrm>
                <a:off x="8799628" y="-25507"/>
                <a:ext cx="134157" cy="87510"/>
              </a:xfrm>
              <a:custGeom>
                <a:avLst/>
                <a:gdLst/>
                <a:ahLst/>
                <a:cxnLst/>
                <a:rect l="l" t="t" r="r" b="b"/>
                <a:pathLst>
                  <a:path w="3330" h="2172" extrusionOk="0">
                    <a:moveTo>
                      <a:pt x="1341" y="1"/>
                    </a:moveTo>
                    <a:cubicBezTo>
                      <a:pt x="617" y="1"/>
                      <a:pt x="1" y="1337"/>
                      <a:pt x="1000" y="2012"/>
                    </a:cubicBezTo>
                    <a:cubicBezTo>
                      <a:pt x="1176" y="2123"/>
                      <a:pt x="1360" y="2172"/>
                      <a:pt x="1539" y="2172"/>
                    </a:cubicBezTo>
                    <a:cubicBezTo>
                      <a:pt x="2517" y="2172"/>
                      <a:pt x="3329" y="726"/>
                      <a:pt x="1566" y="46"/>
                    </a:cubicBezTo>
                    <a:cubicBezTo>
                      <a:pt x="1491" y="15"/>
                      <a:pt x="1415" y="1"/>
                      <a:pt x="134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907" name="Google Shape;1907;p49"/>
          <p:cNvSpPr/>
          <p:nvPr/>
        </p:nvSpPr>
        <p:spPr>
          <a:xfrm flipH="1">
            <a:off x="7384398" y="1172240"/>
            <a:ext cx="217168" cy="176324"/>
          </a:xfrm>
          <a:custGeom>
            <a:avLst/>
            <a:gdLst/>
            <a:ahLst/>
            <a:cxnLst/>
            <a:rect l="l" t="t" r="r" b="b"/>
            <a:pathLst>
              <a:path w="6524" h="5297" extrusionOk="0">
                <a:moveTo>
                  <a:pt x="3019" y="1"/>
                </a:moveTo>
                <a:cubicBezTo>
                  <a:pt x="2799" y="1"/>
                  <a:pt x="2575" y="28"/>
                  <a:pt x="2352" y="81"/>
                </a:cubicBezTo>
                <a:cubicBezTo>
                  <a:pt x="2084" y="140"/>
                  <a:pt x="1815" y="230"/>
                  <a:pt x="1577" y="349"/>
                </a:cubicBezTo>
                <a:cubicBezTo>
                  <a:pt x="802" y="766"/>
                  <a:pt x="296" y="1511"/>
                  <a:pt x="147" y="2375"/>
                </a:cubicBezTo>
                <a:cubicBezTo>
                  <a:pt x="0" y="3692"/>
                  <a:pt x="1033" y="5297"/>
                  <a:pt x="2453" y="5297"/>
                </a:cubicBezTo>
                <a:cubicBezTo>
                  <a:pt x="2479" y="5297"/>
                  <a:pt x="2505" y="5296"/>
                  <a:pt x="2531" y="5295"/>
                </a:cubicBezTo>
                <a:cubicBezTo>
                  <a:pt x="4110" y="5236"/>
                  <a:pt x="6523" y="3567"/>
                  <a:pt x="5600" y="1779"/>
                </a:cubicBezTo>
                <a:cubicBezTo>
                  <a:pt x="5302" y="1124"/>
                  <a:pt x="4795" y="617"/>
                  <a:pt x="4169" y="260"/>
                </a:cubicBezTo>
                <a:cubicBezTo>
                  <a:pt x="3805" y="87"/>
                  <a:pt x="3417" y="1"/>
                  <a:pt x="301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6168A10C-C5DF-ADA5-A822-9ED08FA8A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294" y="791851"/>
            <a:ext cx="7908131" cy="4120394"/>
          </a:xfrm>
        </p:spPr>
        <p:txBody>
          <a:bodyPr/>
          <a:lstStyle/>
          <a:p>
            <a:pPr marL="146050" indent="0">
              <a:lnSpc>
                <a:spcPct val="150000"/>
              </a:lnSpc>
              <a:buNone/>
            </a:pPr>
            <a:endParaRPr lang="sk-SK" dirty="0"/>
          </a:p>
          <a:p>
            <a:pPr>
              <a:lnSpc>
                <a:spcPct val="150000"/>
              </a:lnSpc>
            </a:pPr>
            <a:r>
              <a:rPr lang="sk-SK" sz="2400" dirty="0"/>
              <a:t>Rozdiel medzi najnižším a najvyšším bodom na Zemi je 19882 m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Lyžička pôdy obsahuje viac živých organizmov ako </a:t>
            </a:r>
            <a:r>
              <a:rPr lang="sk-SK" sz="2400" dirty="0">
                <a:solidFill>
                  <a:schemeClr val="tx1"/>
                </a:solidFill>
              </a:rPr>
              <a:t>žije ľudí na Zemi</a:t>
            </a:r>
          </a:p>
          <a:p>
            <a:pPr>
              <a:lnSpc>
                <a:spcPct val="150000"/>
              </a:lnSpc>
            </a:pPr>
            <a:r>
              <a:rPr lang="sk-SK" sz="2400" dirty="0">
                <a:solidFill>
                  <a:schemeClr val="tx1"/>
                </a:solidFill>
              </a:rPr>
              <a:t>Oceán tvorí 71% zemského povrchu ale doteraz sme preskúmali len 5%</a:t>
            </a:r>
          </a:p>
          <a:p>
            <a:pPr>
              <a:lnSpc>
                <a:spcPct val="150000"/>
              </a:lnSpc>
            </a:pPr>
            <a:endParaRPr lang="sk-SK" dirty="0"/>
          </a:p>
          <a:p>
            <a:pPr>
              <a:lnSpc>
                <a:spcPct val="150000"/>
              </a:lnSpc>
            </a:pPr>
            <a:endParaRPr lang="sk-SK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829C8CF-09EA-9652-BD57-285DBC99E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575" y="461300"/>
            <a:ext cx="3096849" cy="661103"/>
          </a:xfrm>
        </p:spPr>
        <p:txBody>
          <a:bodyPr/>
          <a:lstStyle/>
          <a:p>
            <a:r>
              <a:rPr lang="sk-SK" dirty="0">
                <a:latin typeface="AkayaTelivigala" pitchFamily="2" charset="0"/>
                <a:cs typeface="AkayaTelivigala" pitchFamily="2" charset="0"/>
              </a:rPr>
              <a:t>Fakty o Zemi</a:t>
            </a:r>
          </a:p>
        </p:txBody>
      </p:sp>
    </p:spTree>
    <p:extLst>
      <p:ext uri="{BB962C8B-B14F-4D97-AF65-F5344CB8AC3E}">
        <p14:creationId xmlns:p14="http://schemas.microsoft.com/office/powerpoint/2010/main" val="424260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3" name="Google Shape;2143;p54"/>
          <p:cNvSpPr txBox="1">
            <a:spLocks noGrp="1"/>
          </p:cNvSpPr>
          <p:nvPr>
            <p:ph type="title"/>
          </p:nvPr>
        </p:nvSpPr>
        <p:spPr>
          <a:xfrm>
            <a:off x="372409" y="480285"/>
            <a:ext cx="6943036" cy="760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800" dirty="0">
                <a:latin typeface="AkayaTelivigala" pitchFamily="2" charset="0"/>
                <a:cs typeface="AkayaTelivigala" pitchFamily="2" charset="0"/>
              </a:rPr>
              <a:t> </a:t>
            </a:r>
            <a:r>
              <a:rPr lang="en" sz="4800" dirty="0" err="1">
                <a:latin typeface="AkayaTelivigala" pitchFamily="2" charset="0"/>
                <a:cs typeface="AkayaTelivigala" pitchFamily="2" charset="0"/>
              </a:rPr>
              <a:t>Najväčší</a:t>
            </a:r>
            <a:r>
              <a:rPr lang="en" sz="4800" dirty="0">
                <a:latin typeface="AkayaTelivigala" pitchFamily="2" charset="0"/>
                <a:cs typeface="AkayaTelivigala" pitchFamily="2" charset="0"/>
              </a:rPr>
              <a:t> </a:t>
            </a:r>
            <a:r>
              <a:rPr lang="en" sz="4800" dirty="0" err="1">
                <a:latin typeface="AkayaTelivigala" pitchFamily="2" charset="0"/>
                <a:cs typeface="AkayaTelivigala" pitchFamily="2" charset="0"/>
              </a:rPr>
              <a:t>probl</a:t>
            </a:r>
            <a:r>
              <a:rPr lang="sk-SK" sz="4800" dirty="0" err="1">
                <a:latin typeface="AkayaTelivigala" pitchFamily="2" charset="0"/>
                <a:cs typeface="AkayaTelivigala" pitchFamily="2" charset="0"/>
              </a:rPr>
              <a:t>e</a:t>
            </a:r>
            <a:r>
              <a:rPr lang="en" sz="4800" dirty="0">
                <a:latin typeface="AkayaTelivigala" pitchFamily="2" charset="0"/>
                <a:cs typeface="AkayaTelivigala" pitchFamily="2" charset="0"/>
              </a:rPr>
              <a:t>m -</a:t>
            </a:r>
            <a:r>
              <a:rPr lang="en" sz="4800" dirty="0" err="1">
                <a:latin typeface="AkayaTelivigala" pitchFamily="2" charset="0"/>
                <a:cs typeface="AkayaTelivigala" pitchFamily="2" charset="0"/>
              </a:rPr>
              <a:t>Plasty</a:t>
            </a:r>
            <a:r>
              <a:rPr lang="en" sz="4800" dirty="0">
                <a:latin typeface="AkayaTelivigala" pitchFamily="2" charset="0"/>
                <a:cs typeface="AkayaTelivigala" pitchFamily="2" charset="0"/>
              </a:rPr>
              <a:t>:</a:t>
            </a:r>
            <a:endParaRPr sz="4800" dirty="0">
              <a:latin typeface="AkayaTelivigala" pitchFamily="2" charset="0"/>
              <a:cs typeface="AkayaTelivigala" pitchFamily="2" charset="0"/>
            </a:endParaRPr>
          </a:p>
        </p:txBody>
      </p:sp>
      <p:sp>
        <p:nvSpPr>
          <p:cNvPr id="2144" name="Google Shape;2144;p54"/>
          <p:cNvSpPr txBox="1">
            <a:spLocks noGrp="1"/>
          </p:cNvSpPr>
          <p:nvPr>
            <p:ph type="body" idx="1"/>
          </p:nvPr>
        </p:nvSpPr>
        <p:spPr>
          <a:xfrm>
            <a:off x="856560" y="1300148"/>
            <a:ext cx="4074822" cy="236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ct val="58000"/>
              <a:buFont typeface="Arial" panose="020B0604020202020204" pitchFamily="34" charset="0"/>
              <a:buChar char="•"/>
            </a:pPr>
            <a:r>
              <a:rPr lang="sk-SK" sz="2400" b="1" dirty="0"/>
              <a:t>Vyhadzovanie mimo určených kontajnerov</a:t>
            </a: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ct val="58000"/>
              <a:buFont typeface="Arial" panose="020B0604020202020204" pitchFamily="34" charset="0"/>
              <a:buChar char="•"/>
            </a:pPr>
            <a:r>
              <a:rPr lang="sk-SK" sz="2400" b="1" dirty="0"/>
              <a:t>Znečistenie morí a oceánov</a:t>
            </a: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ct val="60000"/>
              <a:buFont typeface="Arial" panose="020B0604020202020204" pitchFamily="34" charset="0"/>
              <a:buChar char="•"/>
            </a:pPr>
            <a:r>
              <a:rPr lang="sk-SK" sz="2400" b="1" dirty="0"/>
              <a:t>ohrozovanie živočíchov</a:t>
            </a:r>
            <a:endParaRPr sz="2400" b="1" dirty="0"/>
          </a:p>
        </p:txBody>
      </p:sp>
      <p:grpSp>
        <p:nvGrpSpPr>
          <p:cNvPr id="2145" name="Google Shape;2145;p54"/>
          <p:cNvGrpSpPr/>
          <p:nvPr/>
        </p:nvGrpSpPr>
        <p:grpSpPr>
          <a:xfrm>
            <a:off x="5178861" y="1373498"/>
            <a:ext cx="3081652" cy="2990493"/>
            <a:chOff x="5195444" y="1473022"/>
            <a:chExt cx="2974281" cy="2886298"/>
          </a:xfrm>
        </p:grpSpPr>
        <p:sp>
          <p:nvSpPr>
            <p:cNvPr id="2146" name="Google Shape;2146;p54"/>
            <p:cNvSpPr/>
            <p:nvPr/>
          </p:nvSpPr>
          <p:spPr>
            <a:xfrm>
              <a:off x="5195462" y="1675445"/>
              <a:ext cx="2945469" cy="2683874"/>
            </a:xfrm>
            <a:custGeom>
              <a:avLst/>
              <a:gdLst/>
              <a:ahLst/>
              <a:cxnLst/>
              <a:rect l="l" t="t" r="r" b="b"/>
              <a:pathLst>
                <a:path w="91845" h="83688" extrusionOk="0">
                  <a:moveTo>
                    <a:pt x="45924" y="1"/>
                  </a:moveTo>
                  <a:cubicBezTo>
                    <a:pt x="35215" y="1"/>
                    <a:pt x="24507" y="4086"/>
                    <a:pt x="16343" y="12258"/>
                  </a:cubicBezTo>
                  <a:cubicBezTo>
                    <a:pt x="1" y="28600"/>
                    <a:pt x="1" y="55088"/>
                    <a:pt x="16343" y="71431"/>
                  </a:cubicBezTo>
                  <a:cubicBezTo>
                    <a:pt x="24507" y="79602"/>
                    <a:pt x="35215" y="83688"/>
                    <a:pt x="45924" y="83688"/>
                  </a:cubicBezTo>
                  <a:cubicBezTo>
                    <a:pt x="56634" y="83688"/>
                    <a:pt x="67345" y="79602"/>
                    <a:pt x="75517" y="71431"/>
                  </a:cubicBezTo>
                  <a:cubicBezTo>
                    <a:pt x="91844" y="55088"/>
                    <a:pt x="91844" y="28600"/>
                    <a:pt x="75517" y="12258"/>
                  </a:cubicBezTo>
                  <a:cubicBezTo>
                    <a:pt x="67345" y="4086"/>
                    <a:pt x="56634" y="1"/>
                    <a:pt x="459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54"/>
            <p:cNvSpPr/>
            <p:nvPr/>
          </p:nvSpPr>
          <p:spPr>
            <a:xfrm>
              <a:off x="5840188" y="1710714"/>
              <a:ext cx="2250855" cy="2574067"/>
            </a:xfrm>
            <a:custGeom>
              <a:avLst/>
              <a:gdLst/>
              <a:ahLst/>
              <a:cxnLst/>
              <a:rect l="l" t="t" r="r" b="b"/>
              <a:pathLst>
                <a:path w="72433" h="82834" extrusionOk="0">
                  <a:moveTo>
                    <a:pt x="34750" y="3351"/>
                  </a:moveTo>
                  <a:cubicBezTo>
                    <a:pt x="34944" y="3351"/>
                    <a:pt x="35123" y="3413"/>
                    <a:pt x="35263" y="3600"/>
                  </a:cubicBezTo>
                  <a:cubicBezTo>
                    <a:pt x="35576" y="4017"/>
                    <a:pt x="35248" y="4464"/>
                    <a:pt x="35024" y="4851"/>
                  </a:cubicBezTo>
                  <a:cubicBezTo>
                    <a:pt x="34801" y="5194"/>
                    <a:pt x="34563" y="5521"/>
                    <a:pt x="34280" y="5819"/>
                  </a:cubicBezTo>
                  <a:cubicBezTo>
                    <a:pt x="33877" y="6266"/>
                    <a:pt x="33460" y="6698"/>
                    <a:pt x="33088" y="7160"/>
                  </a:cubicBezTo>
                  <a:cubicBezTo>
                    <a:pt x="32000" y="8501"/>
                    <a:pt x="31956" y="9752"/>
                    <a:pt x="33058" y="11048"/>
                  </a:cubicBezTo>
                  <a:cubicBezTo>
                    <a:pt x="34533" y="12806"/>
                    <a:pt x="34533" y="14654"/>
                    <a:pt x="33564" y="16590"/>
                  </a:cubicBezTo>
                  <a:cubicBezTo>
                    <a:pt x="33132" y="17424"/>
                    <a:pt x="32626" y="18214"/>
                    <a:pt x="32045" y="18944"/>
                  </a:cubicBezTo>
                  <a:cubicBezTo>
                    <a:pt x="30376" y="21089"/>
                    <a:pt x="28618" y="23160"/>
                    <a:pt x="27039" y="25395"/>
                  </a:cubicBezTo>
                  <a:cubicBezTo>
                    <a:pt x="26607" y="25976"/>
                    <a:pt x="26116" y="26512"/>
                    <a:pt x="25594" y="26989"/>
                  </a:cubicBezTo>
                  <a:cubicBezTo>
                    <a:pt x="25460" y="27123"/>
                    <a:pt x="25296" y="27242"/>
                    <a:pt x="25132" y="27331"/>
                  </a:cubicBezTo>
                  <a:cubicBezTo>
                    <a:pt x="24922" y="27436"/>
                    <a:pt x="24710" y="27486"/>
                    <a:pt x="24509" y="27486"/>
                  </a:cubicBezTo>
                  <a:cubicBezTo>
                    <a:pt x="23911" y="27486"/>
                    <a:pt x="23408" y="27050"/>
                    <a:pt x="23330" y="26348"/>
                  </a:cubicBezTo>
                  <a:cubicBezTo>
                    <a:pt x="23315" y="26214"/>
                    <a:pt x="23315" y="26065"/>
                    <a:pt x="23315" y="25916"/>
                  </a:cubicBezTo>
                  <a:cubicBezTo>
                    <a:pt x="23330" y="25201"/>
                    <a:pt x="23509" y="24501"/>
                    <a:pt x="23851" y="23860"/>
                  </a:cubicBezTo>
                  <a:cubicBezTo>
                    <a:pt x="24358" y="22862"/>
                    <a:pt x="24924" y="21894"/>
                    <a:pt x="25564" y="20955"/>
                  </a:cubicBezTo>
                  <a:cubicBezTo>
                    <a:pt x="26041" y="20270"/>
                    <a:pt x="26458" y="19540"/>
                    <a:pt x="26816" y="18795"/>
                  </a:cubicBezTo>
                  <a:cubicBezTo>
                    <a:pt x="27427" y="17469"/>
                    <a:pt x="27665" y="16113"/>
                    <a:pt x="27248" y="14668"/>
                  </a:cubicBezTo>
                  <a:cubicBezTo>
                    <a:pt x="27114" y="14207"/>
                    <a:pt x="27024" y="13745"/>
                    <a:pt x="26905" y="13283"/>
                  </a:cubicBezTo>
                  <a:cubicBezTo>
                    <a:pt x="26592" y="11987"/>
                    <a:pt x="26846" y="10616"/>
                    <a:pt x="27591" y="9514"/>
                  </a:cubicBezTo>
                  <a:cubicBezTo>
                    <a:pt x="28514" y="8128"/>
                    <a:pt x="29587" y="6877"/>
                    <a:pt x="30808" y="5760"/>
                  </a:cubicBezTo>
                  <a:cubicBezTo>
                    <a:pt x="31181" y="5417"/>
                    <a:pt x="31553" y="5074"/>
                    <a:pt x="31926" y="4747"/>
                  </a:cubicBezTo>
                  <a:cubicBezTo>
                    <a:pt x="32522" y="4181"/>
                    <a:pt x="33222" y="3749"/>
                    <a:pt x="34011" y="3510"/>
                  </a:cubicBezTo>
                  <a:cubicBezTo>
                    <a:pt x="34250" y="3444"/>
                    <a:pt x="34511" y="3351"/>
                    <a:pt x="34750" y="3351"/>
                  </a:cubicBezTo>
                  <a:close/>
                  <a:moveTo>
                    <a:pt x="68349" y="13989"/>
                  </a:moveTo>
                  <a:cubicBezTo>
                    <a:pt x="68533" y="13989"/>
                    <a:pt x="68723" y="14030"/>
                    <a:pt x="68916" y="14117"/>
                  </a:cubicBezTo>
                  <a:cubicBezTo>
                    <a:pt x="69557" y="14385"/>
                    <a:pt x="69736" y="14951"/>
                    <a:pt x="69706" y="15607"/>
                  </a:cubicBezTo>
                  <a:cubicBezTo>
                    <a:pt x="69691" y="16128"/>
                    <a:pt x="69542" y="16650"/>
                    <a:pt x="69274" y="17097"/>
                  </a:cubicBezTo>
                  <a:cubicBezTo>
                    <a:pt x="68231" y="19108"/>
                    <a:pt x="66786" y="20866"/>
                    <a:pt x="65013" y="22266"/>
                  </a:cubicBezTo>
                  <a:cubicBezTo>
                    <a:pt x="64313" y="22788"/>
                    <a:pt x="63658" y="23398"/>
                    <a:pt x="63062" y="24054"/>
                  </a:cubicBezTo>
                  <a:cubicBezTo>
                    <a:pt x="62347" y="24933"/>
                    <a:pt x="61900" y="25991"/>
                    <a:pt x="61780" y="27123"/>
                  </a:cubicBezTo>
                  <a:cubicBezTo>
                    <a:pt x="61691" y="27853"/>
                    <a:pt x="61631" y="28598"/>
                    <a:pt x="61617" y="29328"/>
                  </a:cubicBezTo>
                  <a:cubicBezTo>
                    <a:pt x="61602" y="30117"/>
                    <a:pt x="61557" y="30907"/>
                    <a:pt x="61468" y="31696"/>
                  </a:cubicBezTo>
                  <a:cubicBezTo>
                    <a:pt x="61363" y="32665"/>
                    <a:pt x="61050" y="33618"/>
                    <a:pt x="60544" y="34467"/>
                  </a:cubicBezTo>
                  <a:cubicBezTo>
                    <a:pt x="59561" y="36106"/>
                    <a:pt x="58309" y="37581"/>
                    <a:pt x="56849" y="38817"/>
                  </a:cubicBezTo>
                  <a:cubicBezTo>
                    <a:pt x="56283" y="39294"/>
                    <a:pt x="55628" y="39666"/>
                    <a:pt x="54928" y="39920"/>
                  </a:cubicBezTo>
                  <a:cubicBezTo>
                    <a:pt x="54587" y="40035"/>
                    <a:pt x="54247" y="40112"/>
                    <a:pt x="53919" y="40112"/>
                  </a:cubicBezTo>
                  <a:cubicBezTo>
                    <a:pt x="53485" y="40112"/>
                    <a:pt x="53072" y="39978"/>
                    <a:pt x="52708" y="39622"/>
                  </a:cubicBezTo>
                  <a:cubicBezTo>
                    <a:pt x="52023" y="38966"/>
                    <a:pt x="52097" y="38132"/>
                    <a:pt x="52395" y="37342"/>
                  </a:cubicBezTo>
                  <a:cubicBezTo>
                    <a:pt x="52857" y="36121"/>
                    <a:pt x="53646" y="35093"/>
                    <a:pt x="54376" y="34020"/>
                  </a:cubicBezTo>
                  <a:cubicBezTo>
                    <a:pt x="54659" y="33603"/>
                    <a:pt x="54942" y="33201"/>
                    <a:pt x="55255" y="32799"/>
                  </a:cubicBezTo>
                  <a:cubicBezTo>
                    <a:pt x="56209" y="31607"/>
                    <a:pt x="56566" y="30221"/>
                    <a:pt x="56671" y="28732"/>
                  </a:cubicBezTo>
                  <a:cubicBezTo>
                    <a:pt x="56760" y="27644"/>
                    <a:pt x="56864" y="26542"/>
                    <a:pt x="56954" y="25454"/>
                  </a:cubicBezTo>
                  <a:cubicBezTo>
                    <a:pt x="57058" y="23979"/>
                    <a:pt x="57728" y="22817"/>
                    <a:pt x="58816" y="21864"/>
                  </a:cubicBezTo>
                  <a:cubicBezTo>
                    <a:pt x="59263" y="21462"/>
                    <a:pt x="59754" y="21104"/>
                    <a:pt x="60261" y="20776"/>
                  </a:cubicBezTo>
                  <a:cubicBezTo>
                    <a:pt x="61304" y="20076"/>
                    <a:pt x="62347" y="19331"/>
                    <a:pt x="63389" y="18631"/>
                  </a:cubicBezTo>
                  <a:cubicBezTo>
                    <a:pt x="64641" y="17812"/>
                    <a:pt x="65699" y="16739"/>
                    <a:pt x="66473" y="15473"/>
                  </a:cubicBezTo>
                  <a:cubicBezTo>
                    <a:pt x="66682" y="15130"/>
                    <a:pt x="66935" y="14802"/>
                    <a:pt x="67218" y="14519"/>
                  </a:cubicBezTo>
                  <a:cubicBezTo>
                    <a:pt x="67557" y="14190"/>
                    <a:pt x="67939" y="13989"/>
                    <a:pt x="68349" y="13989"/>
                  </a:cubicBezTo>
                  <a:close/>
                  <a:moveTo>
                    <a:pt x="36926" y="0"/>
                  </a:moveTo>
                  <a:cubicBezTo>
                    <a:pt x="35352" y="0"/>
                    <a:pt x="33927" y="556"/>
                    <a:pt x="32566" y="1305"/>
                  </a:cubicBezTo>
                  <a:cubicBezTo>
                    <a:pt x="29974" y="2735"/>
                    <a:pt x="27889" y="4776"/>
                    <a:pt x="25982" y="7011"/>
                  </a:cubicBezTo>
                  <a:cubicBezTo>
                    <a:pt x="24566" y="8680"/>
                    <a:pt x="23896" y="10706"/>
                    <a:pt x="23449" y="12806"/>
                  </a:cubicBezTo>
                  <a:cubicBezTo>
                    <a:pt x="23121" y="14296"/>
                    <a:pt x="23002" y="15830"/>
                    <a:pt x="22868" y="17350"/>
                  </a:cubicBezTo>
                  <a:cubicBezTo>
                    <a:pt x="22659" y="19585"/>
                    <a:pt x="22004" y="21611"/>
                    <a:pt x="20544" y="23339"/>
                  </a:cubicBezTo>
                  <a:cubicBezTo>
                    <a:pt x="19784" y="24173"/>
                    <a:pt x="18950" y="24933"/>
                    <a:pt x="18026" y="25573"/>
                  </a:cubicBezTo>
                  <a:cubicBezTo>
                    <a:pt x="16969" y="26378"/>
                    <a:pt x="15926" y="27167"/>
                    <a:pt x="14883" y="27972"/>
                  </a:cubicBezTo>
                  <a:cubicBezTo>
                    <a:pt x="12887" y="29506"/>
                    <a:pt x="11710" y="31518"/>
                    <a:pt x="11471" y="34035"/>
                  </a:cubicBezTo>
                  <a:cubicBezTo>
                    <a:pt x="11337" y="35585"/>
                    <a:pt x="11248" y="37134"/>
                    <a:pt x="11218" y="38698"/>
                  </a:cubicBezTo>
                  <a:cubicBezTo>
                    <a:pt x="11203" y="40665"/>
                    <a:pt x="10741" y="42601"/>
                    <a:pt x="9848" y="44359"/>
                  </a:cubicBezTo>
                  <a:cubicBezTo>
                    <a:pt x="8984" y="46087"/>
                    <a:pt x="7807" y="47592"/>
                    <a:pt x="6615" y="49097"/>
                  </a:cubicBezTo>
                  <a:cubicBezTo>
                    <a:pt x="4291" y="52046"/>
                    <a:pt x="2265" y="55160"/>
                    <a:pt x="998" y="58720"/>
                  </a:cubicBezTo>
                  <a:cubicBezTo>
                    <a:pt x="507" y="60136"/>
                    <a:pt x="45" y="61536"/>
                    <a:pt x="15" y="63041"/>
                  </a:cubicBezTo>
                  <a:cubicBezTo>
                    <a:pt x="15" y="63205"/>
                    <a:pt x="0" y="63383"/>
                    <a:pt x="30" y="63562"/>
                  </a:cubicBezTo>
                  <a:cubicBezTo>
                    <a:pt x="105" y="65231"/>
                    <a:pt x="879" y="66422"/>
                    <a:pt x="2458" y="67033"/>
                  </a:cubicBezTo>
                  <a:cubicBezTo>
                    <a:pt x="3233" y="67331"/>
                    <a:pt x="4052" y="67525"/>
                    <a:pt x="4902" y="67599"/>
                  </a:cubicBezTo>
                  <a:cubicBezTo>
                    <a:pt x="6078" y="67718"/>
                    <a:pt x="7285" y="67793"/>
                    <a:pt x="8462" y="67972"/>
                  </a:cubicBezTo>
                  <a:cubicBezTo>
                    <a:pt x="10160" y="68225"/>
                    <a:pt x="11754" y="68806"/>
                    <a:pt x="13319" y="69461"/>
                  </a:cubicBezTo>
                  <a:cubicBezTo>
                    <a:pt x="14704" y="70013"/>
                    <a:pt x="15941" y="70862"/>
                    <a:pt x="16983" y="71934"/>
                  </a:cubicBezTo>
                  <a:cubicBezTo>
                    <a:pt x="17818" y="72813"/>
                    <a:pt x="18637" y="73737"/>
                    <a:pt x="19456" y="74631"/>
                  </a:cubicBezTo>
                  <a:cubicBezTo>
                    <a:pt x="20499" y="75778"/>
                    <a:pt x="21691" y="76791"/>
                    <a:pt x="22987" y="77655"/>
                  </a:cubicBezTo>
                  <a:cubicBezTo>
                    <a:pt x="24169" y="78410"/>
                    <a:pt x="25430" y="78837"/>
                    <a:pt x="26788" y="78837"/>
                  </a:cubicBezTo>
                  <a:cubicBezTo>
                    <a:pt x="27090" y="78837"/>
                    <a:pt x="27398" y="78816"/>
                    <a:pt x="27710" y="78772"/>
                  </a:cubicBezTo>
                  <a:cubicBezTo>
                    <a:pt x="28514" y="78653"/>
                    <a:pt x="29334" y="78579"/>
                    <a:pt x="30123" y="78430"/>
                  </a:cubicBezTo>
                  <a:cubicBezTo>
                    <a:pt x="30682" y="78316"/>
                    <a:pt x="31246" y="78260"/>
                    <a:pt x="31806" y="78260"/>
                  </a:cubicBezTo>
                  <a:cubicBezTo>
                    <a:pt x="33588" y="78260"/>
                    <a:pt x="35335" y="78828"/>
                    <a:pt x="36797" y="79905"/>
                  </a:cubicBezTo>
                  <a:cubicBezTo>
                    <a:pt x="37691" y="80530"/>
                    <a:pt x="38600" y="81156"/>
                    <a:pt x="39509" y="81767"/>
                  </a:cubicBezTo>
                  <a:cubicBezTo>
                    <a:pt x="40149" y="82199"/>
                    <a:pt x="40849" y="82527"/>
                    <a:pt x="41594" y="82705"/>
                  </a:cubicBezTo>
                  <a:cubicBezTo>
                    <a:pt x="41948" y="82792"/>
                    <a:pt x="42303" y="82834"/>
                    <a:pt x="42653" y="82834"/>
                  </a:cubicBezTo>
                  <a:cubicBezTo>
                    <a:pt x="44589" y="82834"/>
                    <a:pt x="46360" y="81560"/>
                    <a:pt x="46764" y="79592"/>
                  </a:cubicBezTo>
                  <a:cubicBezTo>
                    <a:pt x="46942" y="78743"/>
                    <a:pt x="47032" y="77879"/>
                    <a:pt x="47062" y="77029"/>
                  </a:cubicBezTo>
                  <a:cubicBezTo>
                    <a:pt x="47151" y="73946"/>
                    <a:pt x="48224" y="71219"/>
                    <a:pt x="50131" y="68836"/>
                  </a:cubicBezTo>
                  <a:cubicBezTo>
                    <a:pt x="50935" y="67823"/>
                    <a:pt x="51754" y="66825"/>
                    <a:pt x="52574" y="65827"/>
                  </a:cubicBezTo>
                  <a:cubicBezTo>
                    <a:pt x="54034" y="64039"/>
                    <a:pt x="55032" y="61908"/>
                    <a:pt x="55449" y="59644"/>
                  </a:cubicBezTo>
                  <a:cubicBezTo>
                    <a:pt x="55792" y="57871"/>
                    <a:pt x="55956" y="56084"/>
                    <a:pt x="55956" y="54296"/>
                  </a:cubicBezTo>
                  <a:cubicBezTo>
                    <a:pt x="55941" y="52091"/>
                    <a:pt x="55956" y="49886"/>
                    <a:pt x="56253" y="47696"/>
                  </a:cubicBezTo>
                  <a:cubicBezTo>
                    <a:pt x="56581" y="45268"/>
                    <a:pt x="57475" y="43078"/>
                    <a:pt x="59129" y="41246"/>
                  </a:cubicBezTo>
                  <a:cubicBezTo>
                    <a:pt x="59680" y="40620"/>
                    <a:pt x="60276" y="40024"/>
                    <a:pt x="60887" y="39443"/>
                  </a:cubicBezTo>
                  <a:cubicBezTo>
                    <a:pt x="62287" y="38117"/>
                    <a:pt x="63136" y="36493"/>
                    <a:pt x="63613" y="34646"/>
                  </a:cubicBezTo>
                  <a:cubicBezTo>
                    <a:pt x="63955" y="33290"/>
                    <a:pt x="64194" y="31935"/>
                    <a:pt x="64417" y="30564"/>
                  </a:cubicBezTo>
                  <a:cubicBezTo>
                    <a:pt x="64775" y="28508"/>
                    <a:pt x="65564" y="26676"/>
                    <a:pt x="66980" y="25126"/>
                  </a:cubicBezTo>
                  <a:cubicBezTo>
                    <a:pt x="68171" y="23815"/>
                    <a:pt x="69170" y="22356"/>
                    <a:pt x="70153" y="20881"/>
                  </a:cubicBezTo>
                  <a:cubicBezTo>
                    <a:pt x="71017" y="19570"/>
                    <a:pt x="71762" y="18214"/>
                    <a:pt x="72104" y="16665"/>
                  </a:cubicBezTo>
                  <a:cubicBezTo>
                    <a:pt x="72432" y="15115"/>
                    <a:pt x="72268" y="13655"/>
                    <a:pt x="71285" y="12374"/>
                  </a:cubicBezTo>
                  <a:cubicBezTo>
                    <a:pt x="70508" y="11365"/>
                    <a:pt x="69530" y="10780"/>
                    <a:pt x="68284" y="10780"/>
                  </a:cubicBezTo>
                  <a:cubicBezTo>
                    <a:pt x="68170" y="10780"/>
                    <a:pt x="68053" y="10785"/>
                    <a:pt x="67933" y="10795"/>
                  </a:cubicBezTo>
                  <a:cubicBezTo>
                    <a:pt x="66965" y="10870"/>
                    <a:pt x="66160" y="11346"/>
                    <a:pt x="65445" y="11972"/>
                  </a:cubicBezTo>
                  <a:cubicBezTo>
                    <a:pt x="64864" y="12508"/>
                    <a:pt x="64343" y="13104"/>
                    <a:pt x="63896" y="13760"/>
                  </a:cubicBezTo>
                  <a:cubicBezTo>
                    <a:pt x="62659" y="15503"/>
                    <a:pt x="61125" y="17007"/>
                    <a:pt x="59352" y="18199"/>
                  </a:cubicBezTo>
                  <a:cubicBezTo>
                    <a:pt x="58056" y="19093"/>
                    <a:pt x="56775" y="20032"/>
                    <a:pt x="55672" y="21179"/>
                  </a:cubicBezTo>
                  <a:cubicBezTo>
                    <a:pt x="54153" y="22788"/>
                    <a:pt x="53140" y="24635"/>
                    <a:pt x="52827" y="26855"/>
                  </a:cubicBezTo>
                  <a:cubicBezTo>
                    <a:pt x="52648" y="28121"/>
                    <a:pt x="52589" y="29387"/>
                    <a:pt x="52455" y="30639"/>
                  </a:cubicBezTo>
                  <a:cubicBezTo>
                    <a:pt x="52246" y="32694"/>
                    <a:pt x="51412" y="34646"/>
                    <a:pt x="50071" y="36225"/>
                  </a:cubicBezTo>
                  <a:cubicBezTo>
                    <a:pt x="49157" y="37325"/>
                    <a:pt x="47984" y="37906"/>
                    <a:pt x="46593" y="37906"/>
                  </a:cubicBezTo>
                  <a:cubicBezTo>
                    <a:pt x="46420" y="37906"/>
                    <a:pt x="46243" y="37897"/>
                    <a:pt x="46064" y="37879"/>
                  </a:cubicBezTo>
                  <a:cubicBezTo>
                    <a:pt x="45527" y="37804"/>
                    <a:pt x="44976" y="37685"/>
                    <a:pt x="44455" y="37536"/>
                  </a:cubicBezTo>
                  <a:cubicBezTo>
                    <a:pt x="41147" y="36717"/>
                    <a:pt x="38123" y="35242"/>
                    <a:pt x="35159" y="33618"/>
                  </a:cubicBezTo>
                  <a:cubicBezTo>
                    <a:pt x="34011" y="33007"/>
                    <a:pt x="32969" y="32247"/>
                    <a:pt x="32030" y="31369"/>
                  </a:cubicBezTo>
                  <a:cubicBezTo>
                    <a:pt x="31091" y="30504"/>
                    <a:pt x="30600" y="29283"/>
                    <a:pt x="30659" y="28017"/>
                  </a:cubicBezTo>
                  <a:cubicBezTo>
                    <a:pt x="30734" y="26542"/>
                    <a:pt x="31196" y="25126"/>
                    <a:pt x="32000" y="23905"/>
                  </a:cubicBezTo>
                  <a:cubicBezTo>
                    <a:pt x="32730" y="22743"/>
                    <a:pt x="33520" y="21626"/>
                    <a:pt x="34369" y="20553"/>
                  </a:cubicBezTo>
                  <a:cubicBezTo>
                    <a:pt x="35218" y="19510"/>
                    <a:pt x="36082" y="18497"/>
                    <a:pt x="36887" y="17439"/>
                  </a:cubicBezTo>
                  <a:cubicBezTo>
                    <a:pt x="38093" y="15830"/>
                    <a:pt x="38391" y="13730"/>
                    <a:pt x="37140" y="11868"/>
                  </a:cubicBezTo>
                  <a:cubicBezTo>
                    <a:pt x="36842" y="11436"/>
                    <a:pt x="36559" y="10989"/>
                    <a:pt x="36276" y="10557"/>
                  </a:cubicBezTo>
                  <a:cubicBezTo>
                    <a:pt x="36097" y="10274"/>
                    <a:pt x="35918" y="9991"/>
                    <a:pt x="35754" y="9693"/>
                  </a:cubicBezTo>
                  <a:cubicBezTo>
                    <a:pt x="35471" y="9171"/>
                    <a:pt x="35456" y="8560"/>
                    <a:pt x="35680" y="8024"/>
                  </a:cubicBezTo>
                  <a:cubicBezTo>
                    <a:pt x="35829" y="7667"/>
                    <a:pt x="36023" y="7339"/>
                    <a:pt x="36261" y="7041"/>
                  </a:cubicBezTo>
                  <a:cubicBezTo>
                    <a:pt x="36648" y="6519"/>
                    <a:pt x="37080" y="6043"/>
                    <a:pt x="37542" y="5581"/>
                  </a:cubicBezTo>
                  <a:cubicBezTo>
                    <a:pt x="38257" y="4806"/>
                    <a:pt x="38913" y="3987"/>
                    <a:pt x="39315" y="2989"/>
                  </a:cubicBezTo>
                  <a:cubicBezTo>
                    <a:pt x="39628" y="2199"/>
                    <a:pt x="39628" y="1425"/>
                    <a:pt x="39002" y="784"/>
                  </a:cubicBezTo>
                  <a:cubicBezTo>
                    <a:pt x="38555" y="307"/>
                    <a:pt x="37929" y="24"/>
                    <a:pt x="37274" y="9"/>
                  </a:cubicBezTo>
                  <a:cubicBezTo>
                    <a:pt x="37157" y="3"/>
                    <a:pt x="37041" y="0"/>
                    <a:pt x="369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2148;p54"/>
            <p:cNvSpPr/>
            <p:nvPr/>
          </p:nvSpPr>
          <p:spPr>
            <a:xfrm>
              <a:off x="7180390" y="3074560"/>
              <a:ext cx="389370" cy="949807"/>
            </a:xfrm>
            <a:custGeom>
              <a:avLst/>
              <a:gdLst/>
              <a:ahLst/>
              <a:cxnLst/>
              <a:rect l="l" t="t" r="r" b="b"/>
              <a:pathLst>
                <a:path w="12530" h="30565" extrusionOk="0">
                  <a:moveTo>
                    <a:pt x="11391" y="1"/>
                  </a:moveTo>
                  <a:cubicBezTo>
                    <a:pt x="11247" y="1"/>
                    <a:pt x="11102" y="32"/>
                    <a:pt x="10965" y="98"/>
                  </a:cubicBezTo>
                  <a:cubicBezTo>
                    <a:pt x="10623" y="262"/>
                    <a:pt x="10325" y="515"/>
                    <a:pt x="10116" y="858"/>
                  </a:cubicBezTo>
                  <a:cubicBezTo>
                    <a:pt x="8895" y="2556"/>
                    <a:pt x="8209" y="4582"/>
                    <a:pt x="8165" y="6682"/>
                  </a:cubicBezTo>
                  <a:cubicBezTo>
                    <a:pt x="8090" y="8366"/>
                    <a:pt x="8299" y="10019"/>
                    <a:pt x="8537" y="11673"/>
                  </a:cubicBezTo>
                  <a:cubicBezTo>
                    <a:pt x="8731" y="13193"/>
                    <a:pt x="8507" y="14623"/>
                    <a:pt x="7658" y="15934"/>
                  </a:cubicBezTo>
                  <a:cubicBezTo>
                    <a:pt x="6928" y="17081"/>
                    <a:pt x="6019" y="18064"/>
                    <a:pt x="5081" y="19018"/>
                  </a:cubicBezTo>
                  <a:cubicBezTo>
                    <a:pt x="3904" y="20269"/>
                    <a:pt x="2831" y="21625"/>
                    <a:pt x="1908" y="23085"/>
                  </a:cubicBezTo>
                  <a:cubicBezTo>
                    <a:pt x="731" y="24843"/>
                    <a:pt x="75" y="26898"/>
                    <a:pt x="1" y="29014"/>
                  </a:cubicBezTo>
                  <a:cubicBezTo>
                    <a:pt x="1" y="29088"/>
                    <a:pt x="1" y="29163"/>
                    <a:pt x="16" y="29222"/>
                  </a:cubicBezTo>
                  <a:cubicBezTo>
                    <a:pt x="45" y="29952"/>
                    <a:pt x="388" y="30444"/>
                    <a:pt x="895" y="30548"/>
                  </a:cubicBezTo>
                  <a:cubicBezTo>
                    <a:pt x="955" y="30559"/>
                    <a:pt x="1014" y="30564"/>
                    <a:pt x="1073" y="30564"/>
                  </a:cubicBezTo>
                  <a:cubicBezTo>
                    <a:pt x="1502" y="30564"/>
                    <a:pt x="1869" y="30273"/>
                    <a:pt x="2131" y="29669"/>
                  </a:cubicBezTo>
                  <a:cubicBezTo>
                    <a:pt x="2310" y="29237"/>
                    <a:pt x="2474" y="28775"/>
                    <a:pt x="2623" y="28329"/>
                  </a:cubicBezTo>
                  <a:cubicBezTo>
                    <a:pt x="3397" y="25826"/>
                    <a:pt x="4634" y="23576"/>
                    <a:pt x="6124" y="21446"/>
                  </a:cubicBezTo>
                  <a:cubicBezTo>
                    <a:pt x="7137" y="20016"/>
                    <a:pt x="8254" y="18675"/>
                    <a:pt x="9327" y="17304"/>
                  </a:cubicBezTo>
                  <a:cubicBezTo>
                    <a:pt x="10220" y="16202"/>
                    <a:pt x="10816" y="14876"/>
                    <a:pt x="11040" y="13476"/>
                  </a:cubicBezTo>
                  <a:cubicBezTo>
                    <a:pt x="11248" y="12299"/>
                    <a:pt x="11353" y="11107"/>
                    <a:pt x="11382" y="9915"/>
                  </a:cubicBezTo>
                  <a:cubicBezTo>
                    <a:pt x="11397" y="8366"/>
                    <a:pt x="11219" y="6817"/>
                    <a:pt x="11248" y="5252"/>
                  </a:cubicBezTo>
                  <a:cubicBezTo>
                    <a:pt x="11278" y="4001"/>
                    <a:pt x="11487" y="2839"/>
                    <a:pt x="12172" y="1766"/>
                  </a:cubicBezTo>
                  <a:cubicBezTo>
                    <a:pt x="12232" y="1677"/>
                    <a:pt x="12291" y="1558"/>
                    <a:pt x="12336" y="1453"/>
                  </a:cubicBezTo>
                  <a:cubicBezTo>
                    <a:pt x="12530" y="1081"/>
                    <a:pt x="12455" y="619"/>
                    <a:pt x="12157" y="336"/>
                  </a:cubicBezTo>
                  <a:cubicBezTo>
                    <a:pt x="11950" y="120"/>
                    <a:pt x="11672" y="1"/>
                    <a:pt x="113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54"/>
            <p:cNvSpPr/>
            <p:nvPr/>
          </p:nvSpPr>
          <p:spPr>
            <a:xfrm>
              <a:off x="7143736" y="4078404"/>
              <a:ext cx="86606" cy="141982"/>
            </a:xfrm>
            <a:custGeom>
              <a:avLst/>
              <a:gdLst/>
              <a:ahLst/>
              <a:cxnLst/>
              <a:rect l="l" t="t" r="r" b="b"/>
              <a:pathLst>
                <a:path w="2787" h="4569" extrusionOk="0">
                  <a:moveTo>
                    <a:pt x="1767" y="1"/>
                  </a:moveTo>
                  <a:cubicBezTo>
                    <a:pt x="1624" y="1"/>
                    <a:pt x="1471" y="31"/>
                    <a:pt x="1312" y="92"/>
                  </a:cubicBezTo>
                  <a:cubicBezTo>
                    <a:pt x="880" y="241"/>
                    <a:pt x="552" y="628"/>
                    <a:pt x="492" y="1090"/>
                  </a:cubicBezTo>
                  <a:cubicBezTo>
                    <a:pt x="388" y="1775"/>
                    <a:pt x="209" y="2430"/>
                    <a:pt x="60" y="3116"/>
                  </a:cubicBezTo>
                  <a:cubicBezTo>
                    <a:pt x="1" y="3369"/>
                    <a:pt x="1" y="3637"/>
                    <a:pt x="75" y="3890"/>
                  </a:cubicBezTo>
                  <a:cubicBezTo>
                    <a:pt x="191" y="4311"/>
                    <a:pt x="566" y="4568"/>
                    <a:pt x="960" y="4568"/>
                  </a:cubicBezTo>
                  <a:cubicBezTo>
                    <a:pt x="1124" y="4568"/>
                    <a:pt x="1292" y="4523"/>
                    <a:pt x="1446" y="4427"/>
                  </a:cubicBezTo>
                  <a:cubicBezTo>
                    <a:pt x="1654" y="4293"/>
                    <a:pt x="1818" y="4129"/>
                    <a:pt x="1952" y="3920"/>
                  </a:cubicBezTo>
                  <a:cubicBezTo>
                    <a:pt x="2429" y="3220"/>
                    <a:pt x="2712" y="2416"/>
                    <a:pt x="2757" y="1566"/>
                  </a:cubicBezTo>
                  <a:cubicBezTo>
                    <a:pt x="2787" y="1283"/>
                    <a:pt x="2742" y="1000"/>
                    <a:pt x="2667" y="732"/>
                  </a:cubicBezTo>
                  <a:cubicBezTo>
                    <a:pt x="2512" y="255"/>
                    <a:pt x="2183" y="1"/>
                    <a:pt x="176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54"/>
            <p:cNvSpPr/>
            <p:nvPr/>
          </p:nvSpPr>
          <p:spPr>
            <a:xfrm>
              <a:off x="6235058" y="2568350"/>
              <a:ext cx="209290" cy="215909"/>
            </a:xfrm>
            <a:custGeom>
              <a:avLst/>
              <a:gdLst/>
              <a:ahLst/>
              <a:cxnLst/>
              <a:rect l="l" t="t" r="r" b="b"/>
              <a:pathLst>
                <a:path w="6735" h="6948" extrusionOk="0">
                  <a:moveTo>
                    <a:pt x="5781" y="0"/>
                  </a:moveTo>
                  <a:cubicBezTo>
                    <a:pt x="5290" y="0"/>
                    <a:pt x="4828" y="135"/>
                    <a:pt x="4425" y="418"/>
                  </a:cubicBezTo>
                  <a:cubicBezTo>
                    <a:pt x="2563" y="1654"/>
                    <a:pt x="1222" y="3338"/>
                    <a:pt x="254" y="5349"/>
                  </a:cubicBezTo>
                  <a:cubicBezTo>
                    <a:pt x="165" y="5542"/>
                    <a:pt x="105" y="5736"/>
                    <a:pt x="75" y="5959"/>
                  </a:cubicBezTo>
                  <a:cubicBezTo>
                    <a:pt x="1" y="6302"/>
                    <a:pt x="150" y="6645"/>
                    <a:pt x="448" y="6824"/>
                  </a:cubicBezTo>
                  <a:cubicBezTo>
                    <a:pt x="585" y="6906"/>
                    <a:pt x="739" y="6947"/>
                    <a:pt x="892" y="6947"/>
                  </a:cubicBezTo>
                  <a:cubicBezTo>
                    <a:pt x="1071" y="6947"/>
                    <a:pt x="1249" y="6891"/>
                    <a:pt x="1401" y="6779"/>
                  </a:cubicBezTo>
                  <a:cubicBezTo>
                    <a:pt x="1610" y="6630"/>
                    <a:pt x="1803" y="6436"/>
                    <a:pt x="1952" y="6228"/>
                  </a:cubicBezTo>
                  <a:cubicBezTo>
                    <a:pt x="2742" y="5229"/>
                    <a:pt x="3621" y="4306"/>
                    <a:pt x="4589" y="3486"/>
                  </a:cubicBezTo>
                  <a:cubicBezTo>
                    <a:pt x="5215" y="2965"/>
                    <a:pt x="5796" y="2399"/>
                    <a:pt x="6332" y="1788"/>
                  </a:cubicBezTo>
                  <a:cubicBezTo>
                    <a:pt x="6571" y="1565"/>
                    <a:pt x="6705" y="1252"/>
                    <a:pt x="6735" y="924"/>
                  </a:cubicBezTo>
                  <a:cubicBezTo>
                    <a:pt x="6720" y="403"/>
                    <a:pt x="6303" y="0"/>
                    <a:pt x="578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54"/>
            <p:cNvSpPr/>
            <p:nvPr/>
          </p:nvSpPr>
          <p:spPr>
            <a:xfrm>
              <a:off x="6215636" y="2859677"/>
              <a:ext cx="66221" cy="98415"/>
            </a:xfrm>
            <a:custGeom>
              <a:avLst/>
              <a:gdLst/>
              <a:ahLst/>
              <a:cxnLst/>
              <a:rect l="l" t="t" r="r" b="b"/>
              <a:pathLst>
                <a:path w="2131" h="3167" extrusionOk="0">
                  <a:moveTo>
                    <a:pt x="1180" y="0"/>
                  </a:moveTo>
                  <a:cubicBezTo>
                    <a:pt x="859" y="0"/>
                    <a:pt x="571" y="194"/>
                    <a:pt x="388" y="562"/>
                  </a:cubicBezTo>
                  <a:cubicBezTo>
                    <a:pt x="134" y="1009"/>
                    <a:pt x="104" y="1516"/>
                    <a:pt x="30" y="1948"/>
                  </a:cubicBezTo>
                  <a:cubicBezTo>
                    <a:pt x="0" y="2618"/>
                    <a:pt x="224" y="3020"/>
                    <a:pt x="700" y="3139"/>
                  </a:cubicBezTo>
                  <a:cubicBezTo>
                    <a:pt x="770" y="3157"/>
                    <a:pt x="840" y="3166"/>
                    <a:pt x="909" y="3166"/>
                  </a:cubicBezTo>
                  <a:cubicBezTo>
                    <a:pt x="1296" y="3166"/>
                    <a:pt x="1658" y="2888"/>
                    <a:pt x="1847" y="2395"/>
                  </a:cubicBezTo>
                  <a:cubicBezTo>
                    <a:pt x="2041" y="1903"/>
                    <a:pt x="2131" y="1367"/>
                    <a:pt x="2071" y="845"/>
                  </a:cubicBezTo>
                  <a:cubicBezTo>
                    <a:pt x="2041" y="428"/>
                    <a:pt x="1728" y="85"/>
                    <a:pt x="1311" y="11"/>
                  </a:cubicBezTo>
                  <a:cubicBezTo>
                    <a:pt x="1267" y="4"/>
                    <a:pt x="1223" y="0"/>
                    <a:pt x="118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54"/>
            <p:cNvSpPr/>
            <p:nvPr/>
          </p:nvSpPr>
          <p:spPr>
            <a:xfrm>
              <a:off x="6160824" y="3714113"/>
              <a:ext cx="235828" cy="117153"/>
            </a:xfrm>
            <a:custGeom>
              <a:avLst/>
              <a:gdLst/>
              <a:ahLst/>
              <a:cxnLst/>
              <a:rect l="l" t="t" r="r" b="b"/>
              <a:pathLst>
                <a:path w="7589" h="3770" extrusionOk="0">
                  <a:moveTo>
                    <a:pt x="1669" y="1"/>
                  </a:moveTo>
                  <a:cubicBezTo>
                    <a:pt x="1550" y="1"/>
                    <a:pt x="1430" y="1"/>
                    <a:pt x="1296" y="16"/>
                  </a:cubicBezTo>
                  <a:cubicBezTo>
                    <a:pt x="551" y="31"/>
                    <a:pt x="119" y="343"/>
                    <a:pt x="60" y="850"/>
                  </a:cubicBezTo>
                  <a:cubicBezTo>
                    <a:pt x="0" y="1342"/>
                    <a:pt x="268" y="1699"/>
                    <a:pt x="983" y="1938"/>
                  </a:cubicBezTo>
                  <a:cubicBezTo>
                    <a:pt x="2324" y="2384"/>
                    <a:pt x="3635" y="2921"/>
                    <a:pt x="4946" y="3427"/>
                  </a:cubicBezTo>
                  <a:cubicBezTo>
                    <a:pt x="5274" y="3561"/>
                    <a:pt x="5617" y="3666"/>
                    <a:pt x="5974" y="3740"/>
                  </a:cubicBezTo>
                  <a:cubicBezTo>
                    <a:pt x="6060" y="3760"/>
                    <a:pt x="6143" y="3769"/>
                    <a:pt x="6223" y="3769"/>
                  </a:cubicBezTo>
                  <a:cubicBezTo>
                    <a:pt x="7056" y="3769"/>
                    <a:pt x="7589" y="2778"/>
                    <a:pt x="7032" y="2072"/>
                  </a:cubicBezTo>
                  <a:cubicBezTo>
                    <a:pt x="6749" y="1714"/>
                    <a:pt x="6391" y="1416"/>
                    <a:pt x="5989" y="1208"/>
                  </a:cubicBezTo>
                  <a:cubicBezTo>
                    <a:pt x="4648" y="463"/>
                    <a:pt x="3188" y="120"/>
                    <a:pt x="166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54"/>
            <p:cNvSpPr/>
            <p:nvPr/>
          </p:nvSpPr>
          <p:spPr>
            <a:xfrm>
              <a:off x="6417286" y="3840494"/>
              <a:ext cx="93536" cy="75947"/>
            </a:xfrm>
            <a:custGeom>
              <a:avLst/>
              <a:gdLst/>
              <a:ahLst/>
              <a:cxnLst/>
              <a:rect l="l" t="t" r="r" b="b"/>
              <a:pathLst>
                <a:path w="3010" h="2444" extrusionOk="0">
                  <a:moveTo>
                    <a:pt x="1091" y="1"/>
                  </a:moveTo>
                  <a:cubicBezTo>
                    <a:pt x="1085" y="1"/>
                    <a:pt x="1079" y="1"/>
                    <a:pt x="1073" y="1"/>
                  </a:cubicBezTo>
                  <a:cubicBezTo>
                    <a:pt x="403" y="1"/>
                    <a:pt x="0" y="746"/>
                    <a:pt x="388" y="1297"/>
                  </a:cubicBezTo>
                  <a:cubicBezTo>
                    <a:pt x="716" y="1848"/>
                    <a:pt x="1267" y="2250"/>
                    <a:pt x="1892" y="2414"/>
                  </a:cubicBezTo>
                  <a:cubicBezTo>
                    <a:pt x="1969" y="2434"/>
                    <a:pt x="2045" y="2444"/>
                    <a:pt x="2120" y="2444"/>
                  </a:cubicBezTo>
                  <a:cubicBezTo>
                    <a:pt x="2597" y="2444"/>
                    <a:pt x="3010" y="2053"/>
                    <a:pt x="3010" y="1550"/>
                  </a:cubicBezTo>
                  <a:cubicBezTo>
                    <a:pt x="2995" y="1461"/>
                    <a:pt x="2965" y="1357"/>
                    <a:pt x="2935" y="1267"/>
                  </a:cubicBezTo>
                  <a:cubicBezTo>
                    <a:pt x="2744" y="721"/>
                    <a:pt x="1676" y="1"/>
                    <a:pt x="10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154;p54"/>
            <p:cNvSpPr/>
            <p:nvPr/>
          </p:nvSpPr>
          <p:spPr>
            <a:xfrm>
              <a:off x="6304977" y="2923536"/>
              <a:ext cx="982405" cy="895115"/>
            </a:xfrm>
            <a:custGeom>
              <a:avLst/>
              <a:gdLst/>
              <a:ahLst/>
              <a:cxnLst/>
              <a:rect l="l" t="t" r="r" b="b"/>
              <a:pathLst>
                <a:path w="31614" h="28805" extrusionOk="0">
                  <a:moveTo>
                    <a:pt x="15805" y="1"/>
                  </a:moveTo>
                  <a:cubicBezTo>
                    <a:pt x="12120" y="1"/>
                    <a:pt x="8432" y="1405"/>
                    <a:pt x="5617" y="4213"/>
                  </a:cubicBezTo>
                  <a:cubicBezTo>
                    <a:pt x="0" y="9844"/>
                    <a:pt x="0" y="18961"/>
                    <a:pt x="5617" y="24593"/>
                  </a:cubicBezTo>
                  <a:cubicBezTo>
                    <a:pt x="8432" y="27401"/>
                    <a:pt x="12120" y="28805"/>
                    <a:pt x="15805" y="28805"/>
                  </a:cubicBezTo>
                  <a:cubicBezTo>
                    <a:pt x="19490" y="28805"/>
                    <a:pt x="23174" y="27401"/>
                    <a:pt x="25982" y="24593"/>
                  </a:cubicBezTo>
                  <a:cubicBezTo>
                    <a:pt x="31613" y="18961"/>
                    <a:pt x="31613" y="9844"/>
                    <a:pt x="25982" y="4213"/>
                  </a:cubicBezTo>
                  <a:cubicBezTo>
                    <a:pt x="23174" y="1405"/>
                    <a:pt x="19490" y="1"/>
                    <a:pt x="158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155;p54"/>
            <p:cNvSpPr/>
            <p:nvPr/>
          </p:nvSpPr>
          <p:spPr>
            <a:xfrm>
              <a:off x="6475796" y="3350474"/>
              <a:ext cx="466684" cy="295244"/>
            </a:xfrm>
            <a:custGeom>
              <a:avLst/>
              <a:gdLst/>
              <a:ahLst/>
              <a:cxnLst/>
              <a:rect l="l" t="t" r="r" b="b"/>
              <a:pathLst>
                <a:path w="15018" h="9501" extrusionOk="0">
                  <a:moveTo>
                    <a:pt x="6361" y="0"/>
                  </a:moveTo>
                  <a:cubicBezTo>
                    <a:pt x="6086" y="0"/>
                    <a:pt x="5808" y="13"/>
                    <a:pt x="5528" y="38"/>
                  </a:cubicBezTo>
                  <a:cubicBezTo>
                    <a:pt x="3725" y="217"/>
                    <a:pt x="1997" y="902"/>
                    <a:pt x="567" y="2019"/>
                  </a:cubicBezTo>
                  <a:cubicBezTo>
                    <a:pt x="433" y="2124"/>
                    <a:pt x="328" y="2243"/>
                    <a:pt x="224" y="2377"/>
                  </a:cubicBezTo>
                  <a:cubicBezTo>
                    <a:pt x="1" y="2645"/>
                    <a:pt x="1" y="3032"/>
                    <a:pt x="224" y="3286"/>
                  </a:cubicBezTo>
                  <a:cubicBezTo>
                    <a:pt x="364" y="3495"/>
                    <a:pt x="591" y="3605"/>
                    <a:pt x="824" y="3605"/>
                  </a:cubicBezTo>
                  <a:cubicBezTo>
                    <a:pt x="938" y="3605"/>
                    <a:pt x="1054" y="3578"/>
                    <a:pt x="1163" y="3524"/>
                  </a:cubicBezTo>
                  <a:cubicBezTo>
                    <a:pt x="1371" y="3420"/>
                    <a:pt x="1565" y="3286"/>
                    <a:pt x="1744" y="3152"/>
                  </a:cubicBezTo>
                  <a:cubicBezTo>
                    <a:pt x="3132" y="2175"/>
                    <a:pt x="4635" y="1605"/>
                    <a:pt x="6323" y="1605"/>
                  </a:cubicBezTo>
                  <a:cubicBezTo>
                    <a:pt x="6464" y="1605"/>
                    <a:pt x="6606" y="1609"/>
                    <a:pt x="6749" y="1617"/>
                  </a:cubicBezTo>
                  <a:cubicBezTo>
                    <a:pt x="8805" y="1692"/>
                    <a:pt x="10697" y="2690"/>
                    <a:pt x="11934" y="4329"/>
                  </a:cubicBezTo>
                  <a:cubicBezTo>
                    <a:pt x="12738" y="5386"/>
                    <a:pt x="13230" y="6667"/>
                    <a:pt x="13349" y="7993"/>
                  </a:cubicBezTo>
                  <a:cubicBezTo>
                    <a:pt x="13364" y="8276"/>
                    <a:pt x="13394" y="8574"/>
                    <a:pt x="13438" y="8857"/>
                  </a:cubicBezTo>
                  <a:cubicBezTo>
                    <a:pt x="13509" y="9226"/>
                    <a:pt x="13823" y="9500"/>
                    <a:pt x="14187" y="9500"/>
                  </a:cubicBezTo>
                  <a:cubicBezTo>
                    <a:pt x="14205" y="9500"/>
                    <a:pt x="14224" y="9499"/>
                    <a:pt x="14243" y="9498"/>
                  </a:cubicBezTo>
                  <a:cubicBezTo>
                    <a:pt x="14615" y="9468"/>
                    <a:pt x="14898" y="9200"/>
                    <a:pt x="14958" y="8828"/>
                  </a:cubicBezTo>
                  <a:cubicBezTo>
                    <a:pt x="15002" y="8634"/>
                    <a:pt x="15017" y="8425"/>
                    <a:pt x="15002" y="8217"/>
                  </a:cubicBezTo>
                  <a:cubicBezTo>
                    <a:pt x="14988" y="7755"/>
                    <a:pt x="14913" y="7308"/>
                    <a:pt x="14809" y="6861"/>
                  </a:cubicBezTo>
                  <a:cubicBezTo>
                    <a:pt x="13943" y="2770"/>
                    <a:pt x="10473" y="0"/>
                    <a:pt x="63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54"/>
            <p:cNvSpPr/>
            <p:nvPr/>
          </p:nvSpPr>
          <p:spPr>
            <a:xfrm>
              <a:off x="6960038" y="3248113"/>
              <a:ext cx="156960" cy="147544"/>
            </a:xfrm>
            <a:custGeom>
              <a:avLst/>
              <a:gdLst/>
              <a:ahLst/>
              <a:cxnLst/>
              <a:rect l="l" t="t" r="r" b="b"/>
              <a:pathLst>
                <a:path w="5051" h="4748" extrusionOk="0">
                  <a:moveTo>
                    <a:pt x="2022" y="0"/>
                  </a:moveTo>
                  <a:cubicBezTo>
                    <a:pt x="1651" y="0"/>
                    <a:pt x="1279" y="328"/>
                    <a:pt x="1446" y="799"/>
                  </a:cubicBezTo>
                  <a:lnTo>
                    <a:pt x="1848" y="2006"/>
                  </a:lnTo>
                  <a:lnTo>
                    <a:pt x="641" y="2408"/>
                  </a:lnTo>
                  <a:cubicBezTo>
                    <a:pt x="0" y="2632"/>
                    <a:pt x="164" y="3570"/>
                    <a:pt x="850" y="3570"/>
                  </a:cubicBezTo>
                  <a:cubicBezTo>
                    <a:pt x="909" y="3570"/>
                    <a:pt x="969" y="3570"/>
                    <a:pt x="1028" y="3541"/>
                  </a:cubicBezTo>
                  <a:lnTo>
                    <a:pt x="2235" y="3138"/>
                  </a:lnTo>
                  <a:lnTo>
                    <a:pt x="2637" y="4345"/>
                  </a:lnTo>
                  <a:cubicBezTo>
                    <a:pt x="2727" y="4583"/>
                    <a:pt x="2950" y="4747"/>
                    <a:pt x="3218" y="4747"/>
                  </a:cubicBezTo>
                  <a:cubicBezTo>
                    <a:pt x="3278" y="4747"/>
                    <a:pt x="3338" y="4732"/>
                    <a:pt x="3397" y="4718"/>
                  </a:cubicBezTo>
                  <a:cubicBezTo>
                    <a:pt x="3710" y="4598"/>
                    <a:pt x="3874" y="4271"/>
                    <a:pt x="3770" y="3958"/>
                  </a:cubicBezTo>
                  <a:lnTo>
                    <a:pt x="3367" y="2751"/>
                  </a:lnTo>
                  <a:lnTo>
                    <a:pt x="4574" y="2349"/>
                  </a:lnTo>
                  <a:cubicBezTo>
                    <a:pt x="4887" y="2230"/>
                    <a:pt x="5051" y="1902"/>
                    <a:pt x="4946" y="1589"/>
                  </a:cubicBezTo>
                  <a:cubicBezTo>
                    <a:pt x="4865" y="1334"/>
                    <a:pt x="4639" y="1178"/>
                    <a:pt x="4395" y="1178"/>
                  </a:cubicBezTo>
                  <a:cubicBezTo>
                    <a:pt x="4326" y="1178"/>
                    <a:pt x="4256" y="1190"/>
                    <a:pt x="4187" y="1217"/>
                  </a:cubicBezTo>
                  <a:lnTo>
                    <a:pt x="2980" y="1619"/>
                  </a:lnTo>
                  <a:lnTo>
                    <a:pt x="2578" y="412"/>
                  </a:lnTo>
                  <a:cubicBezTo>
                    <a:pt x="2476" y="124"/>
                    <a:pt x="2249" y="0"/>
                    <a:pt x="20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54"/>
            <p:cNvSpPr/>
            <p:nvPr/>
          </p:nvSpPr>
          <p:spPr>
            <a:xfrm>
              <a:off x="6577225" y="3099296"/>
              <a:ext cx="158327" cy="147762"/>
            </a:xfrm>
            <a:custGeom>
              <a:avLst/>
              <a:gdLst/>
              <a:ahLst/>
              <a:cxnLst/>
              <a:rect l="l" t="t" r="r" b="b"/>
              <a:pathLst>
                <a:path w="5095" h="4755" extrusionOk="0">
                  <a:moveTo>
                    <a:pt x="2065" y="1"/>
                  </a:moveTo>
                  <a:cubicBezTo>
                    <a:pt x="1692" y="1"/>
                    <a:pt x="1308" y="335"/>
                    <a:pt x="1474" y="806"/>
                  </a:cubicBezTo>
                  <a:lnTo>
                    <a:pt x="1891" y="2013"/>
                  </a:lnTo>
                  <a:lnTo>
                    <a:pt x="684" y="2415"/>
                  </a:lnTo>
                  <a:cubicBezTo>
                    <a:pt x="0" y="2643"/>
                    <a:pt x="246" y="3584"/>
                    <a:pt x="857" y="3584"/>
                  </a:cubicBezTo>
                  <a:cubicBezTo>
                    <a:pt x="924" y="3584"/>
                    <a:pt x="996" y="3573"/>
                    <a:pt x="1072" y="3548"/>
                  </a:cubicBezTo>
                  <a:lnTo>
                    <a:pt x="2279" y="3145"/>
                  </a:lnTo>
                  <a:lnTo>
                    <a:pt x="2681" y="4337"/>
                  </a:lnTo>
                  <a:cubicBezTo>
                    <a:pt x="2755" y="4590"/>
                    <a:pt x="2994" y="4754"/>
                    <a:pt x="3247" y="4754"/>
                  </a:cubicBezTo>
                  <a:cubicBezTo>
                    <a:pt x="3321" y="4754"/>
                    <a:pt x="3381" y="4739"/>
                    <a:pt x="3441" y="4710"/>
                  </a:cubicBezTo>
                  <a:cubicBezTo>
                    <a:pt x="3753" y="4605"/>
                    <a:pt x="3917" y="4263"/>
                    <a:pt x="3813" y="3950"/>
                  </a:cubicBezTo>
                  <a:lnTo>
                    <a:pt x="3396" y="2758"/>
                  </a:lnTo>
                  <a:lnTo>
                    <a:pt x="4603" y="2341"/>
                  </a:lnTo>
                  <a:cubicBezTo>
                    <a:pt x="4915" y="2237"/>
                    <a:pt x="5094" y="1894"/>
                    <a:pt x="4975" y="1581"/>
                  </a:cubicBezTo>
                  <a:cubicBezTo>
                    <a:pt x="4892" y="1332"/>
                    <a:pt x="4658" y="1177"/>
                    <a:pt x="4415" y="1177"/>
                  </a:cubicBezTo>
                  <a:cubicBezTo>
                    <a:pt x="4353" y="1177"/>
                    <a:pt x="4291" y="1187"/>
                    <a:pt x="4230" y="1209"/>
                  </a:cubicBezTo>
                  <a:lnTo>
                    <a:pt x="3023" y="1626"/>
                  </a:lnTo>
                  <a:lnTo>
                    <a:pt x="2606" y="419"/>
                  </a:lnTo>
                  <a:cubicBezTo>
                    <a:pt x="2516" y="125"/>
                    <a:pt x="2293" y="1"/>
                    <a:pt x="20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158;p54"/>
            <p:cNvSpPr/>
            <p:nvPr/>
          </p:nvSpPr>
          <p:spPr>
            <a:xfrm>
              <a:off x="6294784" y="1473022"/>
              <a:ext cx="249097" cy="427343"/>
            </a:xfrm>
            <a:custGeom>
              <a:avLst/>
              <a:gdLst/>
              <a:ahLst/>
              <a:cxnLst/>
              <a:rect l="l" t="t" r="r" b="b"/>
              <a:pathLst>
                <a:path w="8016" h="13752" extrusionOk="0">
                  <a:moveTo>
                    <a:pt x="6764" y="5602"/>
                  </a:moveTo>
                  <a:cubicBezTo>
                    <a:pt x="6109" y="3353"/>
                    <a:pt x="5006" y="1312"/>
                    <a:pt x="3710" y="537"/>
                  </a:cubicBezTo>
                  <a:cubicBezTo>
                    <a:pt x="3233" y="269"/>
                    <a:pt x="2220" y="1"/>
                    <a:pt x="1431" y="403"/>
                  </a:cubicBezTo>
                  <a:cubicBezTo>
                    <a:pt x="1" y="1118"/>
                    <a:pt x="194" y="3383"/>
                    <a:pt x="1058" y="5290"/>
                  </a:cubicBezTo>
                  <a:cubicBezTo>
                    <a:pt x="2057" y="7584"/>
                    <a:pt x="4098" y="9759"/>
                    <a:pt x="5796" y="11785"/>
                  </a:cubicBezTo>
                  <a:cubicBezTo>
                    <a:pt x="6124" y="12172"/>
                    <a:pt x="7166" y="13751"/>
                    <a:pt x="7509" y="13677"/>
                  </a:cubicBezTo>
                  <a:cubicBezTo>
                    <a:pt x="8016" y="13573"/>
                    <a:pt x="7777" y="12470"/>
                    <a:pt x="7733" y="11830"/>
                  </a:cubicBezTo>
                  <a:cubicBezTo>
                    <a:pt x="7539" y="9729"/>
                    <a:pt x="7345" y="7643"/>
                    <a:pt x="6764" y="560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54"/>
            <p:cNvSpPr/>
            <p:nvPr/>
          </p:nvSpPr>
          <p:spPr>
            <a:xfrm>
              <a:off x="6106376" y="1667924"/>
              <a:ext cx="299097" cy="187538"/>
            </a:xfrm>
            <a:custGeom>
              <a:avLst/>
              <a:gdLst/>
              <a:ahLst/>
              <a:cxnLst/>
              <a:rect l="l" t="t" r="r" b="b"/>
              <a:pathLst>
                <a:path w="9625" h="6035" extrusionOk="0">
                  <a:moveTo>
                    <a:pt x="9431" y="5811"/>
                  </a:moveTo>
                  <a:cubicBezTo>
                    <a:pt x="9386" y="5677"/>
                    <a:pt x="9624" y="5587"/>
                    <a:pt x="9505" y="5409"/>
                  </a:cubicBezTo>
                  <a:cubicBezTo>
                    <a:pt x="8149" y="3114"/>
                    <a:pt x="4872" y="1"/>
                    <a:pt x="2205" y="641"/>
                  </a:cubicBezTo>
                  <a:cubicBezTo>
                    <a:pt x="0" y="1163"/>
                    <a:pt x="537" y="3278"/>
                    <a:pt x="1967" y="4098"/>
                  </a:cubicBezTo>
                  <a:cubicBezTo>
                    <a:pt x="3323" y="4887"/>
                    <a:pt x="5840" y="5230"/>
                    <a:pt x="7583" y="5587"/>
                  </a:cubicBezTo>
                  <a:cubicBezTo>
                    <a:pt x="8254" y="5736"/>
                    <a:pt x="8924" y="6034"/>
                    <a:pt x="9431" y="581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54"/>
            <p:cNvSpPr/>
            <p:nvPr/>
          </p:nvSpPr>
          <p:spPr>
            <a:xfrm>
              <a:off x="6931790" y="2421583"/>
              <a:ext cx="194933" cy="160223"/>
            </a:xfrm>
            <a:custGeom>
              <a:avLst/>
              <a:gdLst/>
              <a:ahLst/>
              <a:cxnLst/>
              <a:rect l="l" t="t" r="r" b="b"/>
              <a:pathLst>
                <a:path w="6273" h="5156" extrusionOk="0">
                  <a:moveTo>
                    <a:pt x="31" y="5081"/>
                  </a:moveTo>
                  <a:cubicBezTo>
                    <a:pt x="895" y="5155"/>
                    <a:pt x="1893" y="4485"/>
                    <a:pt x="2861" y="4008"/>
                  </a:cubicBezTo>
                  <a:cubicBezTo>
                    <a:pt x="3814" y="3547"/>
                    <a:pt x="4813" y="3070"/>
                    <a:pt x="5304" y="2459"/>
                  </a:cubicBezTo>
                  <a:cubicBezTo>
                    <a:pt x="6273" y="1267"/>
                    <a:pt x="5066" y="1"/>
                    <a:pt x="3502" y="746"/>
                  </a:cubicBezTo>
                  <a:cubicBezTo>
                    <a:pt x="2772" y="1088"/>
                    <a:pt x="2071" y="1953"/>
                    <a:pt x="1431" y="2712"/>
                  </a:cubicBezTo>
                  <a:cubicBezTo>
                    <a:pt x="790" y="3472"/>
                    <a:pt x="1" y="4321"/>
                    <a:pt x="31" y="508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161;p54"/>
            <p:cNvSpPr/>
            <p:nvPr/>
          </p:nvSpPr>
          <p:spPr>
            <a:xfrm>
              <a:off x="7027626" y="2542900"/>
              <a:ext cx="328711" cy="156494"/>
            </a:xfrm>
            <a:custGeom>
              <a:avLst/>
              <a:gdLst/>
              <a:ahLst/>
              <a:cxnLst/>
              <a:rect l="l" t="t" r="r" b="b"/>
              <a:pathLst>
                <a:path w="10578" h="5036" extrusionOk="0">
                  <a:moveTo>
                    <a:pt x="60" y="2086"/>
                  </a:moveTo>
                  <a:cubicBezTo>
                    <a:pt x="164" y="2190"/>
                    <a:pt x="1" y="2384"/>
                    <a:pt x="194" y="2488"/>
                  </a:cubicBezTo>
                  <a:cubicBezTo>
                    <a:pt x="2488" y="3859"/>
                    <a:pt x="6824" y="5035"/>
                    <a:pt x="8879" y="3203"/>
                  </a:cubicBezTo>
                  <a:cubicBezTo>
                    <a:pt x="10578" y="1713"/>
                    <a:pt x="9088" y="104"/>
                    <a:pt x="7449" y="60"/>
                  </a:cubicBezTo>
                  <a:cubicBezTo>
                    <a:pt x="5885" y="0"/>
                    <a:pt x="3501" y="894"/>
                    <a:pt x="1788" y="1415"/>
                  </a:cubicBezTo>
                  <a:cubicBezTo>
                    <a:pt x="1148" y="1609"/>
                    <a:pt x="403" y="1654"/>
                    <a:pt x="60" y="208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162;p54"/>
            <p:cNvSpPr/>
            <p:nvPr/>
          </p:nvSpPr>
          <p:spPr>
            <a:xfrm>
              <a:off x="7716496" y="3036369"/>
              <a:ext cx="453229" cy="181509"/>
            </a:xfrm>
            <a:custGeom>
              <a:avLst/>
              <a:gdLst/>
              <a:ahLst/>
              <a:cxnLst/>
              <a:rect l="l" t="t" r="r" b="b"/>
              <a:pathLst>
                <a:path w="14585" h="5841" extrusionOk="0">
                  <a:moveTo>
                    <a:pt x="8030" y="5781"/>
                  </a:moveTo>
                  <a:cubicBezTo>
                    <a:pt x="10369" y="5722"/>
                    <a:pt x="12618" y="5185"/>
                    <a:pt x="13691" y="4113"/>
                  </a:cubicBezTo>
                  <a:cubicBezTo>
                    <a:pt x="14063" y="3740"/>
                    <a:pt x="14585" y="2802"/>
                    <a:pt x="14406" y="1952"/>
                  </a:cubicBezTo>
                  <a:cubicBezTo>
                    <a:pt x="14063" y="388"/>
                    <a:pt x="11844" y="1"/>
                    <a:pt x="9758" y="343"/>
                  </a:cubicBezTo>
                  <a:cubicBezTo>
                    <a:pt x="7300" y="731"/>
                    <a:pt x="4663" y="2146"/>
                    <a:pt x="2279" y="3278"/>
                  </a:cubicBezTo>
                  <a:cubicBezTo>
                    <a:pt x="1818" y="3502"/>
                    <a:pt x="30" y="4113"/>
                    <a:pt x="15" y="4455"/>
                  </a:cubicBezTo>
                  <a:cubicBezTo>
                    <a:pt x="0" y="4977"/>
                    <a:pt x="1117" y="5036"/>
                    <a:pt x="1758" y="5140"/>
                  </a:cubicBezTo>
                  <a:cubicBezTo>
                    <a:pt x="3829" y="5498"/>
                    <a:pt x="5900" y="5841"/>
                    <a:pt x="8030" y="578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2163;p54"/>
            <p:cNvSpPr/>
            <p:nvPr/>
          </p:nvSpPr>
          <p:spPr>
            <a:xfrm>
              <a:off x="7817397" y="3243328"/>
              <a:ext cx="212988" cy="125481"/>
            </a:xfrm>
            <a:custGeom>
              <a:avLst/>
              <a:gdLst/>
              <a:ahLst/>
              <a:cxnLst/>
              <a:rect l="l" t="t" r="r" b="b"/>
              <a:pathLst>
                <a:path w="6854" h="4038" extrusionOk="0">
                  <a:moveTo>
                    <a:pt x="1" y="387"/>
                  </a:moveTo>
                  <a:cubicBezTo>
                    <a:pt x="343" y="1177"/>
                    <a:pt x="1401" y="1728"/>
                    <a:pt x="2280" y="2354"/>
                  </a:cubicBezTo>
                  <a:cubicBezTo>
                    <a:pt x="3159" y="2980"/>
                    <a:pt x="4053" y="3635"/>
                    <a:pt x="4813" y="3769"/>
                  </a:cubicBezTo>
                  <a:cubicBezTo>
                    <a:pt x="6317" y="4037"/>
                    <a:pt x="6854" y="2384"/>
                    <a:pt x="5453" y="1371"/>
                  </a:cubicBezTo>
                  <a:cubicBezTo>
                    <a:pt x="4798" y="894"/>
                    <a:pt x="3725" y="685"/>
                    <a:pt x="2742" y="492"/>
                  </a:cubicBezTo>
                  <a:cubicBezTo>
                    <a:pt x="1759" y="283"/>
                    <a:pt x="641" y="0"/>
                    <a:pt x="1" y="38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164;p54"/>
            <p:cNvSpPr/>
            <p:nvPr/>
          </p:nvSpPr>
          <p:spPr>
            <a:xfrm>
              <a:off x="5957593" y="4009946"/>
              <a:ext cx="203262" cy="146767"/>
            </a:xfrm>
            <a:custGeom>
              <a:avLst/>
              <a:gdLst/>
              <a:ahLst/>
              <a:cxnLst/>
              <a:rect l="l" t="t" r="r" b="b"/>
              <a:pathLst>
                <a:path w="6541" h="4723" extrusionOk="0">
                  <a:moveTo>
                    <a:pt x="6540" y="164"/>
                  </a:moveTo>
                  <a:cubicBezTo>
                    <a:pt x="5691" y="0"/>
                    <a:pt x="4648" y="581"/>
                    <a:pt x="3635" y="954"/>
                  </a:cubicBezTo>
                  <a:cubicBezTo>
                    <a:pt x="2637" y="1341"/>
                    <a:pt x="1609" y="1728"/>
                    <a:pt x="1073" y="2280"/>
                  </a:cubicBezTo>
                  <a:cubicBezTo>
                    <a:pt x="0" y="3382"/>
                    <a:pt x="1088" y="4723"/>
                    <a:pt x="2712" y="4142"/>
                  </a:cubicBezTo>
                  <a:cubicBezTo>
                    <a:pt x="3456" y="3859"/>
                    <a:pt x="4231" y="3069"/>
                    <a:pt x="4946" y="2384"/>
                  </a:cubicBezTo>
                  <a:cubicBezTo>
                    <a:pt x="5661" y="1684"/>
                    <a:pt x="6510" y="909"/>
                    <a:pt x="6540" y="16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54"/>
            <p:cNvSpPr/>
            <p:nvPr/>
          </p:nvSpPr>
          <p:spPr>
            <a:xfrm>
              <a:off x="5195444" y="3063575"/>
              <a:ext cx="640363" cy="516622"/>
            </a:xfrm>
            <a:custGeom>
              <a:avLst/>
              <a:gdLst/>
              <a:ahLst/>
              <a:cxnLst/>
              <a:rect l="l" t="t" r="r" b="b"/>
              <a:pathLst>
                <a:path w="20607" h="16625" extrusionOk="0">
                  <a:moveTo>
                    <a:pt x="13680" y="1"/>
                  </a:moveTo>
                  <a:cubicBezTo>
                    <a:pt x="13039" y="1"/>
                    <a:pt x="12651" y="467"/>
                    <a:pt x="12589" y="1193"/>
                  </a:cubicBezTo>
                  <a:cubicBezTo>
                    <a:pt x="12559" y="1640"/>
                    <a:pt x="12559" y="1387"/>
                    <a:pt x="13215" y="5901"/>
                  </a:cubicBezTo>
                  <a:cubicBezTo>
                    <a:pt x="13121" y="5919"/>
                    <a:pt x="13027" y="5928"/>
                    <a:pt x="12929" y="5928"/>
                  </a:cubicBezTo>
                  <a:cubicBezTo>
                    <a:pt x="12249" y="5928"/>
                    <a:pt x="11321" y="5518"/>
                    <a:pt x="8120" y="5245"/>
                  </a:cubicBezTo>
                  <a:cubicBezTo>
                    <a:pt x="7941" y="5229"/>
                    <a:pt x="7774" y="5221"/>
                    <a:pt x="7620" y="5221"/>
                  </a:cubicBezTo>
                  <a:cubicBezTo>
                    <a:pt x="6204" y="5221"/>
                    <a:pt x="5803" y="5907"/>
                    <a:pt x="6273" y="7465"/>
                  </a:cubicBezTo>
                  <a:cubicBezTo>
                    <a:pt x="7330" y="11025"/>
                    <a:pt x="7450" y="10936"/>
                    <a:pt x="7375" y="11368"/>
                  </a:cubicBezTo>
                  <a:cubicBezTo>
                    <a:pt x="6898" y="11517"/>
                    <a:pt x="6362" y="11457"/>
                    <a:pt x="5856" y="11517"/>
                  </a:cubicBezTo>
                  <a:cubicBezTo>
                    <a:pt x="850" y="11994"/>
                    <a:pt x="1" y="11860"/>
                    <a:pt x="1520" y="15837"/>
                  </a:cubicBezTo>
                  <a:cubicBezTo>
                    <a:pt x="1723" y="16378"/>
                    <a:pt x="2111" y="16624"/>
                    <a:pt x="2475" y="16624"/>
                  </a:cubicBezTo>
                  <a:cubicBezTo>
                    <a:pt x="2995" y="16624"/>
                    <a:pt x="3468" y="16123"/>
                    <a:pt x="3293" y="15256"/>
                  </a:cubicBezTo>
                  <a:cubicBezTo>
                    <a:pt x="3189" y="14720"/>
                    <a:pt x="2742" y="14228"/>
                    <a:pt x="2995" y="13871"/>
                  </a:cubicBezTo>
                  <a:cubicBezTo>
                    <a:pt x="3308" y="13454"/>
                    <a:pt x="3964" y="13588"/>
                    <a:pt x="4485" y="13543"/>
                  </a:cubicBezTo>
                  <a:cubicBezTo>
                    <a:pt x="5543" y="13439"/>
                    <a:pt x="6585" y="13334"/>
                    <a:pt x="7643" y="13319"/>
                  </a:cubicBezTo>
                  <a:cubicBezTo>
                    <a:pt x="9550" y="13290"/>
                    <a:pt x="9878" y="12351"/>
                    <a:pt x="9327" y="10876"/>
                  </a:cubicBezTo>
                  <a:cubicBezTo>
                    <a:pt x="8910" y="9714"/>
                    <a:pt x="8582" y="8537"/>
                    <a:pt x="8165" y="7182"/>
                  </a:cubicBezTo>
                  <a:lnTo>
                    <a:pt x="8165" y="7182"/>
                  </a:lnTo>
                  <a:cubicBezTo>
                    <a:pt x="10562" y="7260"/>
                    <a:pt x="12660" y="7991"/>
                    <a:pt x="13926" y="7991"/>
                  </a:cubicBezTo>
                  <a:cubicBezTo>
                    <a:pt x="14831" y="7991"/>
                    <a:pt x="15309" y="7617"/>
                    <a:pt x="15166" y="6362"/>
                  </a:cubicBezTo>
                  <a:cubicBezTo>
                    <a:pt x="14764" y="2787"/>
                    <a:pt x="14571" y="2891"/>
                    <a:pt x="14854" y="2549"/>
                  </a:cubicBezTo>
                  <a:lnTo>
                    <a:pt x="14854" y="2549"/>
                  </a:lnTo>
                  <a:cubicBezTo>
                    <a:pt x="17327" y="3621"/>
                    <a:pt x="18310" y="4426"/>
                    <a:pt x="19010" y="4649"/>
                  </a:cubicBezTo>
                  <a:cubicBezTo>
                    <a:pt x="19135" y="4692"/>
                    <a:pt x="19254" y="4712"/>
                    <a:pt x="19366" y="4712"/>
                  </a:cubicBezTo>
                  <a:cubicBezTo>
                    <a:pt x="20188" y="4712"/>
                    <a:pt x="20607" y="3658"/>
                    <a:pt x="19859" y="3055"/>
                  </a:cubicBezTo>
                  <a:cubicBezTo>
                    <a:pt x="19591" y="2832"/>
                    <a:pt x="19546" y="2832"/>
                    <a:pt x="14660" y="284"/>
                  </a:cubicBezTo>
                  <a:cubicBezTo>
                    <a:pt x="14289" y="90"/>
                    <a:pt x="13960" y="1"/>
                    <a:pt x="136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6" name="Google Shape;2166;p54"/>
          <p:cNvGrpSpPr/>
          <p:nvPr/>
        </p:nvGrpSpPr>
        <p:grpSpPr>
          <a:xfrm rot="2996445">
            <a:off x="7418521" y="256459"/>
            <a:ext cx="740371" cy="757532"/>
            <a:chOff x="4391775" y="4244400"/>
            <a:chExt cx="715125" cy="731700"/>
          </a:xfrm>
        </p:grpSpPr>
        <p:sp>
          <p:nvSpPr>
            <p:cNvPr id="2167" name="Google Shape;2167;p54"/>
            <p:cNvSpPr/>
            <p:nvPr/>
          </p:nvSpPr>
          <p:spPr>
            <a:xfrm>
              <a:off x="4391775" y="4244400"/>
              <a:ext cx="715125" cy="731700"/>
            </a:xfrm>
            <a:custGeom>
              <a:avLst/>
              <a:gdLst/>
              <a:ahLst/>
              <a:cxnLst/>
              <a:rect l="l" t="t" r="r" b="b"/>
              <a:pathLst>
                <a:path w="28605" h="29268" extrusionOk="0">
                  <a:moveTo>
                    <a:pt x="15770" y="550"/>
                  </a:moveTo>
                  <a:cubicBezTo>
                    <a:pt x="16901" y="550"/>
                    <a:pt x="18030" y="688"/>
                    <a:pt x="19130" y="988"/>
                  </a:cubicBezTo>
                  <a:cubicBezTo>
                    <a:pt x="27056" y="3134"/>
                    <a:pt x="28605" y="12907"/>
                    <a:pt x="26758" y="19820"/>
                  </a:cubicBezTo>
                  <a:cubicBezTo>
                    <a:pt x="26311" y="21548"/>
                    <a:pt x="25625" y="23217"/>
                    <a:pt x="24731" y="24766"/>
                  </a:cubicBezTo>
                  <a:cubicBezTo>
                    <a:pt x="24106" y="25809"/>
                    <a:pt x="23331" y="26912"/>
                    <a:pt x="22288" y="27597"/>
                  </a:cubicBezTo>
                  <a:cubicBezTo>
                    <a:pt x="21692" y="27954"/>
                    <a:pt x="21007" y="28163"/>
                    <a:pt x="20292" y="28252"/>
                  </a:cubicBezTo>
                  <a:cubicBezTo>
                    <a:pt x="19308" y="28431"/>
                    <a:pt x="18355" y="28550"/>
                    <a:pt x="17372" y="28640"/>
                  </a:cubicBezTo>
                  <a:cubicBezTo>
                    <a:pt x="16627" y="28703"/>
                    <a:pt x="15862" y="28738"/>
                    <a:pt x="15089" y="28738"/>
                  </a:cubicBezTo>
                  <a:cubicBezTo>
                    <a:pt x="10415" y="28738"/>
                    <a:pt x="5434" y="27452"/>
                    <a:pt x="2801" y="23336"/>
                  </a:cubicBezTo>
                  <a:cubicBezTo>
                    <a:pt x="2364" y="22665"/>
                    <a:pt x="2012" y="21966"/>
                    <a:pt x="1746" y="21239"/>
                  </a:cubicBezTo>
                  <a:lnTo>
                    <a:pt x="1746" y="21239"/>
                  </a:lnTo>
                  <a:cubicBezTo>
                    <a:pt x="1307" y="19763"/>
                    <a:pt x="1072" y="18286"/>
                    <a:pt x="983" y="16751"/>
                  </a:cubicBezTo>
                  <a:cubicBezTo>
                    <a:pt x="745" y="13682"/>
                    <a:pt x="1103" y="10464"/>
                    <a:pt x="2622" y="7752"/>
                  </a:cubicBezTo>
                  <a:cubicBezTo>
                    <a:pt x="4231" y="4832"/>
                    <a:pt x="7151" y="2806"/>
                    <a:pt x="10191" y="1614"/>
                  </a:cubicBezTo>
                  <a:cubicBezTo>
                    <a:pt x="11966" y="942"/>
                    <a:pt x="13870" y="550"/>
                    <a:pt x="15770" y="550"/>
                  </a:cubicBezTo>
                  <a:close/>
                  <a:moveTo>
                    <a:pt x="15687" y="0"/>
                  </a:moveTo>
                  <a:cubicBezTo>
                    <a:pt x="14592" y="0"/>
                    <a:pt x="13493" y="128"/>
                    <a:pt x="12425" y="363"/>
                  </a:cubicBezTo>
                  <a:cubicBezTo>
                    <a:pt x="9267" y="1078"/>
                    <a:pt x="6049" y="2746"/>
                    <a:pt x="3874" y="5190"/>
                  </a:cubicBezTo>
                  <a:cubicBezTo>
                    <a:pt x="119" y="9391"/>
                    <a:pt x="0" y="15827"/>
                    <a:pt x="1401" y="20982"/>
                  </a:cubicBezTo>
                  <a:cubicBezTo>
                    <a:pt x="1430" y="21101"/>
                    <a:pt x="1460" y="21220"/>
                    <a:pt x="1490" y="21340"/>
                  </a:cubicBezTo>
                  <a:cubicBezTo>
                    <a:pt x="1505" y="21394"/>
                    <a:pt x="1525" y="21439"/>
                    <a:pt x="1548" y="21472"/>
                  </a:cubicBezTo>
                  <a:lnTo>
                    <a:pt x="1548" y="21472"/>
                  </a:lnTo>
                  <a:cubicBezTo>
                    <a:pt x="2629" y="24299"/>
                    <a:pt x="4762" y="26594"/>
                    <a:pt x="7509" y="27805"/>
                  </a:cubicBezTo>
                  <a:cubicBezTo>
                    <a:pt x="9968" y="28920"/>
                    <a:pt x="12700" y="29267"/>
                    <a:pt x="15365" y="29267"/>
                  </a:cubicBezTo>
                  <a:cubicBezTo>
                    <a:pt x="15478" y="29267"/>
                    <a:pt x="15591" y="29267"/>
                    <a:pt x="15703" y="29265"/>
                  </a:cubicBezTo>
                  <a:cubicBezTo>
                    <a:pt x="17699" y="29265"/>
                    <a:pt x="19696" y="28997"/>
                    <a:pt x="21603" y="28521"/>
                  </a:cubicBezTo>
                  <a:cubicBezTo>
                    <a:pt x="22586" y="28252"/>
                    <a:pt x="23361" y="27478"/>
                    <a:pt x="23957" y="26703"/>
                  </a:cubicBezTo>
                  <a:cubicBezTo>
                    <a:pt x="24970" y="25392"/>
                    <a:pt x="25774" y="23932"/>
                    <a:pt x="26340" y="22353"/>
                  </a:cubicBezTo>
                  <a:cubicBezTo>
                    <a:pt x="27920" y="18270"/>
                    <a:pt x="28218" y="13771"/>
                    <a:pt x="27145" y="9510"/>
                  </a:cubicBezTo>
                  <a:cubicBezTo>
                    <a:pt x="26281" y="6143"/>
                    <a:pt x="24463" y="3015"/>
                    <a:pt x="21335" y="1346"/>
                  </a:cubicBezTo>
                  <a:cubicBezTo>
                    <a:pt x="19595" y="409"/>
                    <a:pt x="17647" y="0"/>
                    <a:pt x="156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54"/>
            <p:cNvSpPr/>
            <p:nvPr/>
          </p:nvSpPr>
          <p:spPr>
            <a:xfrm>
              <a:off x="4434225" y="4314550"/>
              <a:ext cx="592225" cy="558725"/>
            </a:xfrm>
            <a:custGeom>
              <a:avLst/>
              <a:gdLst/>
              <a:ahLst/>
              <a:cxnLst/>
              <a:rect l="l" t="t" r="r" b="b"/>
              <a:pathLst>
                <a:path w="23689" h="22349" extrusionOk="0">
                  <a:moveTo>
                    <a:pt x="12524" y="547"/>
                  </a:moveTo>
                  <a:cubicBezTo>
                    <a:pt x="12794" y="547"/>
                    <a:pt x="13064" y="585"/>
                    <a:pt x="13320" y="656"/>
                  </a:cubicBezTo>
                  <a:cubicBezTo>
                    <a:pt x="13916" y="864"/>
                    <a:pt x="14512" y="1073"/>
                    <a:pt x="15108" y="1341"/>
                  </a:cubicBezTo>
                  <a:cubicBezTo>
                    <a:pt x="18773" y="2980"/>
                    <a:pt x="22914" y="6019"/>
                    <a:pt x="23093" y="10429"/>
                  </a:cubicBezTo>
                  <a:cubicBezTo>
                    <a:pt x="23122" y="11027"/>
                    <a:pt x="23068" y="11653"/>
                    <a:pt x="22959" y="12253"/>
                  </a:cubicBezTo>
                  <a:lnTo>
                    <a:pt x="22959" y="12253"/>
                  </a:lnTo>
                  <a:cubicBezTo>
                    <a:pt x="22942" y="12268"/>
                    <a:pt x="22927" y="12294"/>
                    <a:pt x="22914" y="12336"/>
                  </a:cubicBezTo>
                  <a:cubicBezTo>
                    <a:pt x="22646" y="13349"/>
                    <a:pt x="22259" y="14302"/>
                    <a:pt x="21782" y="15226"/>
                  </a:cubicBezTo>
                  <a:cubicBezTo>
                    <a:pt x="20888" y="17193"/>
                    <a:pt x="19517" y="18861"/>
                    <a:pt x="17789" y="20172"/>
                  </a:cubicBezTo>
                  <a:cubicBezTo>
                    <a:pt x="16182" y="21320"/>
                    <a:pt x="14240" y="21778"/>
                    <a:pt x="12274" y="21778"/>
                  </a:cubicBezTo>
                  <a:cubicBezTo>
                    <a:pt x="11688" y="21778"/>
                    <a:pt x="11100" y="21737"/>
                    <a:pt x="10519" y="21662"/>
                  </a:cubicBezTo>
                  <a:cubicBezTo>
                    <a:pt x="8016" y="21305"/>
                    <a:pt x="5602" y="20262"/>
                    <a:pt x="3934" y="18385"/>
                  </a:cubicBezTo>
                  <a:cubicBezTo>
                    <a:pt x="1" y="14004"/>
                    <a:pt x="2861" y="7449"/>
                    <a:pt x="6526" y="3874"/>
                  </a:cubicBezTo>
                  <a:cubicBezTo>
                    <a:pt x="7956" y="2503"/>
                    <a:pt x="9714" y="1192"/>
                    <a:pt x="11651" y="685"/>
                  </a:cubicBezTo>
                  <a:cubicBezTo>
                    <a:pt x="11931" y="592"/>
                    <a:pt x="12228" y="547"/>
                    <a:pt x="12524" y="547"/>
                  </a:cubicBezTo>
                  <a:close/>
                  <a:moveTo>
                    <a:pt x="12634" y="0"/>
                  </a:moveTo>
                  <a:cubicBezTo>
                    <a:pt x="11889" y="0"/>
                    <a:pt x="11145" y="179"/>
                    <a:pt x="10459" y="536"/>
                  </a:cubicBezTo>
                  <a:cubicBezTo>
                    <a:pt x="9506" y="954"/>
                    <a:pt x="8612" y="1490"/>
                    <a:pt x="7778" y="2145"/>
                  </a:cubicBezTo>
                  <a:cubicBezTo>
                    <a:pt x="5573" y="3814"/>
                    <a:pt x="3844" y="6019"/>
                    <a:pt x="2772" y="8552"/>
                  </a:cubicBezTo>
                  <a:cubicBezTo>
                    <a:pt x="1699" y="11144"/>
                    <a:pt x="1282" y="14124"/>
                    <a:pt x="2474" y="16776"/>
                  </a:cubicBezTo>
                  <a:cubicBezTo>
                    <a:pt x="3546" y="19070"/>
                    <a:pt x="5662" y="20709"/>
                    <a:pt x="8016" y="21543"/>
                  </a:cubicBezTo>
                  <a:cubicBezTo>
                    <a:pt x="9374" y="22056"/>
                    <a:pt x="10907" y="22349"/>
                    <a:pt x="12430" y="22349"/>
                  </a:cubicBezTo>
                  <a:cubicBezTo>
                    <a:pt x="13648" y="22349"/>
                    <a:pt x="14860" y="22162"/>
                    <a:pt x="15972" y="21752"/>
                  </a:cubicBezTo>
                  <a:cubicBezTo>
                    <a:pt x="19696" y="20381"/>
                    <a:pt x="22080" y="16567"/>
                    <a:pt x="23153" y="12932"/>
                  </a:cubicBezTo>
                  <a:cubicBezTo>
                    <a:pt x="23182" y="12842"/>
                    <a:pt x="23212" y="12753"/>
                    <a:pt x="23212" y="12664"/>
                  </a:cubicBezTo>
                  <a:cubicBezTo>
                    <a:pt x="23689" y="10280"/>
                    <a:pt x="23123" y="7807"/>
                    <a:pt x="21693" y="5840"/>
                  </a:cubicBezTo>
                  <a:cubicBezTo>
                    <a:pt x="20352" y="4082"/>
                    <a:pt x="18624" y="2622"/>
                    <a:pt x="16627" y="1609"/>
                  </a:cubicBezTo>
                  <a:cubicBezTo>
                    <a:pt x="15852" y="1162"/>
                    <a:pt x="15048" y="805"/>
                    <a:pt x="14214" y="477"/>
                  </a:cubicBezTo>
                  <a:cubicBezTo>
                    <a:pt x="13737" y="238"/>
                    <a:pt x="13201" y="89"/>
                    <a:pt x="126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54"/>
            <p:cNvSpPr/>
            <p:nvPr/>
          </p:nvSpPr>
          <p:spPr>
            <a:xfrm>
              <a:off x="4566075" y="4418825"/>
              <a:ext cx="377700" cy="387475"/>
            </a:xfrm>
            <a:custGeom>
              <a:avLst/>
              <a:gdLst/>
              <a:ahLst/>
              <a:cxnLst/>
              <a:rect l="l" t="t" r="r" b="b"/>
              <a:pathLst>
                <a:path w="15108" h="15499" extrusionOk="0">
                  <a:moveTo>
                    <a:pt x="7661" y="581"/>
                  </a:moveTo>
                  <a:cubicBezTo>
                    <a:pt x="9320" y="581"/>
                    <a:pt x="10910" y="1118"/>
                    <a:pt x="12128" y="2533"/>
                  </a:cubicBezTo>
                  <a:cubicBezTo>
                    <a:pt x="12575" y="3219"/>
                    <a:pt x="12992" y="3934"/>
                    <a:pt x="13290" y="4708"/>
                  </a:cubicBezTo>
                  <a:cubicBezTo>
                    <a:pt x="13945" y="6258"/>
                    <a:pt x="14273" y="8016"/>
                    <a:pt x="13767" y="9655"/>
                  </a:cubicBezTo>
                  <a:cubicBezTo>
                    <a:pt x="12900" y="12505"/>
                    <a:pt x="9807" y="14962"/>
                    <a:pt x="6796" y="14962"/>
                  </a:cubicBezTo>
                  <a:cubicBezTo>
                    <a:pt x="6596" y="14962"/>
                    <a:pt x="6397" y="14951"/>
                    <a:pt x="6198" y="14929"/>
                  </a:cubicBezTo>
                  <a:cubicBezTo>
                    <a:pt x="2414" y="14512"/>
                    <a:pt x="448" y="10251"/>
                    <a:pt x="328" y="6884"/>
                  </a:cubicBezTo>
                  <a:cubicBezTo>
                    <a:pt x="269" y="5662"/>
                    <a:pt x="388" y="4262"/>
                    <a:pt x="984" y="3189"/>
                  </a:cubicBezTo>
                  <a:cubicBezTo>
                    <a:pt x="1371" y="2474"/>
                    <a:pt x="2265" y="2116"/>
                    <a:pt x="2980" y="1759"/>
                  </a:cubicBezTo>
                  <a:cubicBezTo>
                    <a:pt x="4423" y="1073"/>
                    <a:pt x="6073" y="581"/>
                    <a:pt x="7661" y="581"/>
                  </a:cubicBezTo>
                  <a:close/>
                  <a:moveTo>
                    <a:pt x="7748" y="1"/>
                  </a:moveTo>
                  <a:cubicBezTo>
                    <a:pt x="6198" y="30"/>
                    <a:pt x="4708" y="358"/>
                    <a:pt x="3338" y="1014"/>
                  </a:cubicBezTo>
                  <a:cubicBezTo>
                    <a:pt x="2802" y="1222"/>
                    <a:pt x="2295" y="1490"/>
                    <a:pt x="1788" y="1788"/>
                  </a:cubicBezTo>
                  <a:cubicBezTo>
                    <a:pt x="1461" y="1937"/>
                    <a:pt x="1163" y="2176"/>
                    <a:pt x="924" y="2474"/>
                  </a:cubicBezTo>
                  <a:cubicBezTo>
                    <a:pt x="179" y="3457"/>
                    <a:pt x="60" y="4917"/>
                    <a:pt x="30" y="6079"/>
                  </a:cubicBezTo>
                  <a:cubicBezTo>
                    <a:pt x="1" y="7956"/>
                    <a:pt x="418" y="9774"/>
                    <a:pt x="1252" y="11442"/>
                  </a:cubicBezTo>
                  <a:cubicBezTo>
                    <a:pt x="2116" y="13111"/>
                    <a:pt x="3397" y="14631"/>
                    <a:pt x="5215" y="15227"/>
                  </a:cubicBezTo>
                  <a:cubicBezTo>
                    <a:pt x="5779" y="15413"/>
                    <a:pt x="6351" y="15499"/>
                    <a:pt x="6921" y="15499"/>
                  </a:cubicBezTo>
                  <a:cubicBezTo>
                    <a:pt x="9727" y="15499"/>
                    <a:pt x="12464" y="13417"/>
                    <a:pt x="13677" y="10966"/>
                  </a:cubicBezTo>
                  <a:cubicBezTo>
                    <a:pt x="15107" y="8135"/>
                    <a:pt x="14005" y="4531"/>
                    <a:pt x="12218" y="2117"/>
                  </a:cubicBezTo>
                  <a:lnTo>
                    <a:pt x="12218" y="2117"/>
                  </a:lnTo>
                  <a:cubicBezTo>
                    <a:pt x="12218" y="2117"/>
                    <a:pt x="12218" y="2117"/>
                    <a:pt x="12217" y="2116"/>
                  </a:cubicBezTo>
                  <a:lnTo>
                    <a:pt x="12217" y="2116"/>
                  </a:lnTo>
                  <a:cubicBezTo>
                    <a:pt x="12217" y="2116"/>
                    <a:pt x="12217" y="2116"/>
                    <a:pt x="12217" y="2116"/>
                  </a:cubicBezTo>
                  <a:cubicBezTo>
                    <a:pt x="12208" y="2104"/>
                    <a:pt x="12199" y="2094"/>
                    <a:pt x="12191" y="2085"/>
                  </a:cubicBezTo>
                  <a:lnTo>
                    <a:pt x="12191" y="2085"/>
                  </a:lnTo>
                  <a:cubicBezTo>
                    <a:pt x="11060" y="764"/>
                    <a:pt x="9433" y="30"/>
                    <a:pt x="77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70" name="Google Shape;2170;p54"/>
          <p:cNvSpPr/>
          <p:nvPr/>
        </p:nvSpPr>
        <p:spPr>
          <a:xfrm>
            <a:off x="7058558" y="1228716"/>
            <a:ext cx="103225" cy="85382"/>
          </a:xfrm>
          <a:custGeom>
            <a:avLst/>
            <a:gdLst/>
            <a:ahLst/>
            <a:cxnLst/>
            <a:rect l="l" t="t" r="r" b="b"/>
            <a:pathLst>
              <a:path w="3101" h="2565" extrusionOk="0">
                <a:moveTo>
                  <a:pt x="1531" y="1"/>
                </a:moveTo>
                <a:cubicBezTo>
                  <a:pt x="1460" y="1"/>
                  <a:pt x="1386" y="8"/>
                  <a:pt x="1311" y="23"/>
                </a:cubicBezTo>
                <a:cubicBezTo>
                  <a:pt x="894" y="83"/>
                  <a:pt x="507" y="351"/>
                  <a:pt x="298" y="738"/>
                </a:cubicBezTo>
                <a:cubicBezTo>
                  <a:pt x="0" y="1334"/>
                  <a:pt x="239" y="2287"/>
                  <a:pt x="954" y="2496"/>
                </a:cubicBezTo>
                <a:cubicBezTo>
                  <a:pt x="1096" y="2542"/>
                  <a:pt x="1264" y="2564"/>
                  <a:pt x="1441" y="2564"/>
                </a:cubicBezTo>
                <a:cubicBezTo>
                  <a:pt x="2188" y="2564"/>
                  <a:pt x="3100" y="2159"/>
                  <a:pt x="2980" y="1364"/>
                </a:cubicBezTo>
                <a:cubicBezTo>
                  <a:pt x="2950" y="1006"/>
                  <a:pt x="2801" y="649"/>
                  <a:pt x="2563" y="381"/>
                </a:cubicBezTo>
                <a:cubicBezTo>
                  <a:pt x="2324" y="172"/>
                  <a:pt x="2056" y="53"/>
                  <a:pt x="1728" y="23"/>
                </a:cubicBezTo>
                <a:cubicBezTo>
                  <a:pt x="1669" y="8"/>
                  <a:pt x="1602" y="1"/>
                  <a:pt x="153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1" name="Google Shape;2171;p54"/>
          <p:cNvSpPr/>
          <p:nvPr/>
        </p:nvSpPr>
        <p:spPr>
          <a:xfrm>
            <a:off x="3843927" y="3310335"/>
            <a:ext cx="172096" cy="143602"/>
          </a:xfrm>
          <a:custGeom>
            <a:avLst/>
            <a:gdLst/>
            <a:ahLst/>
            <a:cxnLst/>
            <a:rect l="l" t="t" r="r" b="b"/>
            <a:pathLst>
              <a:path w="5170" h="4314" extrusionOk="0">
                <a:moveTo>
                  <a:pt x="2507" y="0"/>
                </a:moveTo>
                <a:cubicBezTo>
                  <a:pt x="2392" y="0"/>
                  <a:pt x="2280" y="8"/>
                  <a:pt x="2176" y="23"/>
                </a:cubicBezTo>
                <a:cubicBezTo>
                  <a:pt x="1431" y="142"/>
                  <a:pt x="835" y="589"/>
                  <a:pt x="477" y="1214"/>
                </a:cubicBezTo>
                <a:cubicBezTo>
                  <a:pt x="0" y="2257"/>
                  <a:pt x="388" y="3837"/>
                  <a:pt x="1550" y="4194"/>
                </a:cubicBezTo>
                <a:cubicBezTo>
                  <a:pt x="1795" y="4274"/>
                  <a:pt x="2080" y="4313"/>
                  <a:pt x="2379" y="4313"/>
                </a:cubicBezTo>
                <a:cubicBezTo>
                  <a:pt x="3647" y="4313"/>
                  <a:pt x="5169" y="3607"/>
                  <a:pt x="4976" y="2257"/>
                </a:cubicBezTo>
                <a:cubicBezTo>
                  <a:pt x="4887" y="1661"/>
                  <a:pt x="4649" y="1125"/>
                  <a:pt x="4261" y="678"/>
                </a:cubicBezTo>
                <a:cubicBezTo>
                  <a:pt x="3874" y="291"/>
                  <a:pt x="3397" y="52"/>
                  <a:pt x="2861" y="23"/>
                </a:cubicBezTo>
                <a:cubicBezTo>
                  <a:pt x="2742" y="8"/>
                  <a:pt x="2622" y="0"/>
                  <a:pt x="250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2" name="Google Shape;2172;p54"/>
          <p:cNvSpPr/>
          <p:nvPr/>
        </p:nvSpPr>
        <p:spPr>
          <a:xfrm>
            <a:off x="5265378" y="1420935"/>
            <a:ext cx="217168" cy="176324"/>
          </a:xfrm>
          <a:custGeom>
            <a:avLst/>
            <a:gdLst/>
            <a:ahLst/>
            <a:cxnLst/>
            <a:rect l="l" t="t" r="r" b="b"/>
            <a:pathLst>
              <a:path w="6524" h="5297" extrusionOk="0">
                <a:moveTo>
                  <a:pt x="3019" y="1"/>
                </a:moveTo>
                <a:cubicBezTo>
                  <a:pt x="2799" y="1"/>
                  <a:pt x="2575" y="28"/>
                  <a:pt x="2352" y="81"/>
                </a:cubicBezTo>
                <a:cubicBezTo>
                  <a:pt x="2084" y="140"/>
                  <a:pt x="1815" y="230"/>
                  <a:pt x="1577" y="349"/>
                </a:cubicBezTo>
                <a:cubicBezTo>
                  <a:pt x="802" y="766"/>
                  <a:pt x="296" y="1511"/>
                  <a:pt x="147" y="2375"/>
                </a:cubicBezTo>
                <a:cubicBezTo>
                  <a:pt x="0" y="3692"/>
                  <a:pt x="1033" y="5297"/>
                  <a:pt x="2453" y="5297"/>
                </a:cubicBezTo>
                <a:cubicBezTo>
                  <a:pt x="2479" y="5297"/>
                  <a:pt x="2505" y="5296"/>
                  <a:pt x="2531" y="5295"/>
                </a:cubicBezTo>
                <a:cubicBezTo>
                  <a:pt x="4110" y="5236"/>
                  <a:pt x="6523" y="3567"/>
                  <a:pt x="5600" y="1779"/>
                </a:cubicBezTo>
                <a:cubicBezTo>
                  <a:pt x="5302" y="1124"/>
                  <a:pt x="4795" y="617"/>
                  <a:pt x="4169" y="260"/>
                </a:cubicBezTo>
                <a:cubicBezTo>
                  <a:pt x="3805" y="87"/>
                  <a:pt x="3417" y="1"/>
                  <a:pt x="301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3" name="Google Shape;2173;p54"/>
          <p:cNvSpPr txBox="1"/>
          <p:nvPr/>
        </p:nvSpPr>
        <p:spPr>
          <a:xfrm>
            <a:off x="5196431" y="1690945"/>
            <a:ext cx="1094400" cy="1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accent5"/>
                </a:solidFill>
                <a:latin typeface="Chewy"/>
                <a:ea typeface="Chewy"/>
                <a:cs typeface="Chewy"/>
                <a:sym typeface="Chewy"/>
              </a:rPr>
              <a:t>No plastic bag</a:t>
            </a:r>
            <a:endParaRPr sz="2600">
              <a:solidFill>
                <a:schemeClr val="accent5"/>
              </a:solidFill>
              <a:latin typeface="Chewy"/>
              <a:ea typeface="Chewy"/>
              <a:cs typeface="Chewy"/>
              <a:sym typeface="Chewy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D04662E9-7EA2-9C95-3932-F94F13B6E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7611" y="954668"/>
            <a:ext cx="4704248" cy="39341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sz="2400" dirty="0"/>
              <a:t>Šetriť elektrinou 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Šetriť vodou 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Triediť odpad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Obmedziť jednorazových plastov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Neplytvať jedlom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Rešpektovať prírodu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A98FB8-DB82-D7DD-DD50-E64C04CE4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478" y="356719"/>
            <a:ext cx="7438114" cy="1382700"/>
          </a:xfrm>
        </p:spPr>
        <p:txBody>
          <a:bodyPr/>
          <a:lstStyle/>
          <a:p>
            <a:r>
              <a:rPr lang="sk-SK" sz="4800" dirty="0">
                <a:latin typeface="AkayaTelivigala" pitchFamily="2" charset="0"/>
                <a:cs typeface="AkayaTelivigala" pitchFamily="2" charset="0"/>
              </a:rPr>
              <a:t>Ako môžeme Zem zachrániť?</a:t>
            </a:r>
          </a:p>
        </p:txBody>
      </p:sp>
      <p:grpSp>
        <p:nvGrpSpPr>
          <p:cNvPr id="93" name="Google Shape;3982;p79">
            <a:extLst>
              <a:ext uri="{FF2B5EF4-FFF2-40B4-BE49-F238E27FC236}">
                <a16:creationId xmlns:a16="http://schemas.microsoft.com/office/drawing/2014/main" id="{A31EFA84-0036-1577-F5DA-CFC472401869}"/>
              </a:ext>
            </a:extLst>
          </p:cNvPr>
          <p:cNvGrpSpPr/>
          <p:nvPr/>
        </p:nvGrpSpPr>
        <p:grpSpPr>
          <a:xfrm>
            <a:off x="5484637" y="1535689"/>
            <a:ext cx="2754015" cy="2743200"/>
            <a:chOff x="3382188" y="2149525"/>
            <a:chExt cx="2540050" cy="2385775"/>
          </a:xfrm>
        </p:grpSpPr>
        <p:sp>
          <p:nvSpPr>
            <p:cNvPr id="94" name="Google Shape;3983;p79">
              <a:extLst>
                <a:ext uri="{FF2B5EF4-FFF2-40B4-BE49-F238E27FC236}">
                  <a16:creationId xmlns:a16="http://schemas.microsoft.com/office/drawing/2014/main" id="{CD6C4978-F161-7046-5616-86A3A7DB2790}"/>
                </a:ext>
              </a:extLst>
            </p:cNvPr>
            <p:cNvSpPr/>
            <p:nvPr/>
          </p:nvSpPr>
          <p:spPr>
            <a:xfrm>
              <a:off x="3382188" y="2221500"/>
              <a:ext cx="2540050" cy="2313800"/>
            </a:xfrm>
            <a:custGeom>
              <a:avLst/>
              <a:gdLst/>
              <a:ahLst/>
              <a:cxnLst/>
              <a:rect l="l" t="t" r="r" b="b"/>
              <a:pathLst>
                <a:path w="101602" h="92552" extrusionOk="0">
                  <a:moveTo>
                    <a:pt x="50801" y="1"/>
                  </a:moveTo>
                  <a:cubicBezTo>
                    <a:pt x="38957" y="1"/>
                    <a:pt x="27114" y="4518"/>
                    <a:pt x="18071" y="13554"/>
                  </a:cubicBezTo>
                  <a:cubicBezTo>
                    <a:pt x="0" y="31624"/>
                    <a:pt x="0" y="60928"/>
                    <a:pt x="18071" y="78998"/>
                  </a:cubicBezTo>
                  <a:cubicBezTo>
                    <a:pt x="27114" y="88034"/>
                    <a:pt x="38957" y="92551"/>
                    <a:pt x="50801" y="92551"/>
                  </a:cubicBezTo>
                  <a:cubicBezTo>
                    <a:pt x="62645" y="92551"/>
                    <a:pt x="74488" y="88034"/>
                    <a:pt x="83531" y="78998"/>
                  </a:cubicBezTo>
                  <a:cubicBezTo>
                    <a:pt x="101602" y="60928"/>
                    <a:pt x="101602" y="31624"/>
                    <a:pt x="83531" y="13554"/>
                  </a:cubicBezTo>
                  <a:cubicBezTo>
                    <a:pt x="74488" y="4518"/>
                    <a:pt x="62645" y="1"/>
                    <a:pt x="508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3984;p79">
              <a:extLst>
                <a:ext uri="{FF2B5EF4-FFF2-40B4-BE49-F238E27FC236}">
                  <a16:creationId xmlns:a16="http://schemas.microsoft.com/office/drawing/2014/main" id="{BDC6AE78-178D-5832-2AF8-826AF3097892}"/>
                </a:ext>
              </a:extLst>
            </p:cNvPr>
            <p:cNvSpPr/>
            <p:nvPr/>
          </p:nvSpPr>
          <p:spPr>
            <a:xfrm>
              <a:off x="3788513" y="3782675"/>
              <a:ext cx="991825" cy="381400"/>
            </a:xfrm>
            <a:custGeom>
              <a:avLst/>
              <a:gdLst/>
              <a:ahLst/>
              <a:cxnLst/>
              <a:rect l="l" t="t" r="r" b="b"/>
              <a:pathLst>
                <a:path w="39673" h="15256" extrusionOk="0">
                  <a:moveTo>
                    <a:pt x="19427" y="6883"/>
                  </a:moveTo>
                  <a:cubicBezTo>
                    <a:pt x="20097" y="7196"/>
                    <a:pt x="18667" y="7285"/>
                    <a:pt x="17982" y="7389"/>
                  </a:cubicBezTo>
                  <a:cubicBezTo>
                    <a:pt x="13870" y="8075"/>
                    <a:pt x="7032" y="8432"/>
                    <a:pt x="2831" y="10697"/>
                  </a:cubicBezTo>
                  <a:cubicBezTo>
                    <a:pt x="1416" y="11471"/>
                    <a:pt x="1" y="12648"/>
                    <a:pt x="239" y="13512"/>
                  </a:cubicBezTo>
                  <a:cubicBezTo>
                    <a:pt x="760" y="15255"/>
                    <a:pt x="3218" y="14391"/>
                    <a:pt x="4663" y="14153"/>
                  </a:cubicBezTo>
                  <a:cubicBezTo>
                    <a:pt x="6481" y="13855"/>
                    <a:pt x="7986" y="13721"/>
                    <a:pt x="9192" y="13617"/>
                  </a:cubicBezTo>
                  <a:cubicBezTo>
                    <a:pt x="12544" y="13334"/>
                    <a:pt x="15360" y="13080"/>
                    <a:pt x="18146" y="13721"/>
                  </a:cubicBezTo>
                  <a:cubicBezTo>
                    <a:pt x="18831" y="12991"/>
                    <a:pt x="19844" y="13021"/>
                    <a:pt x="20783" y="12648"/>
                  </a:cubicBezTo>
                  <a:cubicBezTo>
                    <a:pt x="25565" y="10726"/>
                    <a:pt x="30347" y="7926"/>
                    <a:pt x="34861" y="6049"/>
                  </a:cubicBezTo>
                  <a:cubicBezTo>
                    <a:pt x="36574" y="5334"/>
                    <a:pt x="39360" y="5051"/>
                    <a:pt x="39673" y="2875"/>
                  </a:cubicBezTo>
                  <a:cubicBezTo>
                    <a:pt x="39107" y="1654"/>
                    <a:pt x="37542" y="1594"/>
                    <a:pt x="36231" y="1371"/>
                  </a:cubicBezTo>
                  <a:cubicBezTo>
                    <a:pt x="29691" y="254"/>
                    <a:pt x="23032" y="0"/>
                    <a:pt x="16433" y="641"/>
                  </a:cubicBezTo>
                  <a:cubicBezTo>
                    <a:pt x="13587" y="924"/>
                    <a:pt x="10354" y="1341"/>
                    <a:pt x="8135" y="2548"/>
                  </a:cubicBezTo>
                  <a:cubicBezTo>
                    <a:pt x="6451" y="3456"/>
                    <a:pt x="5334" y="4708"/>
                    <a:pt x="5855" y="5825"/>
                  </a:cubicBezTo>
                  <a:cubicBezTo>
                    <a:pt x="6764" y="7807"/>
                    <a:pt x="10727" y="7106"/>
                    <a:pt x="12425" y="7047"/>
                  </a:cubicBezTo>
                  <a:cubicBezTo>
                    <a:pt x="15047" y="6957"/>
                    <a:pt x="17043" y="6972"/>
                    <a:pt x="19263" y="6987"/>
                  </a:cubicBezTo>
                  <a:cubicBezTo>
                    <a:pt x="19323" y="6957"/>
                    <a:pt x="19367" y="6913"/>
                    <a:pt x="19427" y="688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3985;p79">
              <a:extLst>
                <a:ext uri="{FF2B5EF4-FFF2-40B4-BE49-F238E27FC236}">
                  <a16:creationId xmlns:a16="http://schemas.microsoft.com/office/drawing/2014/main" id="{CDA257F6-E0FC-BB6A-602A-95C5BD18FE37}"/>
                </a:ext>
              </a:extLst>
            </p:cNvPr>
            <p:cNvSpPr/>
            <p:nvPr/>
          </p:nvSpPr>
          <p:spPr>
            <a:xfrm>
              <a:off x="3954238" y="2541325"/>
              <a:ext cx="1220900" cy="1006725"/>
            </a:xfrm>
            <a:custGeom>
              <a:avLst/>
              <a:gdLst/>
              <a:ahLst/>
              <a:cxnLst/>
              <a:rect l="l" t="t" r="r" b="b"/>
              <a:pathLst>
                <a:path w="48836" h="40269" extrusionOk="0">
                  <a:moveTo>
                    <a:pt x="48224" y="2429"/>
                  </a:moveTo>
                  <a:cubicBezTo>
                    <a:pt x="42519" y="3278"/>
                    <a:pt x="38169" y="4947"/>
                    <a:pt x="34489" y="7405"/>
                  </a:cubicBezTo>
                  <a:cubicBezTo>
                    <a:pt x="31465" y="9431"/>
                    <a:pt x="28858" y="11964"/>
                    <a:pt x="27144" y="15077"/>
                  </a:cubicBezTo>
                  <a:cubicBezTo>
                    <a:pt x="27204" y="13066"/>
                    <a:pt x="27383" y="11070"/>
                    <a:pt x="27666" y="9088"/>
                  </a:cubicBezTo>
                  <a:cubicBezTo>
                    <a:pt x="28113" y="5990"/>
                    <a:pt x="29066" y="3234"/>
                    <a:pt x="29945" y="656"/>
                  </a:cubicBezTo>
                  <a:cubicBezTo>
                    <a:pt x="29736" y="343"/>
                    <a:pt x="29379" y="224"/>
                    <a:pt x="29096" y="1"/>
                  </a:cubicBezTo>
                  <a:cubicBezTo>
                    <a:pt x="28232" y="1208"/>
                    <a:pt x="27487" y="2474"/>
                    <a:pt x="26876" y="3815"/>
                  </a:cubicBezTo>
                  <a:cubicBezTo>
                    <a:pt x="26265" y="5170"/>
                    <a:pt x="25789" y="6586"/>
                    <a:pt x="25446" y="8031"/>
                  </a:cubicBezTo>
                  <a:cubicBezTo>
                    <a:pt x="25103" y="9520"/>
                    <a:pt x="24865" y="11040"/>
                    <a:pt x="24761" y="12559"/>
                  </a:cubicBezTo>
                  <a:lnTo>
                    <a:pt x="24671" y="12470"/>
                  </a:lnTo>
                  <a:cubicBezTo>
                    <a:pt x="24105" y="11949"/>
                    <a:pt x="23524" y="11442"/>
                    <a:pt x="22899" y="10980"/>
                  </a:cubicBezTo>
                  <a:cubicBezTo>
                    <a:pt x="22064" y="10369"/>
                    <a:pt x="21185" y="9818"/>
                    <a:pt x="20277" y="9342"/>
                  </a:cubicBezTo>
                  <a:cubicBezTo>
                    <a:pt x="14750" y="6422"/>
                    <a:pt x="8358" y="4306"/>
                    <a:pt x="61" y="4962"/>
                  </a:cubicBezTo>
                  <a:cubicBezTo>
                    <a:pt x="31" y="4962"/>
                    <a:pt x="1" y="4977"/>
                    <a:pt x="16" y="5021"/>
                  </a:cubicBezTo>
                  <a:cubicBezTo>
                    <a:pt x="6332" y="10042"/>
                    <a:pt x="14020" y="13379"/>
                    <a:pt x="24716" y="13021"/>
                  </a:cubicBezTo>
                  <a:cubicBezTo>
                    <a:pt x="24612" y="14645"/>
                    <a:pt x="24582" y="16328"/>
                    <a:pt x="24597" y="18072"/>
                  </a:cubicBezTo>
                  <a:cubicBezTo>
                    <a:pt x="24656" y="23554"/>
                    <a:pt x="25312" y="29498"/>
                    <a:pt x="26206" y="34936"/>
                  </a:cubicBezTo>
                  <a:cubicBezTo>
                    <a:pt x="26504" y="36753"/>
                    <a:pt x="26727" y="38585"/>
                    <a:pt x="27234" y="40269"/>
                  </a:cubicBezTo>
                  <a:cubicBezTo>
                    <a:pt x="28098" y="40194"/>
                    <a:pt x="28962" y="40075"/>
                    <a:pt x="29811" y="39911"/>
                  </a:cubicBezTo>
                  <a:cubicBezTo>
                    <a:pt x="27949" y="32805"/>
                    <a:pt x="26966" y="24194"/>
                    <a:pt x="27100" y="16612"/>
                  </a:cubicBezTo>
                  <a:cubicBezTo>
                    <a:pt x="31345" y="15286"/>
                    <a:pt x="35353" y="13319"/>
                    <a:pt x="39003" y="10772"/>
                  </a:cubicBezTo>
                  <a:cubicBezTo>
                    <a:pt x="42176" y="8552"/>
                    <a:pt x="45141" y="6213"/>
                    <a:pt x="47673" y="3457"/>
                  </a:cubicBezTo>
                  <a:cubicBezTo>
                    <a:pt x="47956" y="3159"/>
                    <a:pt x="48284" y="2891"/>
                    <a:pt x="48522" y="2593"/>
                  </a:cubicBezTo>
                  <a:cubicBezTo>
                    <a:pt x="48835" y="2221"/>
                    <a:pt x="48478" y="2384"/>
                    <a:pt x="48224" y="24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3986;p79">
              <a:extLst>
                <a:ext uri="{FF2B5EF4-FFF2-40B4-BE49-F238E27FC236}">
                  <a16:creationId xmlns:a16="http://schemas.microsoft.com/office/drawing/2014/main" id="{7CA90E2D-0A60-18B2-1FE2-627383974958}"/>
                </a:ext>
              </a:extLst>
            </p:cNvPr>
            <p:cNvSpPr/>
            <p:nvPr/>
          </p:nvSpPr>
          <p:spPr>
            <a:xfrm>
              <a:off x="4143438" y="2742075"/>
              <a:ext cx="89050" cy="43725"/>
            </a:xfrm>
            <a:custGeom>
              <a:avLst/>
              <a:gdLst/>
              <a:ahLst/>
              <a:cxnLst/>
              <a:rect l="l" t="t" r="r" b="b"/>
              <a:pathLst>
                <a:path w="3562" h="1749" extrusionOk="0">
                  <a:moveTo>
                    <a:pt x="731" y="1"/>
                  </a:moveTo>
                  <a:cubicBezTo>
                    <a:pt x="344" y="15"/>
                    <a:pt x="135" y="179"/>
                    <a:pt x="75" y="448"/>
                  </a:cubicBezTo>
                  <a:cubicBezTo>
                    <a:pt x="1" y="716"/>
                    <a:pt x="135" y="999"/>
                    <a:pt x="388" y="1133"/>
                  </a:cubicBezTo>
                  <a:cubicBezTo>
                    <a:pt x="999" y="1527"/>
                    <a:pt x="1719" y="1748"/>
                    <a:pt x="2446" y="1748"/>
                  </a:cubicBezTo>
                  <a:cubicBezTo>
                    <a:pt x="2569" y="1748"/>
                    <a:pt x="2693" y="1742"/>
                    <a:pt x="2817" y="1729"/>
                  </a:cubicBezTo>
                  <a:cubicBezTo>
                    <a:pt x="3308" y="1610"/>
                    <a:pt x="3517" y="1416"/>
                    <a:pt x="3547" y="1148"/>
                  </a:cubicBezTo>
                  <a:cubicBezTo>
                    <a:pt x="3561" y="835"/>
                    <a:pt x="3368" y="641"/>
                    <a:pt x="3115" y="537"/>
                  </a:cubicBezTo>
                  <a:cubicBezTo>
                    <a:pt x="2370" y="179"/>
                    <a:pt x="1565" y="1"/>
                    <a:pt x="73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3987;p79">
              <a:extLst>
                <a:ext uri="{FF2B5EF4-FFF2-40B4-BE49-F238E27FC236}">
                  <a16:creationId xmlns:a16="http://schemas.microsoft.com/office/drawing/2014/main" id="{3CBF843C-045E-4394-BBFC-87CE55E1A9E3}"/>
                </a:ext>
              </a:extLst>
            </p:cNvPr>
            <p:cNvSpPr/>
            <p:nvPr/>
          </p:nvSpPr>
          <p:spPr>
            <a:xfrm>
              <a:off x="4249963" y="2781025"/>
              <a:ext cx="73025" cy="40800"/>
            </a:xfrm>
            <a:custGeom>
              <a:avLst/>
              <a:gdLst/>
              <a:ahLst/>
              <a:cxnLst/>
              <a:rect l="l" t="t" r="r" b="b"/>
              <a:pathLst>
                <a:path w="2921" h="1632" extrusionOk="0">
                  <a:moveTo>
                    <a:pt x="664" y="1"/>
                  </a:moveTo>
                  <a:cubicBezTo>
                    <a:pt x="596" y="1"/>
                    <a:pt x="526" y="11"/>
                    <a:pt x="462" y="22"/>
                  </a:cubicBezTo>
                  <a:cubicBezTo>
                    <a:pt x="254" y="52"/>
                    <a:pt x="75" y="200"/>
                    <a:pt x="30" y="409"/>
                  </a:cubicBezTo>
                  <a:cubicBezTo>
                    <a:pt x="1" y="618"/>
                    <a:pt x="90" y="841"/>
                    <a:pt x="269" y="960"/>
                  </a:cubicBezTo>
                  <a:cubicBezTo>
                    <a:pt x="835" y="1362"/>
                    <a:pt x="1505" y="1601"/>
                    <a:pt x="2191" y="1631"/>
                  </a:cubicBezTo>
                  <a:cubicBezTo>
                    <a:pt x="2204" y="1631"/>
                    <a:pt x="2218" y="1632"/>
                    <a:pt x="2232" y="1632"/>
                  </a:cubicBezTo>
                  <a:cubicBezTo>
                    <a:pt x="2566" y="1632"/>
                    <a:pt x="2789" y="1456"/>
                    <a:pt x="2846" y="1199"/>
                  </a:cubicBezTo>
                  <a:cubicBezTo>
                    <a:pt x="2921" y="886"/>
                    <a:pt x="2727" y="692"/>
                    <a:pt x="2474" y="558"/>
                  </a:cubicBezTo>
                  <a:cubicBezTo>
                    <a:pt x="1952" y="260"/>
                    <a:pt x="1356" y="66"/>
                    <a:pt x="746" y="7"/>
                  </a:cubicBezTo>
                  <a:cubicBezTo>
                    <a:pt x="719" y="2"/>
                    <a:pt x="692" y="1"/>
                    <a:pt x="66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3988;p79">
              <a:extLst>
                <a:ext uri="{FF2B5EF4-FFF2-40B4-BE49-F238E27FC236}">
                  <a16:creationId xmlns:a16="http://schemas.microsoft.com/office/drawing/2014/main" id="{E18F1C36-7D5A-2B5D-4258-B33837EDE0A4}"/>
                </a:ext>
              </a:extLst>
            </p:cNvPr>
            <p:cNvSpPr/>
            <p:nvPr/>
          </p:nvSpPr>
          <p:spPr>
            <a:xfrm>
              <a:off x="4284613" y="2149525"/>
              <a:ext cx="657750" cy="628325"/>
            </a:xfrm>
            <a:custGeom>
              <a:avLst/>
              <a:gdLst/>
              <a:ahLst/>
              <a:cxnLst/>
              <a:rect l="l" t="t" r="r" b="b"/>
              <a:pathLst>
                <a:path w="26310" h="25133" extrusionOk="0">
                  <a:moveTo>
                    <a:pt x="11769" y="5289"/>
                  </a:moveTo>
                  <a:cubicBezTo>
                    <a:pt x="10592" y="4053"/>
                    <a:pt x="9266" y="2533"/>
                    <a:pt x="7032" y="2921"/>
                  </a:cubicBezTo>
                  <a:cubicBezTo>
                    <a:pt x="4231" y="3412"/>
                    <a:pt x="5527" y="7405"/>
                    <a:pt x="7091" y="8626"/>
                  </a:cubicBezTo>
                  <a:cubicBezTo>
                    <a:pt x="4246" y="8433"/>
                    <a:pt x="1922" y="9669"/>
                    <a:pt x="849" y="11263"/>
                  </a:cubicBezTo>
                  <a:cubicBezTo>
                    <a:pt x="134" y="12351"/>
                    <a:pt x="0" y="13706"/>
                    <a:pt x="492" y="14913"/>
                  </a:cubicBezTo>
                  <a:cubicBezTo>
                    <a:pt x="1371" y="16924"/>
                    <a:pt x="3933" y="17967"/>
                    <a:pt x="6778" y="17729"/>
                  </a:cubicBezTo>
                  <a:cubicBezTo>
                    <a:pt x="6346" y="18801"/>
                    <a:pt x="4872" y="20038"/>
                    <a:pt x="5497" y="22392"/>
                  </a:cubicBezTo>
                  <a:cubicBezTo>
                    <a:pt x="5780" y="23479"/>
                    <a:pt x="7196" y="24254"/>
                    <a:pt x="8343" y="24254"/>
                  </a:cubicBezTo>
                  <a:cubicBezTo>
                    <a:pt x="11337" y="24209"/>
                    <a:pt x="13363" y="21528"/>
                    <a:pt x="14138" y="19382"/>
                  </a:cubicBezTo>
                  <a:cubicBezTo>
                    <a:pt x="14942" y="21960"/>
                    <a:pt x="16313" y="24865"/>
                    <a:pt x="19158" y="24999"/>
                  </a:cubicBezTo>
                  <a:cubicBezTo>
                    <a:pt x="21691" y="25133"/>
                    <a:pt x="22957" y="23107"/>
                    <a:pt x="22838" y="20902"/>
                  </a:cubicBezTo>
                  <a:cubicBezTo>
                    <a:pt x="22689" y="18280"/>
                    <a:pt x="21155" y="16090"/>
                    <a:pt x="19948" y="14690"/>
                  </a:cubicBezTo>
                  <a:cubicBezTo>
                    <a:pt x="23181" y="14630"/>
                    <a:pt x="25996" y="12708"/>
                    <a:pt x="26116" y="10131"/>
                  </a:cubicBezTo>
                  <a:cubicBezTo>
                    <a:pt x="26309" y="5870"/>
                    <a:pt x="21214" y="6019"/>
                    <a:pt x="19143" y="8120"/>
                  </a:cubicBezTo>
                  <a:cubicBezTo>
                    <a:pt x="19427" y="5259"/>
                    <a:pt x="18831" y="1550"/>
                    <a:pt x="16968" y="403"/>
                  </a:cubicBezTo>
                  <a:cubicBezTo>
                    <a:pt x="16313" y="1"/>
                    <a:pt x="15225" y="16"/>
                    <a:pt x="14540" y="373"/>
                  </a:cubicBezTo>
                  <a:cubicBezTo>
                    <a:pt x="12946" y="1148"/>
                    <a:pt x="11948" y="3129"/>
                    <a:pt x="11769" y="528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3989;p79">
              <a:extLst>
                <a:ext uri="{FF2B5EF4-FFF2-40B4-BE49-F238E27FC236}">
                  <a16:creationId xmlns:a16="http://schemas.microsoft.com/office/drawing/2014/main" id="{7783A996-B6DD-2CA1-BBD6-9ED60BA76474}"/>
                </a:ext>
              </a:extLst>
            </p:cNvPr>
            <p:cNvSpPr/>
            <p:nvPr/>
          </p:nvSpPr>
          <p:spPr>
            <a:xfrm>
              <a:off x="4454438" y="2283225"/>
              <a:ext cx="345275" cy="372475"/>
            </a:xfrm>
            <a:custGeom>
              <a:avLst/>
              <a:gdLst/>
              <a:ahLst/>
              <a:cxnLst/>
              <a:rect l="l" t="t" r="r" b="b"/>
              <a:pathLst>
                <a:path w="13811" h="14899" extrusionOk="0">
                  <a:moveTo>
                    <a:pt x="4753" y="6258"/>
                  </a:moveTo>
                  <a:cubicBezTo>
                    <a:pt x="3188" y="6392"/>
                    <a:pt x="283" y="6109"/>
                    <a:pt x="149" y="7494"/>
                  </a:cubicBezTo>
                  <a:cubicBezTo>
                    <a:pt x="0" y="9148"/>
                    <a:pt x="2995" y="9029"/>
                    <a:pt x="4782" y="8612"/>
                  </a:cubicBezTo>
                  <a:cubicBezTo>
                    <a:pt x="4231" y="9550"/>
                    <a:pt x="2041" y="10474"/>
                    <a:pt x="2652" y="12157"/>
                  </a:cubicBezTo>
                  <a:cubicBezTo>
                    <a:pt x="4470" y="12813"/>
                    <a:pt x="6466" y="9997"/>
                    <a:pt x="7241" y="8910"/>
                  </a:cubicBezTo>
                  <a:cubicBezTo>
                    <a:pt x="7613" y="10518"/>
                    <a:pt x="8060" y="12440"/>
                    <a:pt x="8909" y="13558"/>
                  </a:cubicBezTo>
                  <a:cubicBezTo>
                    <a:pt x="9624" y="14511"/>
                    <a:pt x="11218" y="14898"/>
                    <a:pt x="11114" y="12947"/>
                  </a:cubicBezTo>
                  <a:cubicBezTo>
                    <a:pt x="11025" y="10995"/>
                    <a:pt x="9594" y="8597"/>
                    <a:pt x="8701" y="7271"/>
                  </a:cubicBezTo>
                  <a:cubicBezTo>
                    <a:pt x="10101" y="7122"/>
                    <a:pt x="11159" y="6869"/>
                    <a:pt x="12306" y="6213"/>
                  </a:cubicBezTo>
                  <a:cubicBezTo>
                    <a:pt x="12946" y="5841"/>
                    <a:pt x="13810" y="5364"/>
                    <a:pt x="13602" y="4679"/>
                  </a:cubicBezTo>
                  <a:cubicBezTo>
                    <a:pt x="13423" y="4068"/>
                    <a:pt x="12559" y="4202"/>
                    <a:pt x="11814" y="4321"/>
                  </a:cubicBezTo>
                  <a:cubicBezTo>
                    <a:pt x="10682" y="4500"/>
                    <a:pt x="9594" y="5021"/>
                    <a:pt x="8790" y="5334"/>
                  </a:cubicBezTo>
                  <a:cubicBezTo>
                    <a:pt x="8939" y="4232"/>
                    <a:pt x="9386" y="2757"/>
                    <a:pt x="9118" y="1282"/>
                  </a:cubicBezTo>
                  <a:cubicBezTo>
                    <a:pt x="9043" y="880"/>
                    <a:pt x="8835" y="120"/>
                    <a:pt x="8343" y="90"/>
                  </a:cubicBezTo>
                  <a:cubicBezTo>
                    <a:pt x="7404" y="1"/>
                    <a:pt x="7166" y="1416"/>
                    <a:pt x="7002" y="2131"/>
                  </a:cubicBezTo>
                  <a:cubicBezTo>
                    <a:pt x="6809" y="3085"/>
                    <a:pt x="6689" y="4053"/>
                    <a:pt x="6660" y="5021"/>
                  </a:cubicBezTo>
                  <a:cubicBezTo>
                    <a:pt x="5766" y="3532"/>
                    <a:pt x="4201" y="910"/>
                    <a:pt x="2503" y="507"/>
                  </a:cubicBezTo>
                  <a:cubicBezTo>
                    <a:pt x="2280" y="448"/>
                    <a:pt x="1967" y="701"/>
                    <a:pt x="1773" y="895"/>
                  </a:cubicBezTo>
                  <a:cubicBezTo>
                    <a:pt x="1877" y="3383"/>
                    <a:pt x="3442" y="4902"/>
                    <a:pt x="4753" y="62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3990;p79">
              <a:extLst>
                <a:ext uri="{FF2B5EF4-FFF2-40B4-BE49-F238E27FC236}">
                  <a16:creationId xmlns:a16="http://schemas.microsoft.com/office/drawing/2014/main" id="{AE39A9D0-ADF5-D4FD-E7AC-F9D45E59A63D}"/>
                </a:ext>
              </a:extLst>
            </p:cNvPr>
            <p:cNvSpPr/>
            <p:nvPr/>
          </p:nvSpPr>
          <p:spPr>
            <a:xfrm>
              <a:off x="4601188" y="2367025"/>
              <a:ext cx="75625" cy="86075"/>
            </a:xfrm>
            <a:custGeom>
              <a:avLst/>
              <a:gdLst/>
              <a:ahLst/>
              <a:cxnLst/>
              <a:rect l="l" t="t" r="r" b="b"/>
              <a:pathLst>
                <a:path w="3025" h="3443" extrusionOk="0">
                  <a:moveTo>
                    <a:pt x="2637" y="2489"/>
                  </a:moveTo>
                  <a:cubicBezTo>
                    <a:pt x="3024" y="1416"/>
                    <a:pt x="2190" y="1"/>
                    <a:pt x="1117" y="433"/>
                  </a:cubicBezTo>
                  <a:cubicBezTo>
                    <a:pt x="0" y="865"/>
                    <a:pt x="1237" y="3442"/>
                    <a:pt x="2637" y="248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3991;p79">
              <a:extLst>
                <a:ext uri="{FF2B5EF4-FFF2-40B4-BE49-F238E27FC236}">
                  <a16:creationId xmlns:a16="http://schemas.microsoft.com/office/drawing/2014/main" id="{B4663C5B-A08D-DBE4-DD4A-51317D0618D0}"/>
                </a:ext>
              </a:extLst>
            </p:cNvPr>
            <p:cNvSpPr/>
            <p:nvPr/>
          </p:nvSpPr>
          <p:spPr>
            <a:xfrm>
              <a:off x="4546788" y="2370375"/>
              <a:ext cx="61500" cy="87550"/>
            </a:xfrm>
            <a:custGeom>
              <a:avLst/>
              <a:gdLst/>
              <a:ahLst/>
              <a:cxnLst/>
              <a:rect l="l" t="t" r="r" b="b"/>
              <a:pathLst>
                <a:path w="2460" h="3502" extrusionOk="0">
                  <a:moveTo>
                    <a:pt x="1670" y="2951"/>
                  </a:moveTo>
                  <a:cubicBezTo>
                    <a:pt x="2459" y="1505"/>
                    <a:pt x="388" y="1"/>
                    <a:pt x="120" y="1565"/>
                  </a:cubicBezTo>
                  <a:cubicBezTo>
                    <a:pt x="1" y="2280"/>
                    <a:pt x="701" y="3502"/>
                    <a:pt x="1670" y="29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3992;p79">
              <a:extLst>
                <a:ext uri="{FF2B5EF4-FFF2-40B4-BE49-F238E27FC236}">
                  <a16:creationId xmlns:a16="http://schemas.microsoft.com/office/drawing/2014/main" id="{407E11D3-88BB-D478-7E14-B7A0CD57E5E1}"/>
                </a:ext>
              </a:extLst>
            </p:cNvPr>
            <p:cNvSpPr/>
            <p:nvPr/>
          </p:nvSpPr>
          <p:spPr>
            <a:xfrm>
              <a:off x="4611613" y="2413950"/>
              <a:ext cx="56250" cy="68200"/>
            </a:xfrm>
            <a:custGeom>
              <a:avLst/>
              <a:gdLst/>
              <a:ahLst/>
              <a:cxnLst/>
              <a:rect l="l" t="t" r="r" b="b"/>
              <a:pathLst>
                <a:path w="2250" h="2728" extrusionOk="0">
                  <a:moveTo>
                    <a:pt x="15" y="1386"/>
                  </a:moveTo>
                  <a:cubicBezTo>
                    <a:pt x="0" y="2176"/>
                    <a:pt x="402" y="2727"/>
                    <a:pt x="954" y="2638"/>
                  </a:cubicBezTo>
                  <a:cubicBezTo>
                    <a:pt x="2250" y="2429"/>
                    <a:pt x="983" y="1"/>
                    <a:pt x="15" y="13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3993;p79">
              <a:extLst>
                <a:ext uri="{FF2B5EF4-FFF2-40B4-BE49-F238E27FC236}">
                  <a16:creationId xmlns:a16="http://schemas.microsoft.com/office/drawing/2014/main" id="{74EB9D64-6A1B-05AB-46FD-9667AF4F95AD}"/>
                </a:ext>
              </a:extLst>
            </p:cNvPr>
            <p:cNvSpPr/>
            <p:nvPr/>
          </p:nvSpPr>
          <p:spPr>
            <a:xfrm>
              <a:off x="4664488" y="2431100"/>
              <a:ext cx="53650" cy="67050"/>
            </a:xfrm>
            <a:custGeom>
              <a:avLst/>
              <a:gdLst/>
              <a:ahLst/>
              <a:cxnLst/>
              <a:rect l="l" t="t" r="r" b="b"/>
              <a:pathLst>
                <a:path w="2146" h="2682" extrusionOk="0">
                  <a:moveTo>
                    <a:pt x="433" y="820"/>
                  </a:moveTo>
                  <a:cubicBezTo>
                    <a:pt x="1" y="1341"/>
                    <a:pt x="313" y="2384"/>
                    <a:pt x="820" y="2458"/>
                  </a:cubicBezTo>
                  <a:cubicBezTo>
                    <a:pt x="2146" y="2682"/>
                    <a:pt x="2042" y="0"/>
                    <a:pt x="433" y="8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3994;p79">
              <a:extLst>
                <a:ext uri="{FF2B5EF4-FFF2-40B4-BE49-F238E27FC236}">
                  <a16:creationId xmlns:a16="http://schemas.microsoft.com/office/drawing/2014/main" id="{8D393A33-886B-E5D5-1932-AA8D5F18BEC2}"/>
                </a:ext>
              </a:extLst>
            </p:cNvPr>
            <p:cNvSpPr/>
            <p:nvPr/>
          </p:nvSpPr>
          <p:spPr>
            <a:xfrm>
              <a:off x="4538613" y="2460150"/>
              <a:ext cx="67800" cy="50300"/>
            </a:xfrm>
            <a:custGeom>
              <a:avLst/>
              <a:gdLst/>
              <a:ahLst/>
              <a:cxnLst/>
              <a:rect l="l" t="t" r="r" b="b"/>
              <a:pathLst>
                <a:path w="2712" h="2012" extrusionOk="0">
                  <a:moveTo>
                    <a:pt x="1475" y="239"/>
                  </a:moveTo>
                  <a:cubicBezTo>
                    <a:pt x="0" y="0"/>
                    <a:pt x="760" y="2011"/>
                    <a:pt x="1713" y="1907"/>
                  </a:cubicBezTo>
                  <a:cubicBezTo>
                    <a:pt x="2712" y="1788"/>
                    <a:pt x="2265" y="373"/>
                    <a:pt x="1475" y="23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3995;p79">
              <a:extLst>
                <a:ext uri="{FF2B5EF4-FFF2-40B4-BE49-F238E27FC236}">
                  <a16:creationId xmlns:a16="http://schemas.microsoft.com/office/drawing/2014/main" id="{16EB4540-F5D4-6F10-DF12-1213EA0E6B05}"/>
                </a:ext>
              </a:extLst>
            </p:cNvPr>
            <p:cNvSpPr/>
            <p:nvPr/>
          </p:nvSpPr>
          <p:spPr>
            <a:xfrm>
              <a:off x="4613463" y="2495525"/>
              <a:ext cx="52175" cy="57000"/>
            </a:xfrm>
            <a:custGeom>
              <a:avLst/>
              <a:gdLst/>
              <a:ahLst/>
              <a:cxnLst/>
              <a:rect l="l" t="t" r="r" b="b"/>
              <a:pathLst>
                <a:path w="2087" h="2280" extrusionOk="0">
                  <a:moveTo>
                    <a:pt x="1029" y="45"/>
                  </a:moveTo>
                  <a:cubicBezTo>
                    <a:pt x="537" y="0"/>
                    <a:pt x="1" y="224"/>
                    <a:pt x="1" y="879"/>
                  </a:cubicBezTo>
                  <a:cubicBezTo>
                    <a:pt x="16" y="2280"/>
                    <a:pt x="2086" y="1892"/>
                    <a:pt x="1833" y="641"/>
                  </a:cubicBezTo>
                  <a:cubicBezTo>
                    <a:pt x="1788" y="388"/>
                    <a:pt x="1654" y="90"/>
                    <a:pt x="1029" y="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3996;p79">
              <a:extLst>
                <a:ext uri="{FF2B5EF4-FFF2-40B4-BE49-F238E27FC236}">
                  <a16:creationId xmlns:a16="http://schemas.microsoft.com/office/drawing/2014/main" id="{62206B82-C4C6-7CAF-E381-E29F90A7A227}"/>
                </a:ext>
              </a:extLst>
            </p:cNvPr>
            <p:cNvSpPr/>
            <p:nvPr/>
          </p:nvSpPr>
          <p:spPr>
            <a:xfrm>
              <a:off x="4007888" y="3430625"/>
              <a:ext cx="1188475" cy="718925"/>
            </a:xfrm>
            <a:custGeom>
              <a:avLst/>
              <a:gdLst/>
              <a:ahLst/>
              <a:cxnLst/>
              <a:rect l="l" t="t" r="r" b="b"/>
              <a:pathLst>
                <a:path w="47539" h="28757" extrusionOk="0">
                  <a:moveTo>
                    <a:pt x="33479" y="0"/>
                  </a:moveTo>
                  <a:cubicBezTo>
                    <a:pt x="28756" y="0"/>
                    <a:pt x="24884" y="2786"/>
                    <a:pt x="20782" y="4742"/>
                  </a:cubicBezTo>
                  <a:cubicBezTo>
                    <a:pt x="16402" y="6842"/>
                    <a:pt x="10920" y="7438"/>
                    <a:pt x="7732" y="11431"/>
                  </a:cubicBezTo>
                  <a:cubicBezTo>
                    <a:pt x="4499" y="15483"/>
                    <a:pt x="2354" y="24242"/>
                    <a:pt x="0" y="28756"/>
                  </a:cubicBezTo>
                  <a:cubicBezTo>
                    <a:pt x="4782" y="28265"/>
                    <a:pt x="45244" y="23840"/>
                    <a:pt x="47538" y="23617"/>
                  </a:cubicBezTo>
                  <a:cubicBezTo>
                    <a:pt x="47374" y="22365"/>
                    <a:pt x="46272" y="18194"/>
                    <a:pt x="45989" y="16987"/>
                  </a:cubicBezTo>
                  <a:cubicBezTo>
                    <a:pt x="44425" y="10477"/>
                    <a:pt x="42175" y="213"/>
                    <a:pt x="33773" y="4"/>
                  </a:cubicBezTo>
                  <a:cubicBezTo>
                    <a:pt x="33675" y="2"/>
                    <a:pt x="33577" y="0"/>
                    <a:pt x="334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3997;p79">
              <a:extLst>
                <a:ext uri="{FF2B5EF4-FFF2-40B4-BE49-F238E27FC236}">
                  <a16:creationId xmlns:a16="http://schemas.microsoft.com/office/drawing/2014/main" id="{AFFC5686-FA4D-12D2-A9E2-E4092556822A}"/>
                </a:ext>
              </a:extLst>
            </p:cNvPr>
            <p:cNvSpPr/>
            <p:nvPr/>
          </p:nvSpPr>
          <p:spPr>
            <a:xfrm>
              <a:off x="3769138" y="3529625"/>
              <a:ext cx="2000775" cy="844625"/>
            </a:xfrm>
            <a:custGeom>
              <a:avLst/>
              <a:gdLst/>
              <a:ahLst/>
              <a:cxnLst/>
              <a:rect l="l" t="t" r="r" b="b"/>
              <a:pathLst>
                <a:path w="80031" h="33785" extrusionOk="0">
                  <a:moveTo>
                    <a:pt x="24719" y="0"/>
                  </a:moveTo>
                  <a:cubicBezTo>
                    <a:pt x="22262" y="0"/>
                    <a:pt x="20391" y="414"/>
                    <a:pt x="20142" y="1586"/>
                  </a:cubicBezTo>
                  <a:cubicBezTo>
                    <a:pt x="19353" y="5281"/>
                    <a:pt x="28068" y="8022"/>
                    <a:pt x="29289" y="8305"/>
                  </a:cubicBezTo>
                  <a:cubicBezTo>
                    <a:pt x="33282" y="9258"/>
                    <a:pt x="37543" y="10569"/>
                    <a:pt x="37051" y="12625"/>
                  </a:cubicBezTo>
                  <a:cubicBezTo>
                    <a:pt x="36664" y="14294"/>
                    <a:pt x="34563" y="14681"/>
                    <a:pt x="33118" y="15113"/>
                  </a:cubicBezTo>
                  <a:cubicBezTo>
                    <a:pt x="25714" y="17362"/>
                    <a:pt x="18951" y="19299"/>
                    <a:pt x="11800" y="22457"/>
                  </a:cubicBezTo>
                  <a:cubicBezTo>
                    <a:pt x="9029" y="23694"/>
                    <a:pt x="5871" y="25303"/>
                    <a:pt x="3398" y="27448"/>
                  </a:cubicBezTo>
                  <a:cubicBezTo>
                    <a:pt x="3323" y="27508"/>
                    <a:pt x="3263" y="27567"/>
                    <a:pt x="3204" y="27612"/>
                  </a:cubicBezTo>
                  <a:cubicBezTo>
                    <a:pt x="1759" y="28893"/>
                    <a:pt x="1" y="31202"/>
                    <a:pt x="671" y="32498"/>
                  </a:cubicBezTo>
                  <a:cubicBezTo>
                    <a:pt x="1173" y="33482"/>
                    <a:pt x="2167" y="33784"/>
                    <a:pt x="3310" y="33784"/>
                  </a:cubicBezTo>
                  <a:cubicBezTo>
                    <a:pt x="4745" y="33784"/>
                    <a:pt x="6416" y="33308"/>
                    <a:pt x="7643" y="33109"/>
                  </a:cubicBezTo>
                  <a:cubicBezTo>
                    <a:pt x="8418" y="32990"/>
                    <a:pt x="9208" y="32841"/>
                    <a:pt x="10012" y="32692"/>
                  </a:cubicBezTo>
                  <a:cubicBezTo>
                    <a:pt x="16910" y="31411"/>
                    <a:pt x="24060" y="29385"/>
                    <a:pt x="30630" y="28536"/>
                  </a:cubicBezTo>
                  <a:cubicBezTo>
                    <a:pt x="32992" y="28238"/>
                    <a:pt x="35283" y="28185"/>
                    <a:pt x="37534" y="28185"/>
                  </a:cubicBezTo>
                  <a:cubicBezTo>
                    <a:pt x="38782" y="28185"/>
                    <a:pt x="40018" y="28201"/>
                    <a:pt x="41247" y="28201"/>
                  </a:cubicBezTo>
                  <a:cubicBezTo>
                    <a:pt x="42571" y="28201"/>
                    <a:pt x="43886" y="28182"/>
                    <a:pt x="45200" y="28104"/>
                  </a:cubicBezTo>
                  <a:cubicBezTo>
                    <a:pt x="48180" y="27910"/>
                    <a:pt x="58221" y="27701"/>
                    <a:pt x="67129" y="27567"/>
                  </a:cubicBezTo>
                  <a:cubicBezTo>
                    <a:pt x="73386" y="22249"/>
                    <a:pt x="78034" y="14755"/>
                    <a:pt x="80031" y="5921"/>
                  </a:cubicBezTo>
                  <a:cubicBezTo>
                    <a:pt x="77140" y="5876"/>
                    <a:pt x="60932" y="5474"/>
                    <a:pt x="52291" y="4238"/>
                  </a:cubicBezTo>
                  <a:cubicBezTo>
                    <a:pt x="49476" y="3821"/>
                    <a:pt x="46988" y="3701"/>
                    <a:pt x="44515" y="3284"/>
                  </a:cubicBezTo>
                  <a:cubicBezTo>
                    <a:pt x="41893" y="2852"/>
                    <a:pt x="39211" y="2390"/>
                    <a:pt x="36664" y="1735"/>
                  </a:cubicBezTo>
                  <a:cubicBezTo>
                    <a:pt x="33945" y="1032"/>
                    <a:pt x="28600" y="0"/>
                    <a:pt x="247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3998;p79">
              <a:extLst>
                <a:ext uri="{FF2B5EF4-FFF2-40B4-BE49-F238E27FC236}">
                  <a16:creationId xmlns:a16="http://schemas.microsoft.com/office/drawing/2014/main" id="{453F5C62-5F0F-6497-9F93-BC93C8E0F40C}"/>
                </a:ext>
              </a:extLst>
            </p:cNvPr>
            <p:cNvSpPr/>
            <p:nvPr/>
          </p:nvSpPr>
          <p:spPr>
            <a:xfrm>
              <a:off x="4971763" y="3680625"/>
              <a:ext cx="225700" cy="85525"/>
            </a:xfrm>
            <a:custGeom>
              <a:avLst/>
              <a:gdLst/>
              <a:ahLst/>
              <a:cxnLst/>
              <a:rect l="l" t="t" r="r" b="b"/>
              <a:pathLst>
                <a:path w="9028" h="3421" extrusionOk="0">
                  <a:moveTo>
                    <a:pt x="1371" y="0"/>
                  </a:moveTo>
                  <a:cubicBezTo>
                    <a:pt x="834" y="0"/>
                    <a:pt x="358" y="179"/>
                    <a:pt x="179" y="730"/>
                  </a:cubicBezTo>
                  <a:cubicBezTo>
                    <a:pt x="0" y="1282"/>
                    <a:pt x="268" y="1699"/>
                    <a:pt x="775" y="2116"/>
                  </a:cubicBezTo>
                  <a:cubicBezTo>
                    <a:pt x="894" y="2190"/>
                    <a:pt x="1117" y="2324"/>
                    <a:pt x="1341" y="2429"/>
                  </a:cubicBezTo>
                  <a:cubicBezTo>
                    <a:pt x="2831" y="3077"/>
                    <a:pt x="4445" y="3420"/>
                    <a:pt x="6066" y="3420"/>
                  </a:cubicBezTo>
                  <a:cubicBezTo>
                    <a:pt x="6308" y="3420"/>
                    <a:pt x="6551" y="3412"/>
                    <a:pt x="6793" y="3397"/>
                  </a:cubicBezTo>
                  <a:cubicBezTo>
                    <a:pt x="7240" y="3352"/>
                    <a:pt x="7687" y="3233"/>
                    <a:pt x="8104" y="3069"/>
                  </a:cubicBezTo>
                  <a:cubicBezTo>
                    <a:pt x="8670" y="2861"/>
                    <a:pt x="9028" y="2458"/>
                    <a:pt x="8998" y="1818"/>
                  </a:cubicBezTo>
                  <a:cubicBezTo>
                    <a:pt x="8983" y="1162"/>
                    <a:pt x="8566" y="805"/>
                    <a:pt x="7985" y="671"/>
                  </a:cubicBezTo>
                  <a:cubicBezTo>
                    <a:pt x="7494" y="552"/>
                    <a:pt x="6987" y="492"/>
                    <a:pt x="6495" y="462"/>
                  </a:cubicBezTo>
                  <a:cubicBezTo>
                    <a:pt x="5125" y="447"/>
                    <a:pt x="3769" y="313"/>
                    <a:pt x="2428" y="90"/>
                  </a:cubicBezTo>
                  <a:cubicBezTo>
                    <a:pt x="2086" y="30"/>
                    <a:pt x="1728" y="0"/>
                    <a:pt x="137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3999;p79">
              <a:extLst>
                <a:ext uri="{FF2B5EF4-FFF2-40B4-BE49-F238E27FC236}">
                  <a16:creationId xmlns:a16="http://schemas.microsoft.com/office/drawing/2014/main" id="{4227F3EF-3CAB-F0DD-30CF-E2CC92D4062C}"/>
                </a:ext>
              </a:extLst>
            </p:cNvPr>
            <p:cNvSpPr/>
            <p:nvPr/>
          </p:nvSpPr>
          <p:spPr>
            <a:xfrm>
              <a:off x="5248113" y="3698425"/>
              <a:ext cx="89400" cy="54750"/>
            </a:xfrm>
            <a:custGeom>
              <a:avLst/>
              <a:gdLst/>
              <a:ahLst/>
              <a:cxnLst/>
              <a:rect l="l" t="t" r="r" b="b"/>
              <a:pathLst>
                <a:path w="3576" h="2190" extrusionOk="0">
                  <a:moveTo>
                    <a:pt x="1951" y="1"/>
                  </a:moveTo>
                  <a:cubicBezTo>
                    <a:pt x="1426" y="1"/>
                    <a:pt x="907" y="174"/>
                    <a:pt x="477" y="510"/>
                  </a:cubicBezTo>
                  <a:cubicBezTo>
                    <a:pt x="0" y="853"/>
                    <a:pt x="0" y="1568"/>
                    <a:pt x="477" y="1910"/>
                  </a:cubicBezTo>
                  <a:cubicBezTo>
                    <a:pt x="715" y="2101"/>
                    <a:pt x="1111" y="2189"/>
                    <a:pt x="1529" y="2189"/>
                  </a:cubicBezTo>
                  <a:cubicBezTo>
                    <a:pt x="2157" y="2189"/>
                    <a:pt x="2837" y="1991"/>
                    <a:pt x="3114" y="1642"/>
                  </a:cubicBezTo>
                  <a:cubicBezTo>
                    <a:pt x="3575" y="1091"/>
                    <a:pt x="3307" y="257"/>
                    <a:pt x="2607" y="93"/>
                  </a:cubicBezTo>
                  <a:cubicBezTo>
                    <a:pt x="2392" y="31"/>
                    <a:pt x="2171" y="1"/>
                    <a:pt x="195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4000;p79">
              <a:extLst>
                <a:ext uri="{FF2B5EF4-FFF2-40B4-BE49-F238E27FC236}">
                  <a16:creationId xmlns:a16="http://schemas.microsoft.com/office/drawing/2014/main" id="{A33C6FD4-A72D-38F3-D069-1DF12DC17133}"/>
                </a:ext>
              </a:extLst>
            </p:cNvPr>
            <p:cNvSpPr/>
            <p:nvPr/>
          </p:nvSpPr>
          <p:spPr>
            <a:xfrm>
              <a:off x="3528188" y="3723300"/>
              <a:ext cx="186600" cy="242850"/>
            </a:xfrm>
            <a:custGeom>
              <a:avLst/>
              <a:gdLst/>
              <a:ahLst/>
              <a:cxnLst/>
              <a:rect l="l" t="t" r="r" b="b"/>
              <a:pathLst>
                <a:path w="7464" h="9714" extrusionOk="0">
                  <a:moveTo>
                    <a:pt x="6153" y="1"/>
                  </a:moveTo>
                  <a:cubicBezTo>
                    <a:pt x="5761" y="1"/>
                    <a:pt x="5434" y="196"/>
                    <a:pt x="5170" y="498"/>
                  </a:cubicBezTo>
                  <a:cubicBezTo>
                    <a:pt x="4827" y="900"/>
                    <a:pt x="4544" y="1347"/>
                    <a:pt x="4335" y="1824"/>
                  </a:cubicBezTo>
                  <a:cubicBezTo>
                    <a:pt x="4157" y="2256"/>
                    <a:pt x="3993" y="2703"/>
                    <a:pt x="3754" y="3284"/>
                  </a:cubicBezTo>
                  <a:cubicBezTo>
                    <a:pt x="3546" y="2777"/>
                    <a:pt x="3307" y="2286"/>
                    <a:pt x="3009" y="1824"/>
                  </a:cubicBezTo>
                  <a:cubicBezTo>
                    <a:pt x="2712" y="1332"/>
                    <a:pt x="2309" y="915"/>
                    <a:pt x="1833" y="617"/>
                  </a:cubicBezTo>
                  <a:cubicBezTo>
                    <a:pt x="1613" y="494"/>
                    <a:pt x="1395" y="435"/>
                    <a:pt x="1191" y="435"/>
                  </a:cubicBezTo>
                  <a:cubicBezTo>
                    <a:pt x="729" y="435"/>
                    <a:pt x="335" y="736"/>
                    <a:pt x="149" y="1273"/>
                  </a:cubicBezTo>
                  <a:cubicBezTo>
                    <a:pt x="15" y="1690"/>
                    <a:pt x="0" y="2122"/>
                    <a:pt x="90" y="2554"/>
                  </a:cubicBezTo>
                  <a:cubicBezTo>
                    <a:pt x="373" y="3999"/>
                    <a:pt x="879" y="5399"/>
                    <a:pt x="1594" y="6696"/>
                  </a:cubicBezTo>
                  <a:cubicBezTo>
                    <a:pt x="2101" y="7604"/>
                    <a:pt x="2652" y="8498"/>
                    <a:pt x="3412" y="9228"/>
                  </a:cubicBezTo>
                  <a:cubicBezTo>
                    <a:pt x="3758" y="9554"/>
                    <a:pt x="4112" y="9714"/>
                    <a:pt x="4452" y="9714"/>
                  </a:cubicBezTo>
                  <a:cubicBezTo>
                    <a:pt x="4873" y="9714"/>
                    <a:pt x="5272" y="9468"/>
                    <a:pt x="5602" y="8990"/>
                  </a:cubicBezTo>
                  <a:cubicBezTo>
                    <a:pt x="5855" y="8632"/>
                    <a:pt x="6034" y="8245"/>
                    <a:pt x="6183" y="7828"/>
                  </a:cubicBezTo>
                  <a:cubicBezTo>
                    <a:pt x="6704" y="6472"/>
                    <a:pt x="7062" y="5057"/>
                    <a:pt x="7255" y="3627"/>
                  </a:cubicBezTo>
                  <a:cubicBezTo>
                    <a:pt x="7374" y="2748"/>
                    <a:pt x="7464" y="1854"/>
                    <a:pt x="7240" y="975"/>
                  </a:cubicBezTo>
                  <a:cubicBezTo>
                    <a:pt x="7121" y="528"/>
                    <a:pt x="6868" y="126"/>
                    <a:pt x="6376" y="21"/>
                  </a:cubicBezTo>
                  <a:cubicBezTo>
                    <a:pt x="6300" y="8"/>
                    <a:pt x="6225" y="1"/>
                    <a:pt x="615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4001;p79">
              <a:extLst>
                <a:ext uri="{FF2B5EF4-FFF2-40B4-BE49-F238E27FC236}">
                  <a16:creationId xmlns:a16="http://schemas.microsoft.com/office/drawing/2014/main" id="{3719F484-DEA1-CD96-F825-DBAA525AA36A}"/>
                </a:ext>
              </a:extLst>
            </p:cNvPr>
            <p:cNvSpPr/>
            <p:nvPr/>
          </p:nvSpPr>
          <p:spPr>
            <a:xfrm>
              <a:off x="3860013" y="3525525"/>
              <a:ext cx="114375" cy="148825"/>
            </a:xfrm>
            <a:custGeom>
              <a:avLst/>
              <a:gdLst/>
              <a:ahLst/>
              <a:cxnLst/>
              <a:rect l="l" t="t" r="r" b="b"/>
              <a:pathLst>
                <a:path w="4575" h="5953" extrusionOk="0">
                  <a:moveTo>
                    <a:pt x="3820" y="1"/>
                  </a:moveTo>
                  <a:cubicBezTo>
                    <a:pt x="3596" y="1"/>
                    <a:pt x="3399" y="125"/>
                    <a:pt x="3234" y="290"/>
                  </a:cubicBezTo>
                  <a:cubicBezTo>
                    <a:pt x="3100" y="424"/>
                    <a:pt x="2995" y="573"/>
                    <a:pt x="2891" y="722"/>
                  </a:cubicBezTo>
                  <a:cubicBezTo>
                    <a:pt x="2742" y="960"/>
                    <a:pt x="2608" y="1184"/>
                    <a:pt x="2459" y="1452"/>
                  </a:cubicBezTo>
                  <a:cubicBezTo>
                    <a:pt x="2236" y="1333"/>
                    <a:pt x="2176" y="1169"/>
                    <a:pt x="2072" y="1050"/>
                  </a:cubicBezTo>
                  <a:cubicBezTo>
                    <a:pt x="1848" y="752"/>
                    <a:pt x="1580" y="499"/>
                    <a:pt x="1267" y="305"/>
                  </a:cubicBezTo>
                  <a:cubicBezTo>
                    <a:pt x="1097" y="206"/>
                    <a:pt x="932" y="157"/>
                    <a:pt x="782" y="157"/>
                  </a:cubicBezTo>
                  <a:cubicBezTo>
                    <a:pt x="458" y="157"/>
                    <a:pt x="197" y="380"/>
                    <a:pt x="75" y="797"/>
                  </a:cubicBezTo>
                  <a:cubicBezTo>
                    <a:pt x="1" y="1035"/>
                    <a:pt x="1" y="1303"/>
                    <a:pt x="75" y="1541"/>
                  </a:cubicBezTo>
                  <a:cubicBezTo>
                    <a:pt x="373" y="2837"/>
                    <a:pt x="850" y="4059"/>
                    <a:pt x="1506" y="5206"/>
                  </a:cubicBezTo>
                  <a:cubicBezTo>
                    <a:pt x="1721" y="5579"/>
                    <a:pt x="1978" y="5953"/>
                    <a:pt x="2463" y="5953"/>
                  </a:cubicBezTo>
                  <a:cubicBezTo>
                    <a:pt x="2481" y="5953"/>
                    <a:pt x="2500" y="5952"/>
                    <a:pt x="2519" y="5951"/>
                  </a:cubicBezTo>
                  <a:cubicBezTo>
                    <a:pt x="3025" y="5921"/>
                    <a:pt x="3249" y="5519"/>
                    <a:pt x="3427" y="5117"/>
                  </a:cubicBezTo>
                  <a:cubicBezTo>
                    <a:pt x="3934" y="3970"/>
                    <a:pt x="4306" y="2778"/>
                    <a:pt x="4515" y="1556"/>
                  </a:cubicBezTo>
                  <a:cubicBezTo>
                    <a:pt x="4574" y="1288"/>
                    <a:pt x="4574" y="1005"/>
                    <a:pt x="4545" y="737"/>
                  </a:cubicBezTo>
                  <a:cubicBezTo>
                    <a:pt x="4530" y="439"/>
                    <a:pt x="4351" y="156"/>
                    <a:pt x="4068" y="52"/>
                  </a:cubicBezTo>
                  <a:cubicBezTo>
                    <a:pt x="3982" y="17"/>
                    <a:pt x="3899" y="1"/>
                    <a:pt x="38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4002;p79">
              <a:extLst>
                <a:ext uri="{FF2B5EF4-FFF2-40B4-BE49-F238E27FC236}">
                  <a16:creationId xmlns:a16="http://schemas.microsoft.com/office/drawing/2014/main" id="{39F87A17-FCEE-8F69-4F03-7D346577430F}"/>
                </a:ext>
              </a:extLst>
            </p:cNvPr>
            <p:cNvSpPr/>
            <p:nvPr/>
          </p:nvSpPr>
          <p:spPr>
            <a:xfrm>
              <a:off x="4558713" y="4308175"/>
              <a:ext cx="216425" cy="77875"/>
            </a:xfrm>
            <a:custGeom>
              <a:avLst/>
              <a:gdLst/>
              <a:ahLst/>
              <a:cxnLst/>
              <a:rect l="l" t="t" r="r" b="b"/>
              <a:pathLst>
                <a:path w="8657" h="3115" extrusionOk="0">
                  <a:moveTo>
                    <a:pt x="269" y="1550"/>
                  </a:moveTo>
                  <a:cubicBezTo>
                    <a:pt x="507" y="418"/>
                    <a:pt x="1416" y="1029"/>
                    <a:pt x="2384" y="1267"/>
                  </a:cubicBezTo>
                  <a:cubicBezTo>
                    <a:pt x="3472" y="1520"/>
                    <a:pt x="4976" y="1371"/>
                    <a:pt x="5930" y="1014"/>
                  </a:cubicBezTo>
                  <a:cubicBezTo>
                    <a:pt x="6243" y="909"/>
                    <a:pt x="6630" y="597"/>
                    <a:pt x="6943" y="448"/>
                  </a:cubicBezTo>
                  <a:cubicBezTo>
                    <a:pt x="7211" y="314"/>
                    <a:pt x="7479" y="1"/>
                    <a:pt x="8030" y="239"/>
                  </a:cubicBezTo>
                  <a:cubicBezTo>
                    <a:pt x="8358" y="358"/>
                    <a:pt x="8656" y="760"/>
                    <a:pt x="8597" y="1088"/>
                  </a:cubicBezTo>
                  <a:cubicBezTo>
                    <a:pt x="8448" y="1937"/>
                    <a:pt x="7003" y="2459"/>
                    <a:pt x="6556" y="2623"/>
                  </a:cubicBezTo>
                  <a:cubicBezTo>
                    <a:pt x="5662" y="2921"/>
                    <a:pt x="4723" y="3070"/>
                    <a:pt x="3800" y="3084"/>
                  </a:cubicBezTo>
                  <a:cubicBezTo>
                    <a:pt x="2757" y="3114"/>
                    <a:pt x="1" y="2935"/>
                    <a:pt x="269" y="155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4003;p79">
              <a:extLst>
                <a:ext uri="{FF2B5EF4-FFF2-40B4-BE49-F238E27FC236}">
                  <a16:creationId xmlns:a16="http://schemas.microsoft.com/office/drawing/2014/main" id="{5435958E-F6AF-2486-619E-2F435D9E32F8}"/>
                </a:ext>
              </a:extLst>
            </p:cNvPr>
            <p:cNvSpPr/>
            <p:nvPr/>
          </p:nvSpPr>
          <p:spPr>
            <a:xfrm>
              <a:off x="4784038" y="4345050"/>
              <a:ext cx="89800" cy="84575"/>
            </a:xfrm>
            <a:custGeom>
              <a:avLst/>
              <a:gdLst/>
              <a:ahLst/>
              <a:cxnLst/>
              <a:rect l="l" t="t" r="r" b="b"/>
              <a:pathLst>
                <a:path w="3592" h="3383" extrusionOk="0">
                  <a:moveTo>
                    <a:pt x="31" y="2369"/>
                  </a:moveTo>
                  <a:cubicBezTo>
                    <a:pt x="1" y="1639"/>
                    <a:pt x="597" y="1639"/>
                    <a:pt x="1207" y="1148"/>
                  </a:cubicBezTo>
                  <a:cubicBezTo>
                    <a:pt x="1699" y="760"/>
                    <a:pt x="2146" y="45"/>
                    <a:pt x="2518" y="30"/>
                  </a:cubicBezTo>
                  <a:cubicBezTo>
                    <a:pt x="3114" y="1"/>
                    <a:pt x="3487" y="462"/>
                    <a:pt x="3517" y="731"/>
                  </a:cubicBezTo>
                  <a:cubicBezTo>
                    <a:pt x="3591" y="1520"/>
                    <a:pt x="2757" y="2041"/>
                    <a:pt x="2340" y="2399"/>
                  </a:cubicBezTo>
                  <a:cubicBezTo>
                    <a:pt x="1982" y="2697"/>
                    <a:pt x="1416" y="3382"/>
                    <a:pt x="567" y="3144"/>
                  </a:cubicBezTo>
                  <a:cubicBezTo>
                    <a:pt x="150" y="3010"/>
                    <a:pt x="45" y="2697"/>
                    <a:pt x="31" y="236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4004;p79">
              <a:extLst>
                <a:ext uri="{FF2B5EF4-FFF2-40B4-BE49-F238E27FC236}">
                  <a16:creationId xmlns:a16="http://schemas.microsoft.com/office/drawing/2014/main" id="{FE2CF925-EE58-E4DA-F6B4-4183FF06CF5E}"/>
                </a:ext>
              </a:extLst>
            </p:cNvPr>
            <p:cNvSpPr/>
            <p:nvPr/>
          </p:nvSpPr>
          <p:spPr>
            <a:xfrm>
              <a:off x="5232838" y="2821775"/>
              <a:ext cx="115100" cy="181025"/>
            </a:xfrm>
            <a:custGeom>
              <a:avLst/>
              <a:gdLst/>
              <a:ahLst/>
              <a:cxnLst/>
              <a:rect l="l" t="t" r="r" b="b"/>
              <a:pathLst>
                <a:path w="4604" h="7241" extrusionOk="0">
                  <a:moveTo>
                    <a:pt x="2920" y="7062"/>
                  </a:moveTo>
                  <a:cubicBezTo>
                    <a:pt x="2667" y="7151"/>
                    <a:pt x="2592" y="7241"/>
                    <a:pt x="2309" y="7137"/>
                  </a:cubicBezTo>
                  <a:cubicBezTo>
                    <a:pt x="1758" y="6928"/>
                    <a:pt x="1922" y="6392"/>
                    <a:pt x="1833" y="5960"/>
                  </a:cubicBezTo>
                  <a:cubicBezTo>
                    <a:pt x="1743" y="5513"/>
                    <a:pt x="1505" y="4947"/>
                    <a:pt x="1162" y="4723"/>
                  </a:cubicBezTo>
                  <a:cubicBezTo>
                    <a:pt x="700" y="4425"/>
                    <a:pt x="0" y="4470"/>
                    <a:pt x="298" y="3740"/>
                  </a:cubicBezTo>
                  <a:cubicBezTo>
                    <a:pt x="447" y="3382"/>
                    <a:pt x="879" y="3487"/>
                    <a:pt x="1162" y="3219"/>
                  </a:cubicBezTo>
                  <a:cubicBezTo>
                    <a:pt x="1326" y="3010"/>
                    <a:pt x="1460" y="2786"/>
                    <a:pt x="1535" y="2533"/>
                  </a:cubicBezTo>
                  <a:cubicBezTo>
                    <a:pt x="1833" y="1744"/>
                    <a:pt x="1609" y="1"/>
                    <a:pt x="2592" y="299"/>
                  </a:cubicBezTo>
                  <a:cubicBezTo>
                    <a:pt x="3471" y="567"/>
                    <a:pt x="2712" y="2578"/>
                    <a:pt x="3486" y="3174"/>
                  </a:cubicBezTo>
                  <a:cubicBezTo>
                    <a:pt x="3889" y="3487"/>
                    <a:pt x="4604" y="3382"/>
                    <a:pt x="4410" y="4112"/>
                  </a:cubicBezTo>
                  <a:cubicBezTo>
                    <a:pt x="4291" y="4619"/>
                    <a:pt x="3725" y="4574"/>
                    <a:pt x="3486" y="4991"/>
                  </a:cubicBezTo>
                  <a:cubicBezTo>
                    <a:pt x="3084" y="5706"/>
                    <a:pt x="3412" y="6302"/>
                    <a:pt x="2920" y="706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4005;p79">
              <a:extLst>
                <a:ext uri="{FF2B5EF4-FFF2-40B4-BE49-F238E27FC236}">
                  <a16:creationId xmlns:a16="http://schemas.microsoft.com/office/drawing/2014/main" id="{E20BBF53-C043-1F39-D0F2-D7ED22A1E9E0}"/>
                </a:ext>
              </a:extLst>
            </p:cNvPr>
            <p:cNvSpPr/>
            <p:nvPr/>
          </p:nvSpPr>
          <p:spPr>
            <a:xfrm>
              <a:off x="5461513" y="2529425"/>
              <a:ext cx="171350" cy="267800"/>
            </a:xfrm>
            <a:custGeom>
              <a:avLst/>
              <a:gdLst/>
              <a:ahLst/>
              <a:cxnLst/>
              <a:rect l="l" t="t" r="r" b="b"/>
              <a:pathLst>
                <a:path w="6854" h="10712" extrusionOk="0">
                  <a:moveTo>
                    <a:pt x="2905" y="194"/>
                  </a:moveTo>
                  <a:cubicBezTo>
                    <a:pt x="1803" y="0"/>
                    <a:pt x="2071" y="1311"/>
                    <a:pt x="2161" y="2130"/>
                  </a:cubicBezTo>
                  <a:cubicBezTo>
                    <a:pt x="2265" y="3218"/>
                    <a:pt x="1863" y="4499"/>
                    <a:pt x="1356" y="4857"/>
                  </a:cubicBezTo>
                  <a:cubicBezTo>
                    <a:pt x="835" y="5214"/>
                    <a:pt x="224" y="4946"/>
                    <a:pt x="120" y="5676"/>
                  </a:cubicBezTo>
                  <a:cubicBezTo>
                    <a:pt x="0" y="6451"/>
                    <a:pt x="656" y="6540"/>
                    <a:pt x="1133" y="6644"/>
                  </a:cubicBezTo>
                  <a:cubicBezTo>
                    <a:pt x="2384" y="6927"/>
                    <a:pt x="2742" y="7210"/>
                    <a:pt x="2891" y="8596"/>
                  </a:cubicBezTo>
                  <a:cubicBezTo>
                    <a:pt x="2995" y="9624"/>
                    <a:pt x="2786" y="10711"/>
                    <a:pt x="3740" y="10697"/>
                  </a:cubicBezTo>
                  <a:cubicBezTo>
                    <a:pt x="5021" y="10682"/>
                    <a:pt x="4261" y="8253"/>
                    <a:pt x="4917" y="7032"/>
                  </a:cubicBezTo>
                  <a:cubicBezTo>
                    <a:pt x="5036" y="6749"/>
                    <a:pt x="5244" y="6525"/>
                    <a:pt x="5498" y="6361"/>
                  </a:cubicBezTo>
                  <a:cubicBezTo>
                    <a:pt x="5781" y="6183"/>
                    <a:pt x="6823" y="6168"/>
                    <a:pt x="6853" y="5393"/>
                  </a:cubicBezTo>
                  <a:cubicBezTo>
                    <a:pt x="6838" y="5110"/>
                    <a:pt x="6689" y="4842"/>
                    <a:pt x="6451" y="4678"/>
                  </a:cubicBezTo>
                  <a:cubicBezTo>
                    <a:pt x="6019" y="4440"/>
                    <a:pt x="5810" y="4633"/>
                    <a:pt x="5512" y="4574"/>
                  </a:cubicBezTo>
                  <a:cubicBezTo>
                    <a:pt x="4529" y="4320"/>
                    <a:pt x="4053" y="3129"/>
                    <a:pt x="3799" y="1967"/>
                  </a:cubicBezTo>
                  <a:cubicBezTo>
                    <a:pt x="3620" y="1132"/>
                    <a:pt x="3665" y="313"/>
                    <a:pt x="2905" y="19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4065;p79">
            <a:extLst>
              <a:ext uri="{FF2B5EF4-FFF2-40B4-BE49-F238E27FC236}">
                <a16:creationId xmlns:a16="http://schemas.microsoft.com/office/drawing/2014/main" id="{0709C720-1657-6880-61F1-147C5EA79136}"/>
              </a:ext>
            </a:extLst>
          </p:cNvPr>
          <p:cNvSpPr txBox="1"/>
          <p:nvPr/>
        </p:nvSpPr>
        <p:spPr>
          <a:xfrm>
            <a:off x="5566552" y="2391054"/>
            <a:ext cx="2709837" cy="596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dirty="0">
                <a:solidFill>
                  <a:schemeClr val="lt2"/>
                </a:solidFill>
                <a:latin typeface="Chewy"/>
                <a:ea typeface="Chewy"/>
                <a:cs typeface="Chewy"/>
                <a:sym typeface="Chewy"/>
              </a:rPr>
              <a:t>Think     Green</a:t>
            </a:r>
            <a:endParaRPr sz="2700" dirty="0">
              <a:solidFill>
                <a:schemeClr val="lt2"/>
              </a:solidFill>
              <a:latin typeface="Chewy"/>
              <a:ea typeface="Chewy"/>
              <a:cs typeface="Chewy"/>
              <a:sym typeface="Chewy"/>
            </a:endParaRPr>
          </a:p>
        </p:txBody>
      </p:sp>
    </p:spTree>
    <p:extLst>
      <p:ext uri="{BB962C8B-B14F-4D97-AF65-F5344CB8AC3E}">
        <p14:creationId xmlns:p14="http://schemas.microsoft.com/office/powerpoint/2010/main" val="13036095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A3588D6F-8735-94AD-944C-B19FE3999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9748" y="1110466"/>
            <a:ext cx="6938378" cy="270095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sz="2400" dirty="0"/>
              <a:t>Bez Zeme by nebol život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Kvôli znečisteniu vzduchu a vody, globálnemu otepľovaniu, smogu... Budúce generácie nebudú mať planétu v takom istom stave ako my. 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JE LEN JEDNA ZEM A PRETO JU CHRÁŇME!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CFA9AC6-C699-C160-99BB-377BBAE5B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755" y="401480"/>
            <a:ext cx="5310209" cy="786385"/>
          </a:xfrm>
        </p:spPr>
        <p:txBody>
          <a:bodyPr/>
          <a:lstStyle/>
          <a:p>
            <a:r>
              <a:rPr lang="sk-SK" sz="4800" dirty="0">
                <a:latin typeface="AkayaTelivigala" pitchFamily="2" charset="0"/>
                <a:cs typeface="AkayaTelivigala" pitchFamily="2" charset="0"/>
              </a:rPr>
              <a:t>Prečo chrániť</a:t>
            </a:r>
            <a:r>
              <a:rPr lang="sk-SK" sz="4800" b="1" dirty="0">
                <a:latin typeface="AkayaTelivigala" pitchFamily="2" charset="0"/>
                <a:cs typeface="AkayaTelivigala" pitchFamily="2" charset="0"/>
              </a:rPr>
              <a:t> </a:t>
            </a:r>
            <a:r>
              <a:rPr lang="sk-SK" sz="4800" dirty="0">
                <a:latin typeface="AkayaTelivigala" pitchFamily="2" charset="0"/>
                <a:cs typeface="AkayaTelivigala" pitchFamily="2" charset="0"/>
              </a:rPr>
              <a:t>zem?</a:t>
            </a:r>
          </a:p>
        </p:txBody>
      </p:sp>
      <p:pic>
        <p:nvPicPr>
          <p:cNvPr id="1026" name="Picture 2" descr="Earth drawing. Cute cartoon Earth Day clip art illustration. 23477165 PNG">
            <a:extLst>
              <a:ext uri="{FF2B5EF4-FFF2-40B4-BE49-F238E27FC236}">
                <a16:creationId xmlns:a16="http://schemas.microsoft.com/office/drawing/2014/main" id="{3F245E40-15AB-0080-B43C-8C3A34C18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129" y="-111095"/>
            <a:ext cx="2315376" cy="231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6605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Elementary Awareness-raising Activities on Environmental Education Day by Slidesgo">
  <a:themeElements>
    <a:clrScheme name="Simple Light">
      <a:dk1>
        <a:srgbClr val="222221"/>
      </a:dk1>
      <a:lt1>
        <a:srgbClr val="EFF1E8"/>
      </a:lt1>
      <a:dk2>
        <a:srgbClr val="C6D576"/>
      </a:dk2>
      <a:lt2>
        <a:srgbClr val="76861F"/>
      </a:lt2>
      <a:accent1>
        <a:srgbClr val="616F18"/>
      </a:accent1>
      <a:accent2>
        <a:srgbClr val="DEE2A3"/>
      </a:accent2>
      <a:accent3>
        <a:srgbClr val="EBEECE"/>
      </a:accent3>
      <a:accent4>
        <a:srgbClr val="AFCDF4"/>
      </a:accent4>
      <a:accent5>
        <a:srgbClr val="8FB7F6"/>
      </a:accent5>
      <a:accent6>
        <a:srgbClr val="FFFFFF"/>
      </a:accent6>
      <a:hlink>
        <a:srgbClr val="22222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150</Words>
  <Application>Microsoft Office PowerPoint</Application>
  <PresentationFormat>Prezentácia na obrazovke (16:9)</PresentationFormat>
  <Paragraphs>27</Paragraphs>
  <Slides>6</Slides>
  <Notes>3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2" baseType="lpstr">
      <vt:lpstr>AkayaTelivigala</vt:lpstr>
      <vt:lpstr>Arial</vt:lpstr>
      <vt:lpstr>Chewy</vt:lpstr>
      <vt:lpstr>ABeeZee</vt:lpstr>
      <vt:lpstr>Nunito Light</vt:lpstr>
      <vt:lpstr>Elementary Awareness-raising Activities on Environmental Education Day by Slidesgo</vt:lpstr>
      <vt:lpstr>DEŇ ZEME</vt:lpstr>
      <vt:lpstr>DEŇ ZEME – vznik</vt:lpstr>
      <vt:lpstr>Fakty o Zemi</vt:lpstr>
      <vt:lpstr> Najväčší problem -Plasty:</vt:lpstr>
      <vt:lpstr>Ako môžeme Zem zachrániť?</vt:lpstr>
      <vt:lpstr>Prečo chrániť zem?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DEŇ ZEME</dc:title>
  <dc:creator>GymGol_Ucitel</dc:creator>
  <cp:lastModifiedBy>Mgr. Tomáš Zaujec</cp:lastModifiedBy>
  <cp:revision>4</cp:revision>
  <dcterms:modified xsi:type="dcterms:W3CDTF">2024-04-22T06:29:29Z</dcterms:modified>
</cp:coreProperties>
</file>