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3" r:id="rId6"/>
    <p:sldId id="261" r:id="rId7"/>
    <p:sldId id="262" r:id="rId8"/>
    <p:sldId id="264" r:id="rId9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FE1FAF-23B3-4FFC-9AEB-F6429FAD9745}" v="534" dt="2023-09-21T08:35:08.671"/>
    <p1510:client id="{89147226-53BD-4179-8BAD-2F279B047246}" v="117" dt="2023-09-21T10:50:24.323"/>
    <p1510:client id="{B736B943-3BA7-4DDB-816E-38B009CBCB81}" v="93" dt="2023-09-21T11:52:44.70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21.09.2023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91757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21.09.2023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54508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21.09.2023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40386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21.09.2023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7380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21.09.2023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234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21.09.2023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83036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21.09.2023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1808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21.09.2023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44797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21.09.2023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50839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21.09.2023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15530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21.09.2023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24906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8AA868-8872-43E4-8C98-D34DABD1FD38}" type="datetimeFigureOut">
              <a:rPr lang="pl-PL" smtClean="0"/>
              <a:t>21.09.2023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26633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637B2035-1FCB-439A-B421-095E136C7E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76D6CDF-C512-4739-B158-55EE955EFA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503" y="-1"/>
            <a:ext cx="12192000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A90EEB8A-D105-D87D-5F84-6A5E7DE48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3" y="670559"/>
            <a:ext cx="4683321" cy="2148841"/>
          </a:xfrm>
          <a:solidFill>
            <a:schemeClr val="bg1"/>
          </a:solidFill>
        </p:spPr>
        <p:txBody>
          <a:bodyPr anchor="t">
            <a:normAutofit/>
          </a:bodyPr>
          <a:lstStyle/>
          <a:p>
            <a:r>
              <a:rPr lang="pl-PL" sz="3700" dirty="0">
                <a:ea typeface="Calibri Light"/>
                <a:cs typeface="Calibri Light"/>
              </a:rPr>
              <a:t>Dlaczego warto oddać swój głos na </a:t>
            </a:r>
            <a:r>
              <a:rPr lang="pl-PL" sz="3600" b="1" dirty="0">
                <a:solidFill>
                  <a:schemeClr val="accent1"/>
                </a:solidFill>
                <a:ea typeface="Calibri Light"/>
                <a:cs typeface="Calibri Light"/>
              </a:rPr>
              <a:t>Natana </a:t>
            </a:r>
            <a:r>
              <a:rPr lang="pl-PL" sz="3600" b="1" dirty="0" err="1">
                <a:solidFill>
                  <a:schemeClr val="accent1"/>
                </a:solidFill>
                <a:ea typeface="Calibri Light"/>
                <a:cs typeface="Calibri Light"/>
              </a:rPr>
              <a:t>Zawartowskiego</a:t>
            </a:r>
            <a:r>
              <a:rPr lang="pl-PL" sz="3700" dirty="0">
                <a:ea typeface="Calibri Light"/>
                <a:cs typeface="Calibri Light"/>
              </a:rPr>
              <a:t> z klasy </a:t>
            </a:r>
            <a:r>
              <a:rPr lang="pl-PL" sz="3200" b="1" dirty="0" err="1">
                <a:ea typeface="Calibri Light"/>
                <a:cs typeface="Calibri Light"/>
              </a:rPr>
              <a:t>VIIc</a:t>
            </a:r>
            <a:r>
              <a:rPr lang="pl-PL" sz="3700" dirty="0">
                <a:ea typeface="Calibri Light"/>
                <a:cs typeface="Calibri Light"/>
              </a:rPr>
              <a:t>?</a:t>
            </a:r>
            <a:endParaRPr lang="pl-PL" sz="3700" dirty="0"/>
          </a:p>
        </p:txBody>
      </p:sp>
      <p:pic>
        <p:nvPicPr>
          <p:cNvPr id="4" name="Obraz 3" descr="Obraz zawierający tekst, osoba, Materiały biurowe, list&#10;&#10;Opis wygenerowany automatycznie">
            <a:extLst>
              <a:ext uri="{FF2B5EF4-FFF2-40B4-BE49-F238E27FC236}">
                <a16:creationId xmlns:a16="http://schemas.microsoft.com/office/drawing/2014/main" id="{7E51F8D6-C246-1773-2016-82EBAE6385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495" r="-2" b="-2"/>
          <a:stretch/>
        </p:blipFill>
        <p:spPr>
          <a:xfrm>
            <a:off x="1" y="3105151"/>
            <a:ext cx="6448424" cy="3752849"/>
          </a:xfrm>
          <a:custGeom>
            <a:avLst/>
            <a:gdLst/>
            <a:ahLst/>
            <a:cxnLst/>
            <a:rect l="l" t="t" r="r" b="b"/>
            <a:pathLst>
              <a:path w="6448424" h="3752849">
                <a:moveTo>
                  <a:pt x="0" y="0"/>
                </a:moveTo>
                <a:lnTo>
                  <a:pt x="137978" y="22215"/>
                </a:lnTo>
                <a:cubicBezTo>
                  <a:pt x="196046" y="32277"/>
                  <a:pt x="252469" y="42437"/>
                  <a:pt x="295660" y="49771"/>
                </a:cubicBezTo>
                <a:cubicBezTo>
                  <a:pt x="364885" y="66610"/>
                  <a:pt x="403214" y="32071"/>
                  <a:pt x="456941" y="65635"/>
                </a:cubicBezTo>
                <a:cubicBezTo>
                  <a:pt x="529612" y="69090"/>
                  <a:pt x="662508" y="71245"/>
                  <a:pt x="731691" y="70501"/>
                </a:cubicBezTo>
                <a:cubicBezTo>
                  <a:pt x="768741" y="62400"/>
                  <a:pt x="808263" y="64633"/>
                  <a:pt x="841820" y="61171"/>
                </a:cubicBezTo>
                <a:cubicBezTo>
                  <a:pt x="958973" y="43639"/>
                  <a:pt x="1009730" y="45863"/>
                  <a:pt x="1068219" y="39136"/>
                </a:cubicBezTo>
                <a:cubicBezTo>
                  <a:pt x="1104329" y="33447"/>
                  <a:pt x="1156536" y="44203"/>
                  <a:pt x="1174190" y="38808"/>
                </a:cubicBezTo>
                <a:cubicBezTo>
                  <a:pt x="1188943" y="36385"/>
                  <a:pt x="1213832" y="14880"/>
                  <a:pt x="1225923" y="34507"/>
                </a:cubicBezTo>
                <a:cubicBezTo>
                  <a:pt x="1305283" y="8501"/>
                  <a:pt x="1319617" y="30839"/>
                  <a:pt x="1385617" y="18003"/>
                </a:cubicBezTo>
                <a:cubicBezTo>
                  <a:pt x="1461876" y="-26747"/>
                  <a:pt x="1519510" y="56342"/>
                  <a:pt x="1563967" y="4638"/>
                </a:cubicBezTo>
                <a:lnTo>
                  <a:pt x="1676634" y="10582"/>
                </a:lnTo>
                <a:lnTo>
                  <a:pt x="1769429" y="20265"/>
                </a:lnTo>
                <a:cubicBezTo>
                  <a:pt x="1790625" y="23534"/>
                  <a:pt x="1880369" y="18448"/>
                  <a:pt x="1900584" y="27732"/>
                </a:cubicBezTo>
                <a:cubicBezTo>
                  <a:pt x="2072430" y="22762"/>
                  <a:pt x="2014935" y="5831"/>
                  <a:pt x="2127041" y="22101"/>
                </a:cubicBezTo>
                <a:cubicBezTo>
                  <a:pt x="2168847" y="65820"/>
                  <a:pt x="2153052" y="28773"/>
                  <a:pt x="2211644" y="44507"/>
                </a:cubicBezTo>
                <a:cubicBezTo>
                  <a:pt x="2211201" y="9921"/>
                  <a:pt x="2277596" y="73686"/>
                  <a:pt x="2299605" y="38004"/>
                </a:cubicBezTo>
                <a:cubicBezTo>
                  <a:pt x="2309570" y="41997"/>
                  <a:pt x="2318531" y="46991"/>
                  <a:pt x="2327359" y="52270"/>
                </a:cubicBezTo>
                <a:lnTo>
                  <a:pt x="2331995" y="55017"/>
                </a:lnTo>
                <a:lnTo>
                  <a:pt x="2353777" y="59755"/>
                </a:lnTo>
                <a:lnTo>
                  <a:pt x="2355893" y="68914"/>
                </a:lnTo>
                <a:lnTo>
                  <a:pt x="2385794" y="81650"/>
                </a:lnTo>
                <a:cubicBezTo>
                  <a:pt x="2397613" y="85211"/>
                  <a:pt x="2411061" y="87627"/>
                  <a:pt x="2427010" y="88184"/>
                </a:cubicBezTo>
                <a:cubicBezTo>
                  <a:pt x="2486314" y="76422"/>
                  <a:pt x="2553170" y="126870"/>
                  <a:pt x="2627153" y="110451"/>
                </a:cubicBezTo>
                <a:cubicBezTo>
                  <a:pt x="2653722" y="107383"/>
                  <a:pt x="2732043" y="116068"/>
                  <a:pt x="2744462" y="128780"/>
                </a:cubicBezTo>
                <a:cubicBezTo>
                  <a:pt x="2760299" y="132873"/>
                  <a:pt x="2780248" y="130843"/>
                  <a:pt x="2785202" y="143610"/>
                </a:cubicBezTo>
                <a:cubicBezTo>
                  <a:pt x="2794558" y="159316"/>
                  <a:pt x="2856498" y="142821"/>
                  <a:pt x="2844667" y="159029"/>
                </a:cubicBezTo>
                <a:cubicBezTo>
                  <a:pt x="2888530" y="147871"/>
                  <a:pt x="2914187" y="181391"/>
                  <a:pt x="2946649" y="192330"/>
                </a:cubicBezTo>
                <a:cubicBezTo>
                  <a:pt x="2981872" y="180417"/>
                  <a:pt x="3015239" y="215115"/>
                  <a:pt x="3088812" y="226485"/>
                </a:cubicBezTo>
                <a:cubicBezTo>
                  <a:pt x="3127734" y="212524"/>
                  <a:pt x="3138301" y="234381"/>
                  <a:pt x="3208669" y="217774"/>
                </a:cubicBezTo>
                <a:cubicBezTo>
                  <a:pt x="3242208" y="219284"/>
                  <a:pt x="3229623" y="233297"/>
                  <a:pt x="3290045" y="235553"/>
                </a:cubicBezTo>
                <a:cubicBezTo>
                  <a:pt x="3399655" y="215239"/>
                  <a:pt x="3444518" y="245862"/>
                  <a:pt x="3529335" y="249571"/>
                </a:cubicBezTo>
                <a:cubicBezTo>
                  <a:pt x="3623697" y="257405"/>
                  <a:pt x="3587652" y="268832"/>
                  <a:pt x="3716766" y="252690"/>
                </a:cubicBezTo>
                <a:cubicBezTo>
                  <a:pt x="3723469" y="267318"/>
                  <a:pt x="3737863" y="269842"/>
                  <a:pt x="3765333" y="266823"/>
                </a:cubicBezTo>
                <a:cubicBezTo>
                  <a:pt x="3810754" y="271601"/>
                  <a:pt x="3792745" y="303866"/>
                  <a:pt x="3846897" y="290090"/>
                </a:cubicBezTo>
                <a:cubicBezTo>
                  <a:pt x="3830941" y="306608"/>
                  <a:pt x="3929114" y="308026"/>
                  <a:pt x="3900217" y="323590"/>
                </a:cubicBezTo>
                <a:cubicBezTo>
                  <a:pt x="3922367" y="343425"/>
                  <a:pt x="3948574" y="318948"/>
                  <a:pt x="3971444" y="336662"/>
                </a:cubicBezTo>
                <a:cubicBezTo>
                  <a:pt x="4002781" y="344193"/>
                  <a:pt x="3960997" y="315419"/>
                  <a:pt x="3997868" y="318867"/>
                </a:cubicBezTo>
                <a:cubicBezTo>
                  <a:pt x="4041159" y="326219"/>
                  <a:pt x="4055435" y="293981"/>
                  <a:pt x="4070852" y="339615"/>
                </a:cubicBezTo>
                <a:cubicBezTo>
                  <a:pt x="4121286" y="335828"/>
                  <a:pt x="4121920" y="355506"/>
                  <a:pt x="4180483" y="373369"/>
                </a:cubicBezTo>
                <a:cubicBezTo>
                  <a:pt x="4211379" y="366707"/>
                  <a:pt x="4230171" y="374664"/>
                  <a:pt x="4246264" y="387458"/>
                </a:cubicBezTo>
                <a:cubicBezTo>
                  <a:pt x="4308508" y="393310"/>
                  <a:pt x="4357326" y="416142"/>
                  <a:pt x="4423169" y="431783"/>
                </a:cubicBezTo>
                <a:lnTo>
                  <a:pt x="4446752" y="435383"/>
                </a:lnTo>
                <a:lnTo>
                  <a:pt x="4446954" y="435566"/>
                </a:lnTo>
                <a:cubicBezTo>
                  <a:pt x="4508528" y="480137"/>
                  <a:pt x="4617740" y="529869"/>
                  <a:pt x="4662523" y="553169"/>
                </a:cubicBezTo>
                <a:cubicBezTo>
                  <a:pt x="4720320" y="547046"/>
                  <a:pt x="4678644" y="560102"/>
                  <a:pt x="4715641" y="575354"/>
                </a:cubicBezTo>
                <a:cubicBezTo>
                  <a:pt x="4682056" y="593278"/>
                  <a:pt x="4768370" y="586520"/>
                  <a:pt x="4742071" y="614016"/>
                </a:cubicBezTo>
                <a:cubicBezTo>
                  <a:pt x="4749637" y="615922"/>
                  <a:pt x="4757797" y="616899"/>
                  <a:pt x="4766183" y="617675"/>
                </a:cubicBezTo>
                <a:lnTo>
                  <a:pt x="4770562" y="618094"/>
                </a:lnTo>
                <a:lnTo>
                  <a:pt x="4783240" y="624350"/>
                </a:lnTo>
                <a:lnTo>
                  <a:pt x="4792882" y="620401"/>
                </a:lnTo>
                <a:lnTo>
                  <a:pt x="4816310" y="625721"/>
                </a:lnTo>
                <a:cubicBezTo>
                  <a:pt x="4824144" y="628595"/>
                  <a:pt x="4831482" y="632720"/>
                  <a:pt x="4837953" y="638824"/>
                </a:cubicBezTo>
                <a:cubicBezTo>
                  <a:pt x="4848645" y="668753"/>
                  <a:pt x="4922266" y="669148"/>
                  <a:pt x="4933914" y="707398"/>
                </a:cubicBezTo>
                <a:cubicBezTo>
                  <a:pt x="4940833" y="719653"/>
                  <a:pt x="4978358" y="746502"/>
                  <a:pt x="4995259" y="744825"/>
                </a:cubicBezTo>
                <a:cubicBezTo>
                  <a:pt x="5005107" y="749034"/>
                  <a:pt x="5010567" y="758092"/>
                  <a:pt x="5024744" y="753396"/>
                </a:cubicBezTo>
                <a:cubicBezTo>
                  <a:pt x="5047511" y="761361"/>
                  <a:pt x="5109162" y="783016"/>
                  <a:pt x="5131877" y="792613"/>
                </a:cubicBezTo>
                <a:cubicBezTo>
                  <a:pt x="5132671" y="802792"/>
                  <a:pt x="5144554" y="806683"/>
                  <a:pt x="5161031" y="810975"/>
                </a:cubicBezTo>
                <a:lnTo>
                  <a:pt x="5176815" y="815342"/>
                </a:lnTo>
                <a:lnTo>
                  <a:pt x="5180064" y="831233"/>
                </a:lnTo>
                <a:cubicBezTo>
                  <a:pt x="5202966" y="819270"/>
                  <a:pt x="5188976" y="863361"/>
                  <a:pt x="5215059" y="865080"/>
                </a:cubicBezTo>
                <a:cubicBezTo>
                  <a:pt x="5235765" y="864786"/>
                  <a:pt x="5236347" y="878098"/>
                  <a:pt x="5245643" y="887119"/>
                </a:cubicBezTo>
                <a:cubicBezTo>
                  <a:pt x="5267660" y="891609"/>
                  <a:pt x="5295742" y="939348"/>
                  <a:pt x="5295952" y="957174"/>
                </a:cubicBezTo>
                <a:cubicBezTo>
                  <a:pt x="5284322" y="1008946"/>
                  <a:pt x="5374979" y="1038019"/>
                  <a:pt x="5367826" y="1079140"/>
                </a:cubicBezTo>
                <a:cubicBezTo>
                  <a:pt x="5371668" y="1089190"/>
                  <a:pt x="5377921" y="1097135"/>
                  <a:pt x="5385646" y="1103730"/>
                </a:cubicBezTo>
                <a:lnTo>
                  <a:pt x="5410965" y="1119397"/>
                </a:lnTo>
                <a:lnTo>
                  <a:pt x="5436960" y="1130910"/>
                </a:lnTo>
                <a:lnTo>
                  <a:pt x="5442083" y="1133134"/>
                </a:lnTo>
                <a:cubicBezTo>
                  <a:pt x="5451910" y="1137346"/>
                  <a:pt x="5457170" y="1169188"/>
                  <a:pt x="5465219" y="1174479"/>
                </a:cubicBezTo>
                <a:cubicBezTo>
                  <a:pt x="5488744" y="1195184"/>
                  <a:pt x="5467141" y="1223401"/>
                  <a:pt x="5488171" y="1238604"/>
                </a:cubicBezTo>
                <a:cubicBezTo>
                  <a:pt x="5523491" y="1271811"/>
                  <a:pt x="5486623" y="1305961"/>
                  <a:pt x="5562172" y="1320840"/>
                </a:cubicBezTo>
                <a:cubicBezTo>
                  <a:pt x="5601634" y="1385316"/>
                  <a:pt x="5636528" y="1453139"/>
                  <a:pt x="5686905" y="1512529"/>
                </a:cubicBezTo>
                <a:cubicBezTo>
                  <a:pt x="5729049" y="1575678"/>
                  <a:pt x="5699691" y="1553768"/>
                  <a:pt x="5748726" y="1623716"/>
                </a:cubicBezTo>
                <a:cubicBezTo>
                  <a:pt x="5783098" y="1689734"/>
                  <a:pt x="5789710" y="1639740"/>
                  <a:pt x="5842593" y="1726595"/>
                </a:cubicBezTo>
                <a:cubicBezTo>
                  <a:pt x="5837824" y="1733043"/>
                  <a:pt x="5862023" y="1845188"/>
                  <a:pt x="5861042" y="1851837"/>
                </a:cubicBezTo>
                <a:cubicBezTo>
                  <a:pt x="5874156" y="1887981"/>
                  <a:pt x="5901790" y="1919218"/>
                  <a:pt x="5921290" y="1943460"/>
                </a:cubicBezTo>
                <a:lnTo>
                  <a:pt x="5978046" y="1997284"/>
                </a:lnTo>
                <a:lnTo>
                  <a:pt x="5992479" y="2056720"/>
                </a:lnTo>
                <a:cubicBezTo>
                  <a:pt x="6011078" y="2079033"/>
                  <a:pt x="6072687" y="2117397"/>
                  <a:pt x="6089639" y="2131171"/>
                </a:cubicBezTo>
                <a:lnTo>
                  <a:pt x="6094199" y="2139379"/>
                </a:lnTo>
                <a:lnTo>
                  <a:pt x="6094822" y="2139386"/>
                </a:lnTo>
                <a:cubicBezTo>
                  <a:pt x="6096947" y="2140841"/>
                  <a:pt x="6098876" y="2143416"/>
                  <a:pt x="6100692" y="2147736"/>
                </a:cubicBezTo>
                <a:lnTo>
                  <a:pt x="6102516" y="2154343"/>
                </a:lnTo>
                <a:lnTo>
                  <a:pt x="6111361" y="2170264"/>
                </a:lnTo>
                <a:lnTo>
                  <a:pt x="6215475" y="2270153"/>
                </a:lnTo>
                <a:lnTo>
                  <a:pt x="6255966" y="2335401"/>
                </a:lnTo>
                <a:lnTo>
                  <a:pt x="6272711" y="2385144"/>
                </a:lnTo>
                <a:cubicBezTo>
                  <a:pt x="6282320" y="2406495"/>
                  <a:pt x="6299066" y="2405139"/>
                  <a:pt x="6304347" y="2439388"/>
                </a:cubicBezTo>
                <a:cubicBezTo>
                  <a:pt x="6297131" y="2486231"/>
                  <a:pt x="6325530" y="2500962"/>
                  <a:pt x="6326729" y="2549400"/>
                </a:cubicBezTo>
                <a:cubicBezTo>
                  <a:pt x="6325926" y="2572066"/>
                  <a:pt x="6339111" y="2599957"/>
                  <a:pt x="6344663" y="2628839"/>
                </a:cubicBezTo>
                <a:lnTo>
                  <a:pt x="6375811" y="2639204"/>
                </a:lnTo>
                <a:cubicBezTo>
                  <a:pt x="6375427" y="2643533"/>
                  <a:pt x="6375041" y="2647863"/>
                  <a:pt x="6374657" y="2652193"/>
                </a:cubicBezTo>
                <a:cubicBezTo>
                  <a:pt x="6373555" y="2658134"/>
                  <a:pt x="6371943" y="2662665"/>
                  <a:pt x="6369740" y="2664642"/>
                </a:cubicBezTo>
                <a:cubicBezTo>
                  <a:pt x="6368032" y="2674540"/>
                  <a:pt x="6371528" y="2686899"/>
                  <a:pt x="6361964" y="2690172"/>
                </a:cubicBezTo>
                <a:cubicBezTo>
                  <a:pt x="6350507" y="2696218"/>
                  <a:pt x="6369375" y="2734440"/>
                  <a:pt x="6355511" y="2727335"/>
                </a:cubicBezTo>
                <a:cubicBezTo>
                  <a:pt x="6358746" y="2734104"/>
                  <a:pt x="6360434" y="2742096"/>
                  <a:pt x="6361058" y="2750592"/>
                </a:cubicBezTo>
                <a:cubicBezTo>
                  <a:pt x="6361013" y="2751998"/>
                  <a:pt x="6360970" y="2753408"/>
                  <a:pt x="6360926" y="2754814"/>
                </a:cubicBezTo>
                <a:lnTo>
                  <a:pt x="6339285" y="2810353"/>
                </a:lnTo>
                <a:cubicBezTo>
                  <a:pt x="6360091" y="2854187"/>
                  <a:pt x="6313103" y="2870086"/>
                  <a:pt x="6325672" y="2908809"/>
                </a:cubicBezTo>
                <a:cubicBezTo>
                  <a:pt x="6341563" y="2966972"/>
                  <a:pt x="6291836" y="2935388"/>
                  <a:pt x="6333498" y="3009772"/>
                </a:cubicBezTo>
                <a:cubicBezTo>
                  <a:pt x="6345476" y="3039254"/>
                  <a:pt x="6345955" y="3068963"/>
                  <a:pt x="6334947" y="3095405"/>
                </a:cubicBezTo>
                <a:lnTo>
                  <a:pt x="6344768" y="3155941"/>
                </a:lnTo>
                <a:cubicBezTo>
                  <a:pt x="6348643" y="3153663"/>
                  <a:pt x="6311793" y="3186588"/>
                  <a:pt x="6314754" y="3197987"/>
                </a:cubicBezTo>
                <a:cubicBezTo>
                  <a:pt x="6318695" y="3221971"/>
                  <a:pt x="6319257" y="3226752"/>
                  <a:pt x="6304230" y="3239690"/>
                </a:cubicBezTo>
                <a:cubicBezTo>
                  <a:pt x="6306321" y="3248567"/>
                  <a:pt x="6307305" y="3254005"/>
                  <a:pt x="6308837" y="3264003"/>
                </a:cubicBezTo>
                <a:cubicBezTo>
                  <a:pt x="6301812" y="3288243"/>
                  <a:pt x="6298529" y="3302527"/>
                  <a:pt x="6309285" y="3324103"/>
                </a:cubicBezTo>
                <a:cubicBezTo>
                  <a:pt x="6301188" y="3343007"/>
                  <a:pt x="6329285" y="3359307"/>
                  <a:pt x="6342503" y="3405661"/>
                </a:cubicBezTo>
                <a:cubicBezTo>
                  <a:pt x="6338012" y="3447477"/>
                  <a:pt x="6408325" y="3505721"/>
                  <a:pt x="6401531" y="3550593"/>
                </a:cubicBezTo>
                <a:cubicBezTo>
                  <a:pt x="6395655" y="3579549"/>
                  <a:pt x="6423437" y="3594758"/>
                  <a:pt x="6427705" y="3624684"/>
                </a:cubicBezTo>
                <a:cubicBezTo>
                  <a:pt x="6416402" y="3629199"/>
                  <a:pt x="6435787" y="3639516"/>
                  <a:pt x="6448424" y="3657106"/>
                </a:cubicBezTo>
                <a:lnTo>
                  <a:pt x="6444014" y="3752742"/>
                </a:lnTo>
                <a:cubicBezTo>
                  <a:pt x="6443990" y="3752777"/>
                  <a:pt x="6443967" y="3752813"/>
                  <a:pt x="6443946" y="3752849"/>
                </a:cubicBezTo>
                <a:lnTo>
                  <a:pt x="0" y="3752849"/>
                </a:lnTo>
                <a:close/>
              </a:path>
            </a:pathLst>
          </a:custGeo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004F42F-2278-E489-6B07-0FCBE33562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97004" y="670559"/>
            <a:ext cx="4555782" cy="5445076"/>
          </a:xfrm>
        </p:spPr>
        <p:txBody>
          <a:bodyPr anchor="t">
            <a:normAutofit/>
          </a:bodyPr>
          <a:lstStyle/>
          <a:p>
            <a:r>
              <a:rPr lang="pl-PL" sz="3600" dirty="0">
                <a:ea typeface="Calibri"/>
                <a:cs typeface="Calibri"/>
              </a:rPr>
              <a:t>W następnych slajdach spróbuję cię do tego przekonać.</a:t>
            </a:r>
          </a:p>
        </p:txBody>
      </p:sp>
    </p:spTree>
    <p:extLst>
      <p:ext uri="{BB962C8B-B14F-4D97-AF65-F5344CB8AC3E}">
        <p14:creationId xmlns:p14="http://schemas.microsoft.com/office/powerpoint/2010/main" val="23231642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D7A453D2-15D8-4403-815F-291FA1634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161EA6B-09CA-445B-AB0D-8DF76FA92D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EA1DAFF-CECA-492F-BFA1-22C64956B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2075420"/>
            <a:ext cx="12048729" cy="4093306"/>
            <a:chOff x="1" y="2075420"/>
            <a:chExt cx="12048729" cy="4093306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5D3D3744-142C-4653-90AB-546FE6B849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0BC69CAC-820B-41BA-BFCA-79B4557683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3D205E7A-88AB-4C4B-B8D1-5A76AA878B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0D4286E9-8501-4EBF-874C-74897B4B6F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45586ADC-910E-45C9-BAB4-CB0EFBEE5B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DAB594C5-5BB0-49AE-8AAC-AE40A6F8A3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B8114C98-A349-4111-A123-E8EAB86ABE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438146" y="1042605"/>
            <a:ext cx="2796461" cy="71125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670FB431-AE18-414D-92F4-1D12D1991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59539" y="317578"/>
            <a:ext cx="548640" cy="549007"/>
            <a:chOff x="7029447" y="3514725"/>
            <a:chExt cx="1285875" cy="549007"/>
          </a:xfrm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24467063-D74E-4D42-8790-B9F6D69584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A1D19BAC-1681-47BC-AAF5-92FAFFF6F4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94347C2B-E846-452C-97AA-7E254FC1CE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10EA2B35-7959-4C2A-84AA-FF5D94FEDE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Obraz 3" descr="Obraz zawierający budynek, cegła, ściana, skrzynka pocztowa&#10;&#10;Opis wygenerowany automatycznie">
            <a:extLst>
              <a:ext uri="{FF2B5EF4-FFF2-40B4-BE49-F238E27FC236}">
                <a16:creationId xmlns:a16="http://schemas.microsoft.com/office/drawing/2014/main" id="{F2408847-674F-41FB-27B1-3620DBD4BB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655" b="16903"/>
          <a:stretch/>
        </p:blipFill>
        <p:spPr>
          <a:xfrm>
            <a:off x="626590" y="317578"/>
            <a:ext cx="10851111" cy="3508437"/>
          </a:xfrm>
          <a:prstGeom prst="rect">
            <a:avLst/>
          </a:prstGeom>
        </p:spPr>
      </p:pic>
      <p:grpSp>
        <p:nvGrpSpPr>
          <p:cNvPr id="39" name="Group 38">
            <a:extLst>
              <a:ext uri="{FF2B5EF4-FFF2-40B4-BE49-F238E27FC236}">
                <a16:creationId xmlns:a16="http://schemas.microsoft.com/office/drawing/2014/main" id="{AF19A774-30A5-488B-9BAF-629C644029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474192" y="482489"/>
            <a:ext cx="304800" cy="429768"/>
            <a:chOff x="215328" y="-46937"/>
            <a:chExt cx="304800" cy="2773841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291EBF88-5B98-4258-A542-14C3AF2E52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3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8FBC2D58-9E3C-490D-BD7A-61EF07EA79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69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B6CF1BB4-1C1D-4EDE-BA26-0243FCF83B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85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00C83729-E02F-4512-AFE7-F4792228BD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01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Rectangle 44">
            <a:extLst>
              <a:ext uri="{FF2B5EF4-FFF2-40B4-BE49-F238E27FC236}">
                <a16:creationId xmlns:a16="http://schemas.microsoft.com/office/drawing/2014/main" id="{E2D3D3F2-ABBB-4453-B1C5-1BEBF7E4D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6140785"/>
            <a:ext cx="6095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8214E4A5-A0D2-42C4-8D14-D2A7E495F0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616345" y="5940560"/>
            <a:ext cx="1285875" cy="549007"/>
            <a:chOff x="7029447" y="3514725"/>
            <a:chExt cx="1285875" cy="549007"/>
          </a:xfrm>
        </p:grpSpPr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7494D7A0-6B21-41E8-A7D3-0033BBB791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1E141D7D-32B0-448E-A666-EA8703AFCF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8D87E268-6345-420F-8B97-B37ED04100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35E1622E-7FA6-4760-A2BF-A8105EBF7B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id="{466291B7-0AC4-22B4-83E7-37343E896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4018137"/>
            <a:ext cx="4569060" cy="2129586"/>
          </a:xfrm>
          <a:noFill/>
        </p:spPr>
        <p:txBody>
          <a:bodyPr anchor="t">
            <a:normAutofit/>
          </a:bodyPr>
          <a:lstStyle/>
          <a:p>
            <a:r>
              <a:rPr lang="pl-PL" sz="3700" dirty="0">
                <a:solidFill>
                  <a:schemeClr val="bg1"/>
                </a:solidFill>
                <a:ea typeface="Calibri Light"/>
                <a:cs typeface="Calibri Light"/>
              </a:rPr>
              <a:t> </a:t>
            </a:r>
            <a:r>
              <a:rPr lang="pl-PL" sz="3700" b="1" dirty="0">
                <a:solidFill>
                  <a:schemeClr val="bg1"/>
                </a:solidFill>
                <a:ea typeface="Calibri Light"/>
                <a:cs typeface="Calibri Light"/>
              </a:rPr>
              <a:t>ANONIMOWA SKRZYNKA </a:t>
            </a:r>
            <a:br>
              <a:rPr lang="pl-PL" sz="3700" b="1" dirty="0">
                <a:ea typeface="Calibri Light"/>
                <a:cs typeface="Calibri Light"/>
              </a:rPr>
            </a:br>
            <a:r>
              <a:rPr lang="pl-PL" sz="3700" b="1" dirty="0">
                <a:solidFill>
                  <a:schemeClr val="bg1"/>
                </a:solidFill>
                <a:ea typeface="Calibri Light"/>
                <a:cs typeface="Calibri Light"/>
              </a:rPr>
              <a:t>SKARG I PROBLEMÓW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ACE7B84-AB69-F42D-6BBA-20D7080756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6080" y="4018143"/>
            <a:ext cx="5674105" cy="2129599"/>
          </a:xfrm>
          <a:noFill/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sz="1800" dirty="0">
                <a:solidFill>
                  <a:schemeClr val="bg1"/>
                </a:solidFill>
                <a:latin typeface="Calibri Light"/>
                <a:ea typeface="Calibri Light"/>
                <a:cs typeface="Calibri Light"/>
              </a:rPr>
              <a:t>GDZIE KAŻDY BĘDZIĘ MÓGŁ WRZUCIĆ KARTKE PISZĄĆ  NP. CO MU SIĘ PODOBA A CO NIE.</a:t>
            </a:r>
          </a:p>
          <a:p>
            <a:endParaRPr lang="pl-PL" sz="1800">
              <a:solidFill>
                <a:schemeClr val="bg1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132665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153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8D464D32-46BD-9368-A198-DAE2DA01D4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496" y="618681"/>
            <a:ext cx="2613872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300" b="1" dirty="0" err="1">
                <a:solidFill>
                  <a:srgbClr val="FFFFFF"/>
                </a:solidFill>
              </a:rPr>
              <a:t>Zwiększenie</a:t>
            </a:r>
            <a:r>
              <a:rPr lang="en-US" sz="3300" b="1" dirty="0">
                <a:solidFill>
                  <a:srgbClr val="FFFFFF"/>
                </a:solidFill>
              </a:rPr>
              <a:t> </a:t>
            </a:r>
            <a:r>
              <a:rPr lang="en-US" sz="3300" b="1" dirty="0" err="1">
                <a:solidFill>
                  <a:srgbClr val="FFFFFF"/>
                </a:solidFill>
              </a:rPr>
              <a:t>liczby</a:t>
            </a:r>
            <a:r>
              <a:rPr lang="en-US" sz="3300" b="1" dirty="0">
                <a:solidFill>
                  <a:srgbClr val="FFFFFF"/>
                </a:solidFill>
              </a:rPr>
              <a:t> </a:t>
            </a:r>
            <a:r>
              <a:rPr lang="en-US" sz="3300" b="1" dirty="0" err="1">
                <a:solidFill>
                  <a:srgbClr val="FFFFFF"/>
                </a:solidFill>
              </a:rPr>
              <a:t>zbiórek</a:t>
            </a:r>
            <a:r>
              <a:rPr lang="en-US" sz="3300" b="1" dirty="0">
                <a:solidFill>
                  <a:srgbClr val="FFFFFF"/>
                </a:solidFill>
              </a:rPr>
              <a:t> </a:t>
            </a:r>
            <a:r>
              <a:rPr lang="en-US" sz="3300" b="1" dirty="0" err="1">
                <a:solidFill>
                  <a:srgbClr val="FFFFFF"/>
                </a:solidFill>
              </a:rPr>
              <a:t>karmy</a:t>
            </a:r>
            <a:r>
              <a:rPr lang="en-US" sz="3300" b="1" dirty="0">
                <a:solidFill>
                  <a:srgbClr val="FFFFFF"/>
                </a:solidFill>
              </a:rPr>
              <a:t> </a:t>
            </a:r>
            <a:r>
              <a:rPr lang="en-US" sz="3300" b="1" dirty="0" err="1">
                <a:solidFill>
                  <a:srgbClr val="FFFFFF"/>
                </a:solidFill>
              </a:rPr>
              <a:t>na</a:t>
            </a:r>
            <a:r>
              <a:rPr lang="en-US" sz="3300" b="1" dirty="0">
                <a:solidFill>
                  <a:srgbClr val="FFFFFF"/>
                </a:solidFill>
              </a:rPr>
              <a:t> </a:t>
            </a:r>
            <a:r>
              <a:rPr lang="en-US" sz="3300" b="1" dirty="0" err="1">
                <a:solidFill>
                  <a:srgbClr val="FFFFFF"/>
                </a:solidFill>
              </a:rPr>
              <a:t>biedne</a:t>
            </a:r>
            <a:r>
              <a:rPr lang="en-US" sz="3300" b="1" dirty="0">
                <a:solidFill>
                  <a:srgbClr val="FFFFFF"/>
                </a:solidFill>
              </a:rPr>
              <a:t> </a:t>
            </a:r>
            <a:r>
              <a:rPr lang="en-US" sz="3300" b="1" dirty="0" err="1">
                <a:solidFill>
                  <a:srgbClr val="FFFFFF"/>
                </a:solidFill>
              </a:rPr>
              <a:t>zwierzątka</a:t>
            </a:r>
            <a:r>
              <a:rPr lang="en-US" sz="3300" b="1" dirty="0">
                <a:solidFill>
                  <a:srgbClr val="FFFFFF"/>
                </a:solidFill>
              </a:rPr>
              <a:t> w </a:t>
            </a:r>
            <a:r>
              <a:rPr lang="en-US" sz="3300" b="1" dirty="0" err="1">
                <a:solidFill>
                  <a:srgbClr val="FFFFFF"/>
                </a:solidFill>
              </a:rPr>
              <a:t>schronisku</a:t>
            </a:r>
            <a:r>
              <a:rPr lang="en-US" sz="3300" b="1" dirty="0">
                <a:solidFill>
                  <a:srgbClr val="FFFFFF"/>
                </a:solidFill>
              </a:rPr>
              <a:t>.</a:t>
            </a:r>
            <a:endParaRPr lang="en-US" sz="3300" b="1" dirty="0">
              <a:solidFill>
                <a:srgbClr val="FFFFFF"/>
              </a:solidFill>
              <a:ea typeface="Calibri Light"/>
              <a:cs typeface="Calibri Light"/>
            </a:endParaRPr>
          </a:p>
        </p:txBody>
      </p:sp>
      <p:sp>
        <p:nvSpPr>
          <p:cNvPr id="11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Symbol zastępczy zawartości 3" descr="Obraz zawierający Rasa psa, zwierzę domowe, Schronisko dla zwierząt, płot&#10;&#10;Opis wygenerowany automatycznie">
            <a:extLst>
              <a:ext uri="{FF2B5EF4-FFF2-40B4-BE49-F238E27FC236}">
                <a16:creationId xmlns:a16="http://schemas.microsoft.com/office/drawing/2014/main" id="{7092BF79-E492-D283-5F86-166927A797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864"/>
          <a:stretch/>
        </p:blipFill>
        <p:spPr>
          <a:xfrm>
            <a:off x="976251" y="942538"/>
            <a:ext cx="7163222" cy="48083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6770634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A22BA056-5F4D-30D7-F6A5-64D7212146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100" b="1" kern="1200" err="1">
                <a:latin typeface="+mj-lt"/>
                <a:ea typeface="+mj-ea"/>
                <a:cs typeface="+mj-cs"/>
              </a:rPr>
              <a:t>Rekreacyjne</a:t>
            </a:r>
            <a:r>
              <a:rPr lang="en-US" sz="5100" b="1" kern="1200" dirty="0">
                <a:latin typeface="+mj-lt"/>
                <a:ea typeface="+mj-ea"/>
                <a:cs typeface="+mj-cs"/>
              </a:rPr>
              <a:t> </a:t>
            </a:r>
            <a:r>
              <a:rPr lang="en-US" sz="5100" b="1" kern="1200" err="1">
                <a:latin typeface="+mj-lt"/>
                <a:ea typeface="+mj-ea"/>
                <a:cs typeface="+mj-cs"/>
              </a:rPr>
              <a:t>wyjścia</a:t>
            </a:r>
            <a:r>
              <a:rPr lang="en-US" sz="5100" b="1" kern="1200" dirty="0">
                <a:latin typeface="+mj-lt"/>
                <a:ea typeface="+mj-ea"/>
                <a:cs typeface="+mj-cs"/>
              </a:rPr>
              <a:t> </a:t>
            </a:r>
            <a:r>
              <a:rPr lang="en-US" sz="5100" b="1" kern="1200" err="1">
                <a:latin typeface="+mj-lt"/>
                <a:ea typeface="+mj-ea"/>
                <a:cs typeface="+mj-cs"/>
              </a:rPr>
              <a:t>klasowe</a:t>
            </a:r>
            <a:endParaRPr lang="en-US" sz="5100" b="1" kern="1200">
              <a:latin typeface="+mj-lt"/>
              <a:cs typeface="Calibri Light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F162894-0A76-968E-8548-0C59D03F2A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882" y="4631161"/>
            <a:ext cx="3571810" cy="1559327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3200" kern="1200" dirty="0">
                <a:latin typeface="+mn-lt"/>
                <a:ea typeface="+mn-ea"/>
                <a:cs typeface="+mn-cs"/>
              </a:rPr>
              <a:t>Np. </a:t>
            </a:r>
            <a:r>
              <a:rPr lang="en-US" sz="3200" kern="1200" err="1">
                <a:latin typeface="+mn-lt"/>
                <a:ea typeface="+mn-ea"/>
                <a:cs typeface="+mn-cs"/>
              </a:rPr>
              <a:t>Zamiast</a:t>
            </a:r>
            <a:r>
              <a:rPr lang="en-US" sz="3200" kern="1200" dirty="0">
                <a:latin typeface="+mn-lt"/>
                <a:ea typeface="+mn-ea"/>
                <a:cs typeface="+mn-cs"/>
              </a:rPr>
              <a:t> </a:t>
            </a:r>
            <a:r>
              <a:rPr lang="en-US" sz="3200" kern="1200" err="1">
                <a:latin typeface="+mn-lt"/>
                <a:ea typeface="+mn-ea"/>
                <a:cs typeface="+mn-cs"/>
              </a:rPr>
              <a:t>lekcji</a:t>
            </a:r>
            <a:r>
              <a:rPr lang="en-US" sz="3200" kern="1200" dirty="0">
                <a:latin typeface="+mn-lt"/>
                <a:ea typeface="+mn-ea"/>
                <a:cs typeface="+mn-cs"/>
              </a:rPr>
              <a:t> </a:t>
            </a:r>
            <a:r>
              <a:rPr lang="en-US" sz="3200" kern="1200" err="1">
                <a:latin typeface="+mn-lt"/>
                <a:ea typeface="+mn-ea"/>
                <a:cs typeface="+mn-cs"/>
              </a:rPr>
              <a:t>wychowawczej</a:t>
            </a:r>
            <a:r>
              <a:rPr lang="en-US" sz="3200" kern="1200" dirty="0">
                <a:latin typeface="+mn-lt"/>
                <a:ea typeface="+mn-ea"/>
                <a:cs typeface="+mn-cs"/>
              </a:rPr>
              <a:t> </a:t>
            </a:r>
            <a:r>
              <a:rPr lang="en-US" sz="3200" kern="1200" err="1">
                <a:latin typeface="+mn-lt"/>
                <a:ea typeface="+mn-ea"/>
                <a:cs typeface="+mn-cs"/>
              </a:rPr>
              <a:t>pójdźiecie</a:t>
            </a:r>
            <a:r>
              <a:rPr lang="en-US" sz="3200" kern="1200" dirty="0">
                <a:latin typeface="+mn-lt"/>
                <a:ea typeface="+mn-ea"/>
                <a:cs typeface="+mn-cs"/>
              </a:rPr>
              <a:t> </a:t>
            </a:r>
            <a:r>
              <a:rPr lang="en-US" sz="3200" kern="1200" err="1">
                <a:latin typeface="+mn-lt"/>
                <a:ea typeface="+mn-ea"/>
                <a:cs typeface="+mn-cs"/>
              </a:rPr>
              <a:t>na</a:t>
            </a:r>
            <a:r>
              <a:rPr lang="en-US" sz="3200" kern="1200" dirty="0">
                <a:latin typeface="+mn-lt"/>
                <a:ea typeface="+mn-ea"/>
                <a:cs typeface="+mn-cs"/>
              </a:rPr>
              <a:t> </a:t>
            </a:r>
            <a:r>
              <a:rPr lang="en-US" sz="3200" kern="1200" err="1">
                <a:latin typeface="+mn-lt"/>
                <a:ea typeface="+mn-ea"/>
                <a:cs typeface="+mn-cs"/>
              </a:rPr>
              <a:t>lody</a:t>
            </a:r>
            <a:r>
              <a:rPr lang="en-US" sz="3200" kern="1200" dirty="0">
                <a:latin typeface="+mn-lt"/>
                <a:ea typeface="+mn-ea"/>
                <a:cs typeface="+mn-cs"/>
              </a:rPr>
              <a:t> do </a:t>
            </a:r>
            <a:r>
              <a:rPr lang="en-US" sz="3200" kern="1200" err="1">
                <a:latin typeface="+mn-lt"/>
                <a:ea typeface="+mn-ea"/>
                <a:cs typeface="+mn-cs"/>
              </a:rPr>
              <a:t>pobliskiej</a:t>
            </a:r>
            <a:r>
              <a:rPr lang="en-US" sz="3200" kern="1200" dirty="0">
                <a:latin typeface="+mn-lt"/>
                <a:ea typeface="+mn-ea"/>
                <a:cs typeface="+mn-cs"/>
              </a:rPr>
              <a:t> </a:t>
            </a:r>
            <a:r>
              <a:rPr lang="en-US" sz="3200" kern="1200" err="1">
                <a:latin typeface="+mn-lt"/>
                <a:ea typeface="+mn-ea"/>
                <a:cs typeface="+mn-cs"/>
              </a:rPr>
              <a:t>lodziarni</a:t>
            </a:r>
            <a:r>
              <a:rPr lang="en-US" sz="3200" kern="1200" dirty="0">
                <a:latin typeface="+mn-lt"/>
                <a:ea typeface="+mn-ea"/>
                <a:cs typeface="+mn-cs"/>
              </a:rPr>
              <a:t>.</a:t>
            </a:r>
          </a:p>
        </p:txBody>
      </p:sp>
      <p:sp>
        <p:nvSpPr>
          <p:cNvPr id="34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Symbol zastępczy zawartości 3" descr="Obraz zawierający na wolnym powietrzu, niebo, trawa, ubrania&#10;&#10;Opis wygenerowany automatycznie">
            <a:extLst>
              <a:ext uri="{FF2B5EF4-FFF2-40B4-BE49-F238E27FC236}">
                <a16:creationId xmlns:a16="http://schemas.microsoft.com/office/drawing/2014/main" id="{7051D8AF-82A5-9572-59D6-8940B14E7E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218" r="9916" b="-1"/>
          <a:stretch/>
        </p:blipFill>
        <p:spPr>
          <a:xfrm>
            <a:off x="5450766" y="640080"/>
            <a:ext cx="5621676" cy="555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8103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19">
            <a:extLst>
              <a:ext uri="{FF2B5EF4-FFF2-40B4-BE49-F238E27FC236}">
                <a16:creationId xmlns:a16="http://schemas.microsoft.com/office/drawing/2014/main" id="{E45B1D5C-0827-4AF0-8186-11FC5A8B8B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6C616D5F-272C-FBB6-0FD1-8F90DD2DB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61736" y="543285"/>
            <a:ext cx="3651275" cy="250372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 err="1"/>
              <a:t>Powstanie</a:t>
            </a:r>
            <a:r>
              <a:rPr lang="en-US" b="1" dirty="0"/>
              <a:t> </a:t>
            </a:r>
            <a:r>
              <a:rPr lang="en-US" b="1" dirty="0" err="1"/>
              <a:t>sklepiku</a:t>
            </a:r>
            <a:r>
              <a:rPr lang="en-US" b="1" dirty="0"/>
              <a:t> </a:t>
            </a:r>
            <a:r>
              <a:rPr lang="en-US" b="1" dirty="0" err="1"/>
              <a:t>szkolnego</a:t>
            </a:r>
            <a:endParaRPr lang="en-US" b="1" dirty="0" err="1">
              <a:cs typeface="Calibri Light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D3F1163-AB32-90B0-F6CC-4B9927072D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58082" y="2778263"/>
            <a:ext cx="2468551" cy="1399167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3200" dirty="0"/>
              <a:t> </a:t>
            </a:r>
            <a:r>
              <a:rPr lang="en-US" sz="3200" dirty="0" err="1"/>
              <a:t>każdy</a:t>
            </a:r>
            <a:r>
              <a:rPr lang="en-US" sz="3200" dirty="0"/>
              <a:t> </a:t>
            </a:r>
            <a:r>
              <a:rPr lang="en-US" sz="3200" dirty="0" err="1"/>
              <a:t>mógłby</a:t>
            </a:r>
            <a:r>
              <a:rPr lang="en-US" sz="3200" dirty="0"/>
              <a:t> </a:t>
            </a:r>
            <a:r>
              <a:rPr lang="en-US" sz="3200" dirty="0" err="1"/>
              <a:t>zaopatrzyć</a:t>
            </a:r>
            <a:r>
              <a:rPr lang="en-US" sz="3200" dirty="0"/>
              <a:t> </a:t>
            </a:r>
            <a:r>
              <a:rPr lang="en-US" sz="3200" dirty="0" err="1"/>
              <a:t>się</a:t>
            </a:r>
            <a:r>
              <a:rPr lang="en-US" sz="3200" dirty="0"/>
              <a:t> w </a:t>
            </a:r>
            <a:r>
              <a:rPr lang="en-US" sz="3200" dirty="0" err="1"/>
              <a:t>przękąski</a:t>
            </a:r>
            <a:r>
              <a:rPr lang="en-US" sz="3200" dirty="0"/>
              <a:t> </a:t>
            </a:r>
            <a:r>
              <a:rPr lang="en-US" sz="3200" dirty="0" err="1"/>
              <a:t>i</a:t>
            </a:r>
            <a:r>
              <a:rPr lang="en-US" sz="3200" dirty="0"/>
              <a:t> </a:t>
            </a:r>
            <a:r>
              <a:rPr lang="en-US" sz="3200" dirty="0" err="1"/>
              <a:t>napoje</a:t>
            </a:r>
            <a:r>
              <a:rPr lang="en-US" sz="3200" dirty="0"/>
              <a:t>.</a:t>
            </a:r>
            <a:endParaRPr lang="en-US" sz="3200" dirty="0" err="1">
              <a:cs typeface="Calibri"/>
            </a:endParaRPr>
          </a:p>
        </p:txBody>
      </p:sp>
      <p:sp>
        <p:nvSpPr>
          <p:cNvPr id="28" name="Rectangle 21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433973" y="-827233"/>
            <a:ext cx="1715478" cy="8583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3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085" y="664308"/>
            <a:ext cx="8082632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3" descr="Obraz zawierający tekst, Handel detaliczny, sklep, Sklep spożywczy&#10;&#10;Opis wygenerowany automatycznie">
            <a:extLst>
              <a:ext uri="{FF2B5EF4-FFF2-40B4-BE49-F238E27FC236}">
                <a16:creationId xmlns:a16="http://schemas.microsoft.com/office/drawing/2014/main" id="{F808F91B-0E5F-B466-AAE1-1538C0489A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42" r="1" b="8470"/>
          <a:stretch/>
        </p:blipFill>
        <p:spPr>
          <a:xfrm>
            <a:off x="545238" y="858525"/>
            <a:ext cx="7608304" cy="5211906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90F533E9-6690-41A8-A372-4C6C622D0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950447" y="3392097"/>
            <a:ext cx="1719072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7245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A30DF0B-F7EA-071A-07FD-C905DAFB6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572569"/>
            <a:ext cx="4998888" cy="1642956"/>
          </a:xfrm>
        </p:spPr>
        <p:txBody>
          <a:bodyPr anchor="b">
            <a:normAutofit/>
          </a:bodyPr>
          <a:lstStyle/>
          <a:p>
            <a:r>
              <a:rPr lang="pl-PL" sz="3600" b="1" dirty="0">
                <a:solidFill>
                  <a:schemeClr val="tx2"/>
                </a:solidFill>
                <a:ea typeface="Calibri Light"/>
                <a:cs typeface="Calibri Light"/>
              </a:rPr>
              <a:t>Skrócenie lekcje</a:t>
            </a:r>
          </a:p>
        </p:txBody>
      </p:sp>
      <p:sp>
        <p:nvSpPr>
          <p:cNvPr id="22" name="Freeform: Shape 8">
            <a:extLst>
              <a:ext uri="{FF2B5EF4-FFF2-40B4-BE49-F238E27FC236}">
                <a16:creationId xmlns:a16="http://schemas.microsoft.com/office/drawing/2014/main" id="{A4813DE6-CC05-D4A6-57C6-34BDCB1C11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971521">
            <a:off x="10657075" y="182303"/>
            <a:ext cx="1414214" cy="511935"/>
          </a:xfrm>
          <a:custGeom>
            <a:avLst/>
            <a:gdLst>
              <a:gd name="connsiteX0" fmla="*/ 1414214 w 1414214"/>
              <a:gd name="connsiteY0" fmla="*/ 281652 h 511935"/>
              <a:gd name="connsiteX1" fmla="*/ 1099481 w 1414214"/>
              <a:gd name="connsiteY1" fmla="*/ 511935 h 511935"/>
              <a:gd name="connsiteX2" fmla="*/ 996953 w 1414214"/>
              <a:gd name="connsiteY2" fmla="*/ 499092 h 511935"/>
              <a:gd name="connsiteX3" fmla="*/ 752474 w 1414214"/>
              <a:gd name="connsiteY3" fmla="*/ 465695 h 511935"/>
              <a:gd name="connsiteX4" fmla="*/ 22399 w 1414214"/>
              <a:gd name="connsiteY4" fmla="*/ 308988 h 511935"/>
              <a:gd name="connsiteX5" fmla="*/ 38819 w 1414214"/>
              <a:gd name="connsiteY5" fmla="*/ 240901 h 511935"/>
              <a:gd name="connsiteX6" fmla="*/ 183869 w 1414214"/>
              <a:gd name="connsiteY6" fmla="*/ 0 h 511935"/>
              <a:gd name="connsiteX7" fmla="*/ 371788 w 1414214"/>
              <a:gd name="connsiteY7" fmla="*/ 44535 h 511935"/>
              <a:gd name="connsiteX8" fmla="*/ 1301107 w 1414214"/>
              <a:gd name="connsiteY8" fmla="*/ 255886 h 511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14214" h="511935">
                <a:moveTo>
                  <a:pt x="1414214" y="281652"/>
                </a:moveTo>
                <a:lnTo>
                  <a:pt x="1099481" y="511935"/>
                </a:lnTo>
                <a:lnTo>
                  <a:pt x="996953" y="499092"/>
                </a:lnTo>
                <a:cubicBezTo>
                  <a:pt x="901102" y="486845"/>
                  <a:pt x="814760" y="475243"/>
                  <a:pt x="752474" y="465695"/>
                </a:cubicBezTo>
                <a:cubicBezTo>
                  <a:pt x="425047" y="415944"/>
                  <a:pt x="206254" y="352678"/>
                  <a:pt x="22399" y="308988"/>
                </a:cubicBezTo>
                <a:cubicBezTo>
                  <a:pt x="1595" y="292696"/>
                  <a:pt x="-21851" y="307630"/>
                  <a:pt x="38819" y="240901"/>
                </a:cubicBezTo>
                <a:lnTo>
                  <a:pt x="183869" y="0"/>
                </a:lnTo>
                <a:lnTo>
                  <a:pt x="371788" y="44535"/>
                </a:lnTo>
                <a:cubicBezTo>
                  <a:pt x="681468" y="117668"/>
                  <a:pt x="1029104" y="194340"/>
                  <a:pt x="1301107" y="255886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23" name="Group 10">
            <a:extLst>
              <a:ext uri="{FF2B5EF4-FFF2-40B4-BE49-F238E27FC236}">
                <a16:creationId xmlns:a16="http://schemas.microsoft.com/office/drawing/2014/main" id="{D0C531AC-B951-C983-A9F9-A57678E3B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76942" y="253728"/>
            <a:ext cx="447266" cy="466480"/>
            <a:chOff x="9571360" y="4439737"/>
            <a:chExt cx="351312" cy="354664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45304F32-33F0-5A5F-4837-1B2BFA5DBA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0478977">
              <a:off x="9571360" y="4439737"/>
              <a:ext cx="351312" cy="354664"/>
            </a:xfrm>
            <a:custGeom>
              <a:avLst/>
              <a:gdLst>
                <a:gd name="connsiteX0" fmla="*/ 2531073 w 4828010"/>
                <a:gd name="connsiteY0" fmla="*/ 0 h 4873559"/>
                <a:gd name="connsiteX1" fmla="*/ 3937963 w 4828010"/>
                <a:gd name="connsiteY1" fmla="*/ 437433 h 4873559"/>
                <a:gd name="connsiteX2" fmla="*/ 4806231 w 4828010"/>
                <a:gd name="connsiteY2" fmla="*/ 1773180 h 4873559"/>
                <a:gd name="connsiteX3" fmla="*/ 4448644 w 4828010"/>
                <a:gd name="connsiteY3" fmla="*/ 3933235 h 4873559"/>
                <a:gd name="connsiteX4" fmla="*/ 3192542 w 4828010"/>
                <a:gd name="connsiteY4" fmla="*/ 4716168 h 4873559"/>
                <a:gd name="connsiteX5" fmla="*/ 937448 w 4828010"/>
                <a:gd name="connsiteY5" fmla="*/ 4547691 h 4873559"/>
                <a:gd name="connsiteX6" fmla="*/ 12348 w 4828010"/>
                <a:gd name="connsiteY6" fmla="*/ 3026750 h 4873559"/>
                <a:gd name="connsiteX7" fmla="*/ 553508 w 4828010"/>
                <a:gd name="connsiteY7" fmla="*/ 740383 h 4873559"/>
                <a:gd name="connsiteX8" fmla="*/ 2531073 w 4828010"/>
                <a:gd name="connsiteY8" fmla="*/ 0 h 4873559"/>
                <a:gd name="connsiteX0" fmla="*/ 2531073 w 4828010"/>
                <a:gd name="connsiteY0" fmla="*/ 0 h 4853896"/>
                <a:gd name="connsiteX1" fmla="*/ 3937963 w 4828010"/>
                <a:gd name="connsiteY1" fmla="*/ 437433 h 4853896"/>
                <a:gd name="connsiteX2" fmla="*/ 4806231 w 4828010"/>
                <a:gd name="connsiteY2" fmla="*/ 1773180 h 4853896"/>
                <a:gd name="connsiteX3" fmla="*/ 4448644 w 4828010"/>
                <a:gd name="connsiteY3" fmla="*/ 3933235 h 4853896"/>
                <a:gd name="connsiteX4" fmla="*/ 3192542 w 4828010"/>
                <a:gd name="connsiteY4" fmla="*/ 4716168 h 4853896"/>
                <a:gd name="connsiteX5" fmla="*/ 1075671 w 4828010"/>
                <a:gd name="connsiteY5" fmla="*/ 4473263 h 4853896"/>
                <a:gd name="connsiteX6" fmla="*/ 12348 w 4828010"/>
                <a:gd name="connsiteY6" fmla="*/ 3026750 h 4853896"/>
                <a:gd name="connsiteX7" fmla="*/ 553508 w 4828010"/>
                <a:gd name="connsiteY7" fmla="*/ 740383 h 4853896"/>
                <a:gd name="connsiteX8" fmla="*/ 2531073 w 4828010"/>
                <a:gd name="connsiteY8" fmla="*/ 0 h 4853896"/>
                <a:gd name="connsiteX0" fmla="*/ 2531073 w 4828010"/>
                <a:gd name="connsiteY0" fmla="*/ 0 h 4852652"/>
                <a:gd name="connsiteX1" fmla="*/ 3937963 w 4828010"/>
                <a:gd name="connsiteY1" fmla="*/ 437433 h 4852652"/>
                <a:gd name="connsiteX2" fmla="*/ 4806231 w 4828010"/>
                <a:gd name="connsiteY2" fmla="*/ 1773180 h 4852652"/>
                <a:gd name="connsiteX3" fmla="*/ 4448644 w 4828010"/>
                <a:gd name="connsiteY3" fmla="*/ 3933235 h 4852652"/>
                <a:gd name="connsiteX4" fmla="*/ 3192542 w 4828010"/>
                <a:gd name="connsiteY4" fmla="*/ 4716168 h 4852652"/>
                <a:gd name="connsiteX5" fmla="*/ 1160732 w 4828010"/>
                <a:gd name="connsiteY5" fmla="*/ 4467947 h 4852652"/>
                <a:gd name="connsiteX6" fmla="*/ 12348 w 4828010"/>
                <a:gd name="connsiteY6" fmla="*/ 3026750 h 4852652"/>
                <a:gd name="connsiteX7" fmla="*/ 553508 w 4828010"/>
                <a:gd name="connsiteY7" fmla="*/ 740383 h 4852652"/>
                <a:gd name="connsiteX8" fmla="*/ 2531073 w 4828010"/>
                <a:gd name="connsiteY8" fmla="*/ 0 h 4852652"/>
                <a:gd name="connsiteX0" fmla="*/ 2531073 w 4828010"/>
                <a:gd name="connsiteY0" fmla="*/ 0 h 4852652"/>
                <a:gd name="connsiteX1" fmla="*/ 3937963 w 4828010"/>
                <a:gd name="connsiteY1" fmla="*/ 437433 h 4852652"/>
                <a:gd name="connsiteX2" fmla="*/ 4806231 w 4828010"/>
                <a:gd name="connsiteY2" fmla="*/ 1773180 h 4852652"/>
                <a:gd name="connsiteX3" fmla="*/ 4448644 w 4828010"/>
                <a:gd name="connsiteY3" fmla="*/ 3933235 h 4852652"/>
                <a:gd name="connsiteX4" fmla="*/ 3192542 w 4828010"/>
                <a:gd name="connsiteY4" fmla="*/ 4716168 h 4852652"/>
                <a:gd name="connsiteX5" fmla="*/ 1160732 w 4828010"/>
                <a:gd name="connsiteY5" fmla="*/ 4467947 h 4852652"/>
                <a:gd name="connsiteX6" fmla="*/ 12348 w 4828010"/>
                <a:gd name="connsiteY6" fmla="*/ 3026750 h 4852652"/>
                <a:gd name="connsiteX7" fmla="*/ 553508 w 4828010"/>
                <a:gd name="connsiteY7" fmla="*/ 740383 h 4852652"/>
                <a:gd name="connsiteX8" fmla="*/ 2531073 w 4828010"/>
                <a:gd name="connsiteY8" fmla="*/ 0 h 4852652"/>
                <a:gd name="connsiteX0" fmla="*/ 2460239 w 4757176"/>
                <a:gd name="connsiteY0" fmla="*/ 0 h 4850182"/>
                <a:gd name="connsiteX1" fmla="*/ 3867129 w 4757176"/>
                <a:gd name="connsiteY1" fmla="*/ 437433 h 4850182"/>
                <a:gd name="connsiteX2" fmla="*/ 4735397 w 4757176"/>
                <a:gd name="connsiteY2" fmla="*/ 1773180 h 4850182"/>
                <a:gd name="connsiteX3" fmla="*/ 4377810 w 4757176"/>
                <a:gd name="connsiteY3" fmla="*/ 3933235 h 4850182"/>
                <a:gd name="connsiteX4" fmla="*/ 3121708 w 4757176"/>
                <a:gd name="connsiteY4" fmla="*/ 4716168 h 4850182"/>
                <a:gd name="connsiteX5" fmla="*/ 1089898 w 4757176"/>
                <a:gd name="connsiteY5" fmla="*/ 4467947 h 4850182"/>
                <a:gd name="connsiteX6" fmla="*/ 15942 w 4757176"/>
                <a:gd name="connsiteY6" fmla="*/ 3101178 h 4850182"/>
                <a:gd name="connsiteX7" fmla="*/ 482674 w 4757176"/>
                <a:gd name="connsiteY7" fmla="*/ 740383 h 4850182"/>
                <a:gd name="connsiteX8" fmla="*/ 2460239 w 4757176"/>
                <a:gd name="connsiteY8" fmla="*/ 0 h 4850182"/>
                <a:gd name="connsiteX0" fmla="*/ 2460239 w 4757176"/>
                <a:gd name="connsiteY0" fmla="*/ 0 h 4850182"/>
                <a:gd name="connsiteX1" fmla="*/ 3867129 w 4757176"/>
                <a:gd name="connsiteY1" fmla="*/ 437433 h 4850182"/>
                <a:gd name="connsiteX2" fmla="*/ 4735397 w 4757176"/>
                <a:gd name="connsiteY2" fmla="*/ 1773180 h 4850182"/>
                <a:gd name="connsiteX3" fmla="*/ 4377810 w 4757176"/>
                <a:gd name="connsiteY3" fmla="*/ 3933235 h 4850182"/>
                <a:gd name="connsiteX4" fmla="*/ 3121708 w 4757176"/>
                <a:gd name="connsiteY4" fmla="*/ 4716168 h 4850182"/>
                <a:gd name="connsiteX5" fmla="*/ 1089898 w 4757176"/>
                <a:gd name="connsiteY5" fmla="*/ 4467947 h 4850182"/>
                <a:gd name="connsiteX6" fmla="*/ 15942 w 4757176"/>
                <a:gd name="connsiteY6" fmla="*/ 3101178 h 4850182"/>
                <a:gd name="connsiteX7" fmla="*/ 482674 w 4757176"/>
                <a:gd name="connsiteY7" fmla="*/ 740383 h 4850182"/>
                <a:gd name="connsiteX8" fmla="*/ 2460239 w 4757176"/>
                <a:gd name="connsiteY8" fmla="*/ 0 h 4850182"/>
                <a:gd name="connsiteX0" fmla="*/ 2484014 w 4780951"/>
                <a:gd name="connsiteY0" fmla="*/ 0 h 4850182"/>
                <a:gd name="connsiteX1" fmla="*/ 3890904 w 4780951"/>
                <a:gd name="connsiteY1" fmla="*/ 437433 h 4850182"/>
                <a:gd name="connsiteX2" fmla="*/ 4759172 w 4780951"/>
                <a:gd name="connsiteY2" fmla="*/ 1773180 h 4850182"/>
                <a:gd name="connsiteX3" fmla="*/ 4401585 w 4780951"/>
                <a:gd name="connsiteY3" fmla="*/ 3933235 h 4850182"/>
                <a:gd name="connsiteX4" fmla="*/ 3145483 w 4780951"/>
                <a:gd name="connsiteY4" fmla="*/ 4716168 h 4850182"/>
                <a:gd name="connsiteX5" fmla="*/ 1113673 w 4780951"/>
                <a:gd name="connsiteY5" fmla="*/ 4467947 h 4850182"/>
                <a:gd name="connsiteX6" fmla="*/ 39717 w 4780951"/>
                <a:gd name="connsiteY6" fmla="*/ 3101178 h 4850182"/>
                <a:gd name="connsiteX7" fmla="*/ 506449 w 4780951"/>
                <a:gd name="connsiteY7" fmla="*/ 740383 h 4850182"/>
                <a:gd name="connsiteX8" fmla="*/ 2484014 w 4780951"/>
                <a:gd name="connsiteY8" fmla="*/ 0 h 4850182"/>
                <a:gd name="connsiteX0" fmla="*/ 2484014 w 4780127"/>
                <a:gd name="connsiteY0" fmla="*/ 0 h 4850182"/>
                <a:gd name="connsiteX1" fmla="*/ 3890904 w 4780127"/>
                <a:gd name="connsiteY1" fmla="*/ 437433 h 4850182"/>
                <a:gd name="connsiteX2" fmla="*/ 4759172 w 4780127"/>
                <a:gd name="connsiteY2" fmla="*/ 1773180 h 4850182"/>
                <a:gd name="connsiteX3" fmla="*/ 4390953 w 4780127"/>
                <a:gd name="connsiteY3" fmla="*/ 3805644 h 4850182"/>
                <a:gd name="connsiteX4" fmla="*/ 3145483 w 4780127"/>
                <a:gd name="connsiteY4" fmla="*/ 4716168 h 4850182"/>
                <a:gd name="connsiteX5" fmla="*/ 1113673 w 4780127"/>
                <a:gd name="connsiteY5" fmla="*/ 4467947 h 4850182"/>
                <a:gd name="connsiteX6" fmla="*/ 39717 w 4780127"/>
                <a:gd name="connsiteY6" fmla="*/ 3101178 h 4850182"/>
                <a:gd name="connsiteX7" fmla="*/ 506449 w 4780127"/>
                <a:gd name="connsiteY7" fmla="*/ 740383 h 4850182"/>
                <a:gd name="connsiteX8" fmla="*/ 2484014 w 4780127"/>
                <a:gd name="connsiteY8" fmla="*/ 0 h 4850182"/>
                <a:gd name="connsiteX0" fmla="*/ 2484014 w 4778010"/>
                <a:gd name="connsiteY0" fmla="*/ 0 h 4846926"/>
                <a:gd name="connsiteX1" fmla="*/ 3890904 w 4778010"/>
                <a:gd name="connsiteY1" fmla="*/ 437433 h 4846926"/>
                <a:gd name="connsiteX2" fmla="*/ 4759172 w 4778010"/>
                <a:gd name="connsiteY2" fmla="*/ 1773180 h 4846926"/>
                <a:gd name="connsiteX3" fmla="*/ 4390953 w 4778010"/>
                <a:gd name="connsiteY3" fmla="*/ 3805644 h 4846926"/>
                <a:gd name="connsiteX4" fmla="*/ 3343914 w 4778010"/>
                <a:gd name="connsiteY4" fmla="*/ 4712128 h 4846926"/>
                <a:gd name="connsiteX5" fmla="*/ 1113673 w 4778010"/>
                <a:gd name="connsiteY5" fmla="*/ 4467947 h 4846926"/>
                <a:gd name="connsiteX6" fmla="*/ 39717 w 4778010"/>
                <a:gd name="connsiteY6" fmla="*/ 3101178 h 4846926"/>
                <a:gd name="connsiteX7" fmla="*/ 506449 w 4778010"/>
                <a:gd name="connsiteY7" fmla="*/ 740383 h 4846926"/>
                <a:gd name="connsiteX8" fmla="*/ 2484014 w 4778010"/>
                <a:gd name="connsiteY8" fmla="*/ 0 h 4846926"/>
                <a:gd name="connsiteX0" fmla="*/ 2484014 w 4782503"/>
                <a:gd name="connsiteY0" fmla="*/ 0 h 4846926"/>
                <a:gd name="connsiteX1" fmla="*/ 3890904 w 4782503"/>
                <a:gd name="connsiteY1" fmla="*/ 437433 h 4846926"/>
                <a:gd name="connsiteX2" fmla="*/ 4759172 w 4782503"/>
                <a:gd name="connsiteY2" fmla="*/ 1773180 h 4846926"/>
                <a:gd name="connsiteX3" fmla="*/ 4450482 w 4782503"/>
                <a:gd name="connsiteY3" fmla="*/ 3688481 h 4846926"/>
                <a:gd name="connsiteX4" fmla="*/ 3343914 w 4782503"/>
                <a:gd name="connsiteY4" fmla="*/ 4712128 h 4846926"/>
                <a:gd name="connsiteX5" fmla="*/ 1113673 w 4782503"/>
                <a:gd name="connsiteY5" fmla="*/ 4467947 h 4846926"/>
                <a:gd name="connsiteX6" fmla="*/ 39717 w 4782503"/>
                <a:gd name="connsiteY6" fmla="*/ 3101178 h 4846926"/>
                <a:gd name="connsiteX7" fmla="*/ 506449 w 4782503"/>
                <a:gd name="connsiteY7" fmla="*/ 740383 h 4846926"/>
                <a:gd name="connsiteX8" fmla="*/ 2484014 w 4782503"/>
                <a:gd name="connsiteY8" fmla="*/ 0 h 4846926"/>
                <a:gd name="connsiteX0" fmla="*/ 2484014 w 4784889"/>
                <a:gd name="connsiteY0" fmla="*/ 0 h 4846926"/>
                <a:gd name="connsiteX1" fmla="*/ 3890904 w 4784889"/>
                <a:gd name="connsiteY1" fmla="*/ 437433 h 4846926"/>
                <a:gd name="connsiteX2" fmla="*/ 4759172 w 4784889"/>
                <a:gd name="connsiteY2" fmla="*/ 1773180 h 4846926"/>
                <a:gd name="connsiteX3" fmla="*/ 4474294 w 4784889"/>
                <a:gd name="connsiteY3" fmla="*/ 3676361 h 4846926"/>
                <a:gd name="connsiteX4" fmla="*/ 3343914 w 4784889"/>
                <a:gd name="connsiteY4" fmla="*/ 4712128 h 4846926"/>
                <a:gd name="connsiteX5" fmla="*/ 1113673 w 4784889"/>
                <a:gd name="connsiteY5" fmla="*/ 4467947 h 4846926"/>
                <a:gd name="connsiteX6" fmla="*/ 39717 w 4784889"/>
                <a:gd name="connsiteY6" fmla="*/ 3101178 h 4846926"/>
                <a:gd name="connsiteX7" fmla="*/ 506449 w 4784889"/>
                <a:gd name="connsiteY7" fmla="*/ 740383 h 4846926"/>
                <a:gd name="connsiteX8" fmla="*/ 2484014 w 4784889"/>
                <a:gd name="connsiteY8" fmla="*/ 0 h 4846926"/>
                <a:gd name="connsiteX0" fmla="*/ 2484014 w 4784889"/>
                <a:gd name="connsiteY0" fmla="*/ 0 h 4860980"/>
                <a:gd name="connsiteX1" fmla="*/ 3890904 w 4784889"/>
                <a:gd name="connsiteY1" fmla="*/ 437433 h 4860980"/>
                <a:gd name="connsiteX2" fmla="*/ 4759172 w 4784889"/>
                <a:gd name="connsiteY2" fmla="*/ 1773180 h 4860980"/>
                <a:gd name="connsiteX3" fmla="*/ 4474294 w 4784889"/>
                <a:gd name="connsiteY3" fmla="*/ 3676361 h 4860980"/>
                <a:gd name="connsiteX4" fmla="*/ 3343914 w 4784889"/>
                <a:gd name="connsiteY4" fmla="*/ 4712128 h 4860980"/>
                <a:gd name="connsiteX5" fmla="*/ 1097799 w 4784889"/>
                <a:gd name="connsiteY5" fmla="*/ 4524510 h 4860980"/>
                <a:gd name="connsiteX6" fmla="*/ 39717 w 4784889"/>
                <a:gd name="connsiteY6" fmla="*/ 3101178 h 4860980"/>
                <a:gd name="connsiteX7" fmla="*/ 506449 w 4784889"/>
                <a:gd name="connsiteY7" fmla="*/ 740383 h 4860980"/>
                <a:gd name="connsiteX8" fmla="*/ 2484014 w 4784889"/>
                <a:gd name="connsiteY8" fmla="*/ 0 h 4860980"/>
                <a:gd name="connsiteX0" fmla="*/ 2484014 w 4783308"/>
                <a:gd name="connsiteY0" fmla="*/ 0 h 4860981"/>
                <a:gd name="connsiteX1" fmla="*/ 3890904 w 4783308"/>
                <a:gd name="connsiteY1" fmla="*/ 437433 h 4860981"/>
                <a:gd name="connsiteX2" fmla="*/ 4759172 w 4783308"/>
                <a:gd name="connsiteY2" fmla="*/ 1773180 h 4860981"/>
                <a:gd name="connsiteX3" fmla="*/ 4474294 w 4783308"/>
                <a:gd name="connsiteY3" fmla="*/ 3676361 h 4860981"/>
                <a:gd name="connsiteX4" fmla="*/ 3443129 w 4783308"/>
                <a:gd name="connsiteY4" fmla="*/ 4712129 h 4860981"/>
                <a:gd name="connsiteX5" fmla="*/ 1097799 w 4783308"/>
                <a:gd name="connsiteY5" fmla="*/ 4524510 h 4860981"/>
                <a:gd name="connsiteX6" fmla="*/ 39717 w 4783308"/>
                <a:gd name="connsiteY6" fmla="*/ 3101178 h 4860981"/>
                <a:gd name="connsiteX7" fmla="*/ 506449 w 4783308"/>
                <a:gd name="connsiteY7" fmla="*/ 740383 h 4860981"/>
                <a:gd name="connsiteX8" fmla="*/ 2484014 w 4783308"/>
                <a:gd name="connsiteY8" fmla="*/ 0 h 4860981"/>
                <a:gd name="connsiteX0" fmla="*/ 2484014 w 4783308"/>
                <a:gd name="connsiteY0" fmla="*/ 0 h 4821502"/>
                <a:gd name="connsiteX1" fmla="*/ 3890904 w 4783308"/>
                <a:gd name="connsiteY1" fmla="*/ 437433 h 4821502"/>
                <a:gd name="connsiteX2" fmla="*/ 4759172 w 4783308"/>
                <a:gd name="connsiteY2" fmla="*/ 1773180 h 4821502"/>
                <a:gd name="connsiteX3" fmla="*/ 4474294 w 4783308"/>
                <a:gd name="connsiteY3" fmla="*/ 3676361 h 4821502"/>
                <a:gd name="connsiteX4" fmla="*/ 3443129 w 4783308"/>
                <a:gd name="connsiteY4" fmla="*/ 4712129 h 4821502"/>
                <a:gd name="connsiteX5" fmla="*/ 1097799 w 4783308"/>
                <a:gd name="connsiteY5" fmla="*/ 4524510 h 4821502"/>
                <a:gd name="connsiteX6" fmla="*/ 39717 w 4783308"/>
                <a:gd name="connsiteY6" fmla="*/ 3101178 h 4821502"/>
                <a:gd name="connsiteX7" fmla="*/ 506449 w 4783308"/>
                <a:gd name="connsiteY7" fmla="*/ 740383 h 4821502"/>
                <a:gd name="connsiteX8" fmla="*/ 2484014 w 4783308"/>
                <a:gd name="connsiteY8" fmla="*/ 0 h 4821502"/>
                <a:gd name="connsiteX0" fmla="*/ 2484014 w 4783308"/>
                <a:gd name="connsiteY0" fmla="*/ 0 h 4821502"/>
                <a:gd name="connsiteX1" fmla="*/ 3890904 w 4783308"/>
                <a:gd name="connsiteY1" fmla="*/ 437433 h 4821502"/>
                <a:gd name="connsiteX2" fmla="*/ 4759172 w 4783308"/>
                <a:gd name="connsiteY2" fmla="*/ 1773180 h 4821502"/>
                <a:gd name="connsiteX3" fmla="*/ 4474294 w 4783308"/>
                <a:gd name="connsiteY3" fmla="*/ 3676361 h 4821502"/>
                <a:gd name="connsiteX4" fmla="*/ 3443129 w 4783308"/>
                <a:gd name="connsiteY4" fmla="*/ 4712129 h 4821502"/>
                <a:gd name="connsiteX5" fmla="*/ 1097799 w 4783308"/>
                <a:gd name="connsiteY5" fmla="*/ 4524510 h 4821502"/>
                <a:gd name="connsiteX6" fmla="*/ 39717 w 4783308"/>
                <a:gd name="connsiteY6" fmla="*/ 3101178 h 4821502"/>
                <a:gd name="connsiteX7" fmla="*/ 506449 w 4783308"/>
                <a:gd name="connsiteY7" fmla="*/ 740383 h 4821502"/>
                <a:gd name="connsiteX8" fmla="*/ 2484014 w 4783308"/>
                <a:gd name="connsiteY8" fmla="*/ 0 h 4821502"/>
                <a:gd name="connsiteX0" fmla="*/ 2532073 w 4784141"/>
                <a:gd name="connsiteY0" fmla="*/ 0 h 4773425"/>
                <a:gd name="connsiteX1" fmla="*/ 3891737 w 4784141"/>
                <a:gd name="connsiteY1" fmla="*/ 389356 h 4773425"/>
                <a:gd name="connsiteX2" fmla="*/ 4760005 w 4784141"/>
                <a:gd name="connsiteY2" fmla="*/ 1725103 h 4773425"/>
                <a:gd name="connsiteX3" fmla="*/ 4475127 w 4784141"/>
                <a:gd name="connsiteY3" fmla="*/ 3628284 h 4773425"/>
                <a:gd name="connsiteX4" fmla="*/ 3443962 w 4784141"/>
                <a:gd name="connsiteY4" fmla="*/ 4664052 h 4773425"/>
                <a:gd name="connsiteX5" fmla="*/ 1098632 w 4784141"/>
                <a:gd name="connsiteY5" fmla="*/ 4476433 h 4773425"/>
                <a:gd name="connsiteX6" fmla="*/ 40550 w 4784141"/>
                <a:gd name="connsiteY6" fmla="*/ 3053101 h 4773425"/>
                <a:gd name="connsiteX7" fmla="*/ 507282 w 4784141"/>
                <a:gd name="connsiteY7" fmla="*/ 692306 h 4773425"/>
                <a:gd name="connsiteX8" fmla="*/ 2532073 w 4784141"/>
                <a:gd name="connsiteY8" fmla="*/ 0 h 4773425"/>
                <a:gd name="connsiteX0" fmla="*/ 2532073 w 4784141"/>
                <a:gd name="connsiteY0" fmla="*/ 491 h 4773916"/>
                <a:gd name="connsiteX1" fmla="*/ 3891737 w 4784141"/>
                <a:gd name="connsiteY1" fmla="*/ 389847 h 4773916"/>
                <a:gd name="connsiteX2" fmla="*/ 4760005 w 4784141"/>
                <a:gd name="connsiteY2" fmla="*/ 1725594 h 4773916"/>
                <a:gd name="connsiteX3" fmla="*/ 4475127 w 4784141"/>
                <a:gd name="connsiteY3" fmla="*/ 3628775 h 4773916"/>
                <a:gd name="connsiteX4" fmla="*/ 3443962 w 4784141"/>
                <a:gd name="connsiteY4" fmla="*/ 4664543 h 4773916"/>
                <a:gd name="connsiteX5" fmla="*/ 1098632 w 4784141"/>
                <a:gd name="connsiteY5" fmla="*/ 4476924 h 4773916"/>
                <a:gd name="connsiteX6" fmla="*/ 40550 w 4784141"/>
                <a:gd name="connsiteY6" fmla="*/ 3053592 h 4773916"/>
                <a:gd name="connsiteX7" fmla="*/ 507282 w 4784141"/>
                <a:gd name="connsiteY7" fmla="*/ 692797 h 4773916"/>
                <a:gd name="connsiteX8" fmla="*/ 2532073 w 4784141"/>
                <a:gd name="connsiteY8" fmla="*/ 491 h 4773916"/>
                <a:gd name="connsiteX0" fmla="*/ 2532073 w 4784141"/>
                <a:gd name="connsiteY0" fmla="*/ 491 h 4773916"/>
                <a:gd name="connsiteX1" fmla="*/ 3891737 w 4784141"/>
                <a:gd name="connsiteY1" fmla="*/ 389847 h 4773916"/>
                <a:gd name="connsiteX2" fmla="*/ 4760005 w 4784141"/>
                <a:gd name="connsiteY2" fmla="*/ 1725594 h 4773916"/>
                <a:gd name="connsiteX3" fmla="*/ 4475127 w 4784141"/>
                <a:gd name="connsiteY3" fmla="*/ 3628775 h 4773916"/>
                <a:gd name="connsiteX4" fmla="*/ 3443962 w 4784141"/>
                <a:gd name="connsiteY4" fmla="*/ 4664543 h 4773916"/>
                <a:gd name="connsiteX5" fmla="*/ 1098632 w 4784141"/>
                <a:gd name="connsiteY5" fmla="*/ 4476924 h 4773916"/>
                <a:gd name="connsiteX6" fmla="*/ 40550 w 4784141"/>
                <a:gd name="connsiteY6" fmla="*/ 3053592 h 4773916"/>
                <a:gd name="connsiteX7" fmla="*/ 507282 w 4784141"/>
                <a:gd name="connsiteY7" fmla="*/ 692797 h 4773916"/>
                <a:gd name="connsiteX8" fmla="*/ 2532073 w 4784141"/>
                <a:gd name="connsiteY8" fmla="*/ 491 h 4773916"/>
                <a:gd name="connsiteX0" fmla="*/ 2558783 w 4784614"/>
                <a:gd name="connsiteY0" fmla="*/ 525 h 4757924"/>
                <a:gd name="connsiteX1" fmla="*/ 3892210 w 4784614"/>
                <a:gd name="connsiteY1" fmla="*/ 373855 h 4757924"/>
                <a:gd name="connsiteX2" fmla="*/ 4760478 w 4784614"/>
                <a:gd name="connsiteY2" fmla="*/ 1709602 h 4757924"/>
                <a:gd name="connsiteX3" fmla="*/ 4475600 w 4784614"/>
                <a:gd name="connsiteY3" fmla="*/ 3612783 h 4757924"/>
                <a:gd name="connsiteX4" fmla="*/ 3444435 w 4784614"/>
                <a:gd name="connsiteY4" fmla="*/ 4648551 h 4757924"/>
                <a:gd name="connsiteX5" fmla="*/ 1099105 w 4784614"/>
                <a:gd name="connsiteY5" fmla="*/ 4460932 h 4757924"/>
                <a:gd name="connsiteX6" fmla="*/ 41023 w 4784614"/>
                <a:gd name="connsiteY6" fmla="*/ 3037600 h 4757924"/>
                <a:gd name="connsiteX7" fmla="*/ 507755 w 4784614"/>
                <a:gd name="connsiteY7" fmla="*/ 676805 h 4757924"/>
                <a:gd name="connsiteX8" fmla="*/ 2558783 w 4784614"/>
                <a:gd name="connsiteY8" fmla="*/ 525 h 4757924"/>
                <a:gd name="connsiteX0" fmla="*/ 2558783 w 4784614"/>
                <a:gd name="connsiteY0" fmla="*/ 408 h 4757807"/>
                <a:gd name="connsiteX1" fmla="*/ 3907953 w 4784614"/>
                <a:gd name="connsiteY1" fmla="*/ 443183 h 4757807"/>
                <a:gd name="connsiteX2" fmla="*/ 4760478 w 4784614"/>
                <a:gd name="connsiteY2" fmla="*/ 1709485 h 4757807"/>
                <a:gd name="connsiteX3" fmla="*/ 4475600 w 4784614"/>
                <a:gd name="connsiteY3" fmla="*/ 3612666 h 4757807"/>
                <a:gd name="connsiteX4" fmla="*/ 3444435 w 4784614"/>
                <a:gd name="connsiteY4" fmla="*/ 4648434 h 4757807"/>
                <a:gd name="connsiteX5" fmla="*/ 1099105 w 4784614"/>
                <a:gd name="connsiteY5" fmla="*/ 4460815 h 4757807"/>
                <a:gd name="connsiteX6" fmla="*/ 41023 w 4784614"/>
                <a:gd name="connsiteY6" fmla="*/ 3037483 h 4757807"/>
                <a:gd name="connsiteX7" fmla="*/ 507755 w 4784614"/>
                <a:gd name="connsiteY7" fmla="*/ 676688 h 4757807"/>
                <a:gd name="connsiteX8" fmla="*/ 2558783 w 4784614"/>
                <a:gd name="connsiteY8" fmla="*/ 408 h 4757807"/>
                <a:gd name="connsiteX0" fmla="*/ 2675744 w 4786788"/>
                <a:gd name="connsiteY0" fmla="*/ 250 h 4954478"/>
                <a:gd name="connsiteX1" fmla="*/ 3910127 w 4786788"/>
                <a:gd name="connsiteY1" fmla="*/ 639854 h 4954478"/>
                <a:gd name="connsiteX2" fmla="*/ 4762652 w 4786788"/>
                <a:gd name="connsiteY2" fmla="*/ 1906156 h 4954478"/>
                <a:gd name="connsiteX3" fmla="*/ 4477774 w 4786788"/>
                <a:gd name="connsiteY3" fmla="*/ 3809337 h 4954478"/>
                <a:gd name="connsiteX4" fmla="*/ 3446609 w 4786788"/>
                <a:gd name="connsiteY4" fmla="*/ 4845105 h 4954478"/>
                <a:gd name="connsiteX5" fmla="*/ 1101279 w 4786788"/>
                <a:gd name="connsiteY5" fmla="*/ 4657486 h 4954478"/>
                <a:gd name="connsiteX6" fmla="*/ 43197 w 4786788"/>
                <a:gd name="connsiteY6" fmla="*/ 3234154 h 4954478"/>
                <a:gd name="connsiteX7" fmla="*/ 509929 w 4786788"/>
                <a:gd name="connsiteY7" fmla="*/ 873359 h 4954478"/>
                <a:gd name="connsiteX8" fmla="*/ 2675744 w 4786788"/>
                <a:gd name="connsiteY8" fmla="*/ 250 h 4954478"/>
                <a:gd name="connsiteX0" fmla="*/ 2675744 w 4786788"/>
                <a:gd name="connsiteY0" fmla="*/ 250 h 4954478"/>
                <a:gd name="connsiteX1" fmla="*/ 3910127 w 4786788"/>
                <a:gd name="connsiteY1" fmla="*/ 639854 h 4954478"/>
                <a:gd name="connsiteX2" fmla="*/ 4762652 w 4786788"/>
                <a:gd name="connsiteY2" fmla="*/ 1906156 h 4954478"/>
                <a:gd name="connsiteX3" fmla="*/ 4477774 w 4786788"/>
                <a:gd name="connsiteY3" fmla="*/ 3809337 h 4954478"/>
                <a:gd name="connsiteX4" fmla="*/ 3446609 w 4786788"/>
                <a:gd name="connsiteY4" fmla="*/ 4845105 h 4954478"/>
                <a:gd name="connsiteX5" fmla="*/ 1101279 w 4786788"/>
                <a:gd name="connsiteY5" fmla="*/ 4657486 h 4954478"/>
                <a:gd name="connsiteX6" fmla="*/ 43197 w 4786788"/>
                <a:gd name="connsiteY6" fmla="*/ 3234154 h 4954478"/>
                <a:gd name="connsiteX7" fmla="*/ 509929 w 4786788"/>
                <a:gd name="connsiteY7" fmla="*/ 873359 h 4954478"/>
                <a:gd name="connsiteX8" fmla="*/ 2675744 w 4786788"/>
                <a:gd name="connsiteY8" fmla="*/ 250 h 4954478"/>
                <a:gd name="connsiteX0" fmla="*/ 2675744 w 4786788"/>
                <a:gd name="connsiteY0" fmla="*/ 290 h 4954518"/>
                <a:gd name="connsiteX1" fmla="*/ 3910127 w 4786788"/>
                <a:gd name="connsiteY1" fmla="*/ 639894 h 4954518"/>
                <a:gd name="connsiteX2" fmla="*/ 4762652 w 4786788"/>
                <a:gd name="connsiteY2" fmla="*/ 1906196 h 4954518"/>
                <a:gd name="connsiteX3" fmla="*/ 4477774 w 4786788"/>
                <a:gd name="connsiteY3" fmla="*/ 3809377 h 4954518"/>
                <a:gd name="connsiteX4" fmla="*/ 3446609 w 4786788"/>
                <a:gd name="connsiteY4" fmla="*/ 4845145 h 4954518"/>
                <a:gd name="connsiteX5" fmla="*/ 1101279 w 4786788"/>
                <a:gd name="connsiteY5" fmla="*/ 4657526 h 4954518"/>
                <a:gd name="connsiteX6" fmla="*/ 43197 w 4786788"/>
                <a:gd name="connsiteY6" fmla="*/ 3234194 h 4954518"/>
                <a:gd name="connsiteX7" fmla="*/ 509929 w 4786788"/>
                <a:gd name="connsiteY7" fmla="*/ 873399 h 4954518"/>
                <a:gd name="connsiteX8" fmla="*/ 2675744 w 4786788"/>
                <a:gd name="connsiteY8" fmla="*/ 290 h 4954518"/>
                <a:gd name="connsiteX0" fmla="*/ 2675744 w 4786788"/>
                <a:gd name="connsiteY0" fmla="*/ 326 h 4954554"/>
                <a:gd name="connsiteX1" fmla="*/ 3990884 w 4786788"/>
                <a:gd name="connsiteY1" fmla="*/ 591130 h 4954554"/>
                <a:gd name="connsiteX2" fmla="*/ 4762652 w 4786788"/>
                <a:gd name="connsiteY2" fmla="*/ 1906232 h 4954554"/>
                <a:gd name="connsiteX3" fmla="*/ 4477774 w 4786788"/>
                <a:gd name="connsiteY3" fmla="*/ 3809413 h 4954554"/>
                <a:gd name="connsiteX4" fmla="*/ 3446609 w 4786788"/>
                <a:gd name="connsiteY4" fmla="*/ 4845181 h 4954554"/>
                <a:gd name="connsiteX5" fmla="*/ 1101279 w 4786788"/>
                <a:gd name="connsiteY5" fmla="*/ 4657562 h 4954554"/>
                <a:gd name="connsiteX6" fmla="*/ 43197 w 4786788"/>
                <a:gd name="connsiteY6" fmla="*/ 3234230 h 4954554"/>
                <a:gd name="connsiteX7" fmla="*/ 509929 w 4786788"/>
                <a:gd name="connsiteY7" fmla="*/ 873435 h 4954554"/>
                <a:gd name="connsiteX8" fmla="*/ 2675744 w 4786788"/>
                <a:gd name="connsiteY8" fmla="*/ 326 h 4954554"/>
                <a:gd name="connsiteX0" fmla="*/ 2662196 w 4773240"/>
                <a:gd name="connsiteY0" fmla="*/ 326 h 4954554"/>
                <a:gd name="connsiteX1" fmla="*/ 3977336 w 4773240"/>
                <a:gd name="connsiteY1" fmla="*/ 591130 h 4954554"/>
                <a:gd name="connsiteX2" fmla="*/ 4749104 w 4773240"/>
                <a:gd name="connsiteY2" fmla="*/ 1906232 h 4954554"/>
                <a:gd name="connsiteX3" fmla="*/ 4464226 w 4773240"/>
                <a:gd name="connsiteY3" fmla="*/ 3809413 h 4954554"/>
                <a:gd name="connsiteX4" fmla="*/ 3433061 w 4773240"/>
                <a:gd name="connsiteY4" fmla="*/ 4845181 h 4954554"/>
                <a:gd name="connsiteX5" fmla="*/ 1087731 w 4773240"/>
                <a:gd name="connsiteY5" fmla="*/ 4657562 h 4954554"/>
                <a:gd name="connsiteX6" fmla="*/ 29649 w 4773240"/>
                <a:gd name="connsiteY6" fmla="*/ 3234230 h 4954554"/>
                <a:gd name="connsiteX7" fmla="*/ 640977 w 4773240"/>
                <a:gd name="connsiteY7" fmla="*/ 730117 h 4954554"/>
                <a:gd name="connsiteX8" fmla="*/ 2662196 w 4773240"/>
                <a:gd name="connsiteY8" fmla="*/ 326 h 4954554"/>
                <a:gd name="connsiteX0" fmla="*/ 2664762 w 4775806"/>
                <a:gd name="connsiteY0" fmla="*/ 326 h 4954554"/>
                <a:gd name="connsiteX1" fmla="*/ 3979902 w 4775806"/>
                <a:gd name="connsiteY1" fmla="*/ 591130 h 4954554"/>
                <a:gd name="connsiteX2" fmla="*/ 4751670 w 4775806"/>
                <a:gd name="connsiteY2" fmla="*/ 1906232 h 4954554"/>
                <a:gd name="connsiteX3" fmla="*/ 4466792 w 4775806"/>
                <a:gd name="connsiteY3" fmla="*/ 3809413 h 4954554"/>
                <a:gd name="connsiteX4" fmla="*/ 3435627 w 4775806"/>
                <a:gd name="connsiteY4" fmla="*/ 4845181 h 4954554"/>
                <a:gd name="connsiteX5" fmla="*/ 1090297 w 4775806"/>
                <a:gd name="connsiteY5" fmla="*/ 4657562 h 4954554"/>
                <a:gd name="connsiteX6" fmla="*/ 32215 w 4775806"/>
                <a:gd name="connsiteY6" fmla="*/ 3234230 h 4954554"/>
                <a:gd name="connsiteX7" fmla="*/ 607899 w 4775806"/>
                <a:gd name="connsiteY7" fmla="*/ 806182 h 4954554"/>
                <a:gd name="connsiteX8" fmla="*/ 2664762 w 4775806"/>
                <a:gd name="connsiteY8" fmla="*/ 326 h 4954554"/>
                <a:gd name="connsiteX0" fmla="*/ 2673549 w 4784593"/>
                <a:gd name="connsiteY0" fmla="*/ 326 h 4954554"/>
                <a:gd name="connsiteX1" fmla="*/ 3988689 w 4784593"/>
                <a:gd name="connsiteY1" fmla="*/ 591130 h 4954554"/>
                <a:gd name="connsiteX2" fmla="*/ 4760457 w 4784593"/>
                <a:gd name="connsiteY2" fmla="*/ 1906232 h 4954554"/>
                <a:gd name="connsiteX3" fmla="*/ 4475579 w 4784593"/>
                <a:gd name="connsiteY3" fmla="*/ 3809413 h 4954554"/>
                <a:gd name="connsiteX4" fmla="*/ 3444414 w 4784593"/>
                <a:gd name="connsiteY4" fmla="*/ 4845181 h 4954554"/>
                <a:gd name="connsiteX5" fmla="*/ 1099084 w 4784593"/>
                <a:gd name="connsiteY5" fmla="*/ 4657562 h 4954554"/>
                <a:gd name="connsiteX6" fmla="*/ 41002 w 4784593"/>
                <a:gd name="connsiteY6" fmla="*/ 3234230 h 4954554"/>
                <a:gd name="connsiteX7" fmla="*/ 616686 w 4784593"/>
                <a:gd name="connsiteY7" fmla="*/ 806182 h 4954554"/>
                <a:gd name="connsiteX8" fmla="*/ 2673549 w 4784593"/>
                <a:gd name="connsiteY8" fmla="*/ 326 h 4954554"/>
                <a:gd name="connsiteX0" fmla="*/ 2649000 w 4760044"/>
                <a:gd name="connsiteY0" fmla="*/ 326 h 4964273"/>
                <a:gd name="connsiteX1" fmla="*/ 3964140 w 4760044"/>
                <a:gd name="connsiteY1" fmla="*/ 591130 h 4964273"/>
                <a:gd name="connsiteX2" fmla="*/ 4735908 w 4760044"/>
                <a:gd name="connsiteY2" fmla="*/ 1906232 h 4964273"/>
                <a:gd name="connsiteX3" fmla="*/ 4451030 w 4760044"/>
                <a:gd name="connsiteY3" fmla="*/ 3809413 h 4964273"/>
                <a:gd name="connsiteX4" fmla="*/ 3419865 w 4760044"/>
                <a:gd name="connsiteY4" fmla="*/ 4845181 h 4964273"/>
                <a:gd name="connsiteX5" fmla="*/ 1074535 w 4760044"/>
                <a:gd name="connsiteY5" fmla="*/ 4657562 h 4964273"/>
                <a:gd name="connsiteX6" fmla="*/ 33359 w 4760044"/>
                <a:gd name="connsiteY6" fmla="*/ 2995991 h 4964273"/>
                <a:gd name="connsiteX7" fmla="*/ 592137 w 4760044"/>
                <a:gd name="connsiteY7" fmla="*/ 806182 h 4964273"/>
                <a:gd name="connsiteX8" fmla="*/ 2649000 w 4760044"/>
                <a:gd name="connsiteY8" fmla="*/ 326 h 4964273"/>
                <a:gd name="connsiteX0" fmla="*/ 2649000 w 4760044"/>
                <a:gd name="connsiteY0" fmla="*/ 300 h 4964247"/>
                <a:gd name="connsiteX1" fmla="*/ 3813909 w 4760044"/>
                <a:gd name="connsiteY1" fmla="*/ 619239 h 4964247"/>
                <a:gd name="connsiteX2" fmla="*/ 4735908 w 4760044"/>
                <a:gd name="connsiteY2" fmla="*/ 1906206 h 4964247"/>
                <a:gd name="connsiteX3" fmla="*/ 4451030 w 4760044"/>
                <a:gd name="connsiteY3" fmla="*/ 3809387 h 4964247"/>
                <a:gd name="connsiteX4" fmla="*/ 3419865 w 4760044"/>
                <a:gd name="connsiteY4" fmla="*/ 4845155 h 4964247"/>
                <a:gd name="connsiteX5" fmla="*/ 1074535 w 4760044"/>
                <a:gd name="connsiteY5" fmla="*/ 4657536 h 4964247"/>
                <a:gd name="connsiteX6" fmla="*/ 33359 w 4760044"/>
                <a:gd name="connsiteY6" fmla="*/ 2995965 h 4964247"/>
                <a:gd name="connsiteX7" fmla="*/ 592137 w 4760044"/>
                <a:gd name="connsiteY7" fmla="*/ 806156 h 4964247"/>
                <a:gd name="connsiteX8" fmla="*/ 2649000 w 4760044"/>
                <a:gd name="connsiteY8" fmla="*/ 300 h 4964247"/>
                <a:gd name="connsiteX0" fmla="*/ 2649000 w 4849477"/>
                <a:gd name="connsiteY0" fmla="*/ -2 h 4963945"/>
                <a:gd name="connsiteX1" fmla="*/ 4735908 w 4849477"/>
                <a:gd name="connsiteY1" fmla="*/ 1905904 h 4963945"/>
                <a:gd name="connsiteX2" fmla="*/ 4451030 w 4849477"/>
                <a:gd name="connsiteY2" fmla="*/ 3809085 h 4963945"/>
                <a:gd name="connsiteX3" fmla="*/ 3419865 w 4849477"/>
                <a:gd name="connsiteY3" fmla="*/ 4844853 h 4963945"/>
                <a:gd name="connsiteX4" fmla="*/ 1074535 w 4849477"/>
                <a:gd name="connsiteY4" fmla="*/ 4657234 h 4963945"/>
                <a:gd name="connsiteX5" fmla="*/ 33359 w 4849477"/>
                <a:gd name="connsiteY5" fmla="*/ 2995663 h 4963945"/>
                <a:gd name="connsiteX6" fmla="*/ 592137 w 4849477"/>
                <a:gd name="connsiteY6" fmla="*/ 805854 h 4963945"/>
                <a:gd name="connsiteX7" fmla="*/ 2649000 w 4849477"/>
                <a:gd name="connsiteY7" fmla="*/ -2 h 4963945"/>
                <a:gd name="connsiteX0" fmla="*/ 2649000 w 4859466"/>
                <a:gd name="connsiteY0" fmla="*/ -2 h 5536260"/>
                <a:gd name="connsiteX1" fmla="*/ 4735908 w 4859466"/>
                <a:gd name="connsiteY1" fmla="*/ 1905904 h 5536260"/>
                <a:gd name="connsiteX2" fmla="*/ 4451030 w 4859466"/>
                <a:gd name="connsiteY2" fmla="*/ 3809085 h 5536260"/>
                <a:gd name="connsiteX3" fmla="*/ 3067466 w 4859466"/>
                <a:gd name="connsiteY3" fmla="*/ 5491001 h 5536260"/>
                <a:gd name="connsiteX4" fmla="*/ 1074535 w 4859466"/>
                <a:gd name="connsiteY4" fmla="*/ 4657234 h 5536260"/>
                <a:gd name="connsiteX5" fmla="*/ 33359 w 4859466"/>
                <a:gd name="connsiteY5" fmla="*/ 2995663 h 5536260"/>
                <a:gd name="connsiteX6" fmla="*/ 592137 w 4859466"/>
                <a:gd name="connsiteY6" fmla="*/ 805854 h 5536260"/>
                <a:gd name="connsiteX7" fmla="*/ 2649000 w 4859466"/>
                <a:gd name="connsiteY7" fmla="*/ -2 h 5536260"/>
                <a:gd name="connsiteX0" fmla="*/ 2780481 w 4861205"/>
                <a:gd name="connsiteY0" fmla="*/ -2 h 5864449"/>
                <a:gd name="connsiteX1" fmla="*/ 4737647 w 4861205"/>
                <a:gd name="connsiteY1" fmla="*/ 2234093 h 5864449"/>
                <a:gd name="connsiteX2" fmla="*/ 4452769 w 4861205"/>
                <a:gd name="connsiteY2" fmla="*/ 4137274 h 5864449"/>
                <a:gd name="connsiteX3" fmla="*/ 3069205 w 4861205"/>
                <a:gd name="connsiteY3" fmla="*/ 5819190 h 5864449"/>
                <a:gd name="connsiteX4" fmla="*/ 1076274 w 4861205"/>
                <a:gd name="connsiteY4" fmla="*/ 4985423 h 5864449"/>
                <a:gd name="connsiteX5" fmla="*/ 35098 w 4861205"/>
                <a:gd name="connsiteY5" fmla="*/ 3323852 h 5864449"/>
                <a:gd name="connsiteX6" fmla="*/ 593876 w 4861205"/>
                <a:gd name="connsiteY6" fmla="*/ 1134043 h 5864449"/>
                <a:gd name="connsiteX7" fmla="*/ 2780481 w 4861205"/>
                <a:gd name="connsiteY7" fmla="*/ -2 h 5864449"/>
                <a:gd name="connsiteX0" fmla="*/ 2289077 w 4369801"/>
                <a:gd name="connsiteY0" fmla="*/ -2 h 5893101"/>
                <a:gd name="connsiteX1" fmla="*/ 4246243 w 4369801"/>
                <a:gd name="connsiteY1" fmla="*/ 2234093 h 5893101"/>
                <a:gd name="connsiteX2" fmla="*/ 3961365 w 4369801"/>
                <a:gd name="connsiteY2" fmla="*/ 4137274 h 5893101"/>
                <a:gd name="connsiteX3" fmla="*/ 2577801 w 4369801"/>
                <a:gd name="connsiteY3" fmla="*/ 5819190 h 5893101"/>
                <a:gd name="connsiteX4" fmla="*/ 584870 w 4369801"/>
                <a:gd name="connsiteY4" fmla="*/ 4985423 h 5893101"/>
                <a:gd name="connsiteX5" fmla="*/ 102472 w 4369801"/>
                <a:gd name="connsiteY5" fmla="*/ 1134043 h 5893101"/>
                <a:gd name="connsiteX6" fmla="*/ 2289077 w 4369801"/>
                <a:gd name="connsiteY6" fmla="*/ -2 h 5893101"/>
                <a:gd name="connsiteX0" fmla="*/ 2352777 w 4433501"/>
                <a:gd name="connsiteY0" fmla="*/ -2 h 5854124"/>
                <a:gd name="connsiteX1" fmla="*/ 4309943 w 4433501"/>
                <a:gd name="connsiteY1" fmla="*/ 2234093 h 5854124"/>
                <a:gd name="connsiteX2" fmla="*/ 4025065 w 4433501"/>
                <a:gd name="connsiteY2" fmla="*/ 4137274 h 5854124"/>
                <a:gd name="connsiteX3" fmla="*/ 2641501 w 4433501"/>
                <a:gd name="connsiteY3" fmla="*/ 5819190 h 5854124"/>
                <a:gd name="connsiteX4" fmla="*/ 430809 w 4433501"/>
                <a:gd name="connsiteY4" fmla="*/ 4389642 h 5854124"/>
                <a:gd name="connsiteX5" fmla="*/ 166172 w 4433501"/>
                <a:gd name="connsiteY5" fmla="*/ 1134043 h 5854124"/>
                <a:gd name="connsiteX6" fmla="*/ 2352777 w 4433501"/>
                <a:gd name="connsiteY6" fmla="*/ -2 h 5854124"/>
                <a:gd name="connsiteX0" fmla="*/ 2193618 w 4274342"/>
                <a:gd name="connsiteY0" fmla="*/ -2 h 5850779"/>
                <a:gd name="connsiteX1" fmla="*/ 4150784 w 4274342"/>
                <a:gd name="connsiteY1" fmla="*/ 2234093 h 5850779"/>
                <a:gd name="connsiteX2" fmla="*/ 3865906 w 4274342"/>
                <a:gd name="connsiteY2" fmla="*/ 4137274 h 5850779"/>
                <a:gd name="connsiteX3" fmla="*/ 2482342 w 4274342"/>
                <a:gd name="connsiteY3" fmla="*/ 5819190 h 5850779"/>
                <a:gd name="connsiteX4" fmla="*/ 271650 w 4274342"/>
                <a:gd name="connsiteY4" fmla="*/ 4389642 h 5850779"/>
                <a:gd name="connsiteX5" fmla="*/ 247914 w 4274342"/>
                <a:gd name="connsiteY5" fmla="*/ 1846756 h 5850779"/>
                <a:gd name="connsiteX6" fmla="*/ 2193618 w 4274342"/>
                <a:gd name="connsiteY6" fmla="*/ -2 h 5850779"/>
                <a:gd name="connsiteX0" fmla="*/ 1967294 w 4267345"/>
                <a:gd name="connsiteY0" fmla="*/ -3 h 5416782"/>
                <a:gd name="connsiteX1" fmla="*/ 4137681 w 4267345"/>
                <a:gd name="connsiteY1" fmla="*/ 1800096 h 5416782"/>
                <a:gd name="connsiteX2" fmla="*/ 3852803 w 4267345"/>
                <a:gd name="connsiteY2" fmla="*/ 3703277 h 5416782"/>
                <a:gd name="connsiteX3" fmla="*/ 2469239 w 4267345"/>
                <a:gd name="connsiteY3" fmla="*/ 5385193 h 5416782"/>
                <a:gd name="connsiteX4" fmla="*/ 258547 w 4267345"/>
                <a:gd name="connsiteY4" fmla="*/ 3955645 h 5416782"/>
                <a:gd name="connsiteX5" fmla="*/ 234811 w 4267345"/>
                <a:gd name="connsiteY5" fmla="*/ 1412759 h 5416782"/>
                <a:gd name="connsiteX6" fmla="*/ 1967294 w 4267345"/>
                <a:gd name="connsiteY6" fmla="*/ -3 h 5416782"/>
                <a:gd name="connsiteX0" fmla="*/ 1967294 w 3964997"/>
                <a:gd name="connsiteY0" fmla="*/ -3 h 5416782"/>
                <a:gd name="connsiteX1" fmla="*/ 3668011 w 3964997"/>
                <a:gd name="connsiteY1" fmla="*/ 1478862 h 5416782"/>
                <a:gd name="connsiteX2" fmla="*/ 3852803 w 3964997"/>
                <a:gd name="connsiteY2" fmla="*/ 3703277 h 5416782"/>
                <a:gd name="connsiteX3" fmla="*/ 2469239 w 3964997"/>
                <a:gd name="connsiteY3" fmla="*/ 5385193 h 5416782"/>
                <a:gd name="connsiteX4" fmla="*/ 258547 w 3964997"/>
                <a:gd name="connsiteY4" fmla="*/ 3955645 h 5416782"/>
                <a:gd name="connsiteX5" fmla="*/ 234811 w 3964997"/>
                <a:gd name="connsiteY5" fmla="*/ 1412759 h 5416782"/>
                <a:gd name="connsiteX6" fmla="*/ 1967294 w 3964997"/>
                <a:gd name="connsiteY6" fmla="*/ -3 h 5416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964997" h="5416782">
                  <a:moveTo>
                    <a:pt x="1967294" y="-3"/>
                  </a:moveTo>
                  <a:cubicBezTo>
                    <a:pt x="2657922" y="183339"/>
                    <a:pt x="3353760" y="861649"/>
                    <a:pt x="3668011" y="1478862"/>
                  </a:cubicBezTo>
                  <a:cubicBezTo>
                    <a:pt x="3982262" y="2096075"/>
                    <a:pt x="4052598" y="3052222"/>
                    <a:pt x="3852803" y="3703277"/>
                  </a:cubicBezTo>
                  <a:cubicBezTo>
                    <a:pt x="3653008" y="4354332"/>
                    <a:pt x="2782065" y="5270224"/>
                    <a:pt x="2469239" y="5385193"/>
                  </a:cubicBezTo>
                  <a:cubicBezTo>
                    <a:pt x="1758393" y="5606258"/>
                    <a:pt x="630952" y="4617717"/>
                    <a:pt x="258547" y="3955645"/>
                  </a:cubicBezTo>
                  <a:cubicBezTo>
                    <a:pt x="-113858" y="3293573"/>
                    <a:pt x="-49980" y="2072034"/>
                    <a:pt x="234811" y="1412759"/>
                  </a:cubicBezTo>
                  <a:cubicBezTo>
                    <a:pt x="519602" y="753484"/>
                    <a:pt x="1314621" y="30745"/>
                    <a:pt x="1967294" y="-3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E7660A84-957D-5B03-5B37-036016C704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0478977">
              <a:off x="9571360" y="4439737"/>
              <a:ext cx="351312" cy="354664"/>
            </a:xfrm>
            <a:custGeom>
              <a:avLst/>
              <a:gdLst>
                <a:gd name="connsiteX0" fmla="*/ 2531073 w 4828010"/>
                <a:gd name="connsiteY0" fmla="*/ 0 h 4873559"/>
                <a:gd name="connsiteX1" fmla="*/ 3937963 w 4828010"/>
                <a:gd name="connsiteY1" fmla="*/ 437433 h 4873559"/>
                <a:gd name="connsiteX2" fmla="*/ 4806231 w 4828010"/>
                <a:gd name="connsiteY2" fmla="*/ 1773180 h 4873559"/>
                <a:gd name="connsiteX3" fmla="*/ 4448644 w 4828010"/>
                <a:gd name="connsiteY3" fmla="*/ 3933235 h 4873559"/>
                <a:gd name="connsiteX4" fmla="*/ 3192542 w 4828010"/>
                <a:gd name="connsiteY4" fmla="*/ 4716168 h 4873559"/>
                <a:gd name="connsiteX5" fmla="*/ 937448 w 4828010"/>
                <a:gd name="connsiteY5" fmla="*/ 4547691 h 4873559"/>
                <a:gd name="connsiteX6" fmla="*/ 12348 w 4828010"/>
                <a:gd name="connsiteY6" fmla="*/ 3026750 h 4873559"/>
                <a:gd name="connsiteX7" fmla="*/ 553508 w 4828010"/>
                <a:gd name="connsiteY7" fmla="*/ 740383 h 4873559"/>
                <a:gd name="connsiteX8" fmla="*/ 2531073 w 4828010"/>
                <a:gd name="connsiteY8" fmla="*/ 0 h 4873559"/>
                <a:gd name="connsiteX0" fmla="*/ 2531073 w 4828010"/>
                <a:gd name="connsiteY0" fmla="*/ 0 h 4853896"/>
                <a:gd name="connsiteX1" fmla="*/ 3937963 w 4828010"/>
                <a:gd name="connsiteY1" fmla="*/ 437433 h 4853896"/>
                <a:gd name="connsiteX2" fmla="*/ 4806231 w 4828010"/>
                <a:gd name="connsiteY2" fmla="*/ 1773180 h 4853896"/>
                <a:gd name="connsiteX3" fmla="*/ 4448644 w 4828010"/>
                <a:gd name="connsiteY3" fmla="*/ 3933235 h 4853896"/>
                <a:gd name="connsiteX4" fmla="*/ 3192542 w 4828010"/>
                <a:gd name="connsiteY4" fmla="*/ 4716168 h 4853896"/>
                <a:gd name="connsiteX5" fmla="*/ 1075671 w 4828010"/>
                <a:gd name="connsiteY5" fmla="*/ 4473263 h 4853896"/>
                <a:gd name="connsiteX6" fmla="*/ 12348 w 4828010"/>
                <a:gd name="connsiteY6" fmla="*/ 3026750 h 4853896"/>
                <a:gd name="connsiteX7" fmla="*/ 553508 w 4828010"/>
                <a:gd name="connsiteY7" fmla="*/ 740383 h 4853896"/>
                <a:gd name="connsiteX8" fmla="*/ 2531073 w 4828010"/>
                <a:gd name="connsiteY8" fmla="*/ 0 h 4853896"/>
                <a:gd name="connsiteX0" fmla="*/ 2531073 w 4828010"/>
                <a:gd name="connsiteY0" fmla="*/ 0 h 4852652"/>
                <a:gd name="connsiteX1" fmla="*/ 3937963 w 4828010"/>
                <a:gd name="connsiteY1" fmla="*/ 437433 h 4852652"/>
                <a:gd name="connsiteX2" fmla="*/ 4806231 w 4828010"/>
                <a:gd name="connsiteY2" fmla="*/ 1773180 h 4852652"/>
                <a:gd name="connsiteX3" fmla="*/ 4448644 w 4828010"/>
                <a:gd name="connsiteY3" fmla="*/ 3933235 h 4852652"/>
                <a:gd name="connsiteX4" fmla="*/ 3192542 w 4828010"/>
                <a:gd name="connsiteY4" fmla="*/ 4716168 h 4852652"/>
                <a:gd name="connsiteX5" fmla="*/ 1160732 w 4828010"/>
                <a:gd name="connsiteY5" fmla="*/ 4467947 h 4852652"/>
                <a:gd name="connsiteX6" fmla="*/ 12348 w 4828010"/>
                <a:gd name="connsiteY6" fmla="*/ 3026750 h 4852652"/>
                <a:gd name="connsiteX7" fmla="*/ 553508 w 4828010"/>
                <a:gd name="connsiteY7" fmla="*/ 740383 h 4852652"/>
                <a:gd name="connsiteX8" fmla="*/ 2531073 w 4828010"/>
                <a:gd name="connsiteY8" fmla="*/ 0 h 4852652"/>
                <a:gd name="connsiteX0" fmla="*/ 2531073 w 4828010"/>
                <a:gd name="connsiteY0" fmla="*/ 0 h 4852652"/>
                <a:gd name="connsiteX1" fmla="*/ 3937963 w 4828010"/>
                <a:gd name="connsiteY1" fmla="*/ 437433 h 4852652"/>
                <a:gd name="connsiteX2" fmla="*/ 4806231 w 4828010"/>
                <a:gd name="connsiteY2" fmla="*/ 1773180 h 4852652"/>
                <a:gd name="connsiteX3" fmla="*/ 4448644 w 4828010"/>
                <a:gd name="connsiteY3" fmla="*/ 3933235 h 4852652"/>
                <a:gd name="connsiteX4" fmla="*/ 3192542 w 4828010"/>
                <a:gd name="connsiteY4" fmla="*/ 4716168 h 4852652"/>
                <a:gd name="connsiteX5" fmla="*/ 1160732 w 4828010"/>
                <a:gd name="connsiteY5" fmla="*/ 4467947 h 4852652"/>
                <a:gd name="connsiteX6" fmla="*/ 12348 w 4828010"/>
                <a:gd name="connsiteY6" fmla="*/ 3026750 h 4852652"/>
                <a:gd name="connsiteX7" fmla="*/ 553508 w 4828010"/>
                <a:gd name="connsiteY7" fmla="*/ 740383 h 4852652"/>
                <a:gd name="connsiteX8" fmla="*/ 2531073 w 4828010"/>
                <a:gd name="connsiteY8" fmla="*/ 0 h 4852652"/>
                <a:gd name="connsiteX0" fmla="*/ 2460239 w 4757176"/>
                <a:gd name="connsiteY0" fmla="*/ 0 h 4850182"/>
                <a:gd name="connsiteX1" fmla="*/ 3867129 w 4757176"/>
                <a:gd name="connsiteY1" fmla="*/ 437433 h 4850182"/>
                <a:gd name="connsiteX2" fmla="*/ 4735397 w 4757176"/>
                <a:gd name="connsiteY2" fmla="*/ 1773180 h 4850182"/>
                <a:gd name="connsiteX3" fmla="*/ 4377810 w 4757176"/>
                <a:gd name="connsiteY3" fmla="*/ 3933235 h 4850182"/>
                <a:gd name="connsiteX4" fmla="*/ 3121708 w 4757176"/>
                <a:gd name="connsiteY4" fmla="*/ 4716168 h 4850182"/>
                <a:gd name="connsiteX5" fmla="*/ 1089898 w 4757176"/>
                <a:gd name="connsiteY5" fmla="*/ 4467947 h 4850182"/>
                <a:gd name="connsiteX6" fmla="*/ 15942 w 4757176"/>
                <a:gd name="connsiteY6" fmla="*/ 3101178 h 4850182"/>
                <a:gd name="connsiteX7" fmla="*/ 482674 w 4757176"/>
                <a:gd name="connsiteY7" fmla="*/ 740383 h 4850182"/>
                <a:gd name="connsiteX8" fmla="*/ 2460239 w 4757176"/>
                <a:gd name="connsiteY8" fmla="*/ 0 h 4850182"/>
                <a:gd name="connsiteX0" fmla="*/ 2460239 w 4757176"/>
                <a:gd name="connsiteY0" fmla="*/ 0 h 4850182"/>
                <a:gd name="connsiteX1" fmla="*/ 3867129 w 4757176"/>
                <a:gd name="connsiteY1" fmla="*/ 437433 h 4850182"/>
                <a:gd name="connsiteX2" fmla="*/ 4735397 w 4757176"/>
                <a:gd name="connsiteY2" fmla="*/ 1773180 h 4850182"/>
                <a:gd name="connsiteX3" fmla="*/ 4377810 w 4757176"/>
                <a:gd name="connsiteY3" fmla="*/ 3933235 h 4850182"/>
                <a:gd name="connsiteX4" fmla="*/ 3121708 w 4757176"/>
                <a:gd name="connsiteY4" fmla="*/ 4716168 h 4850182"/>
                <a:gd name="connsiteX5" fmla="*/ 1089898 w 4757176"/>
                <a:gd name="connsiteY5" fmla="*/ 4467947 h 4850182"/>
                <a:gd name="connsiteX6" fmla="*/ 15942 w 4757176"/>
                <a:gd name="connsiteY6" fmla="*/ 3101178 h 4850182"/>
                <a:gd name="connsiteX7" fmla="*/ 482674 w 4757176"/>
                <a:gd name="connsiteY7" fmla="*/ 740383 h 4850182"/>
                <a:gd name="connsiteX8" fmla="*/ 2460239 w 4757176"/>
                <a:gd name="connsiteY8" fmla="*/ 0 h 4850182"/>
                <a:gd name="connsiteX0" fmla="*/ 2484014 w 4780951"/>
                <a:gd name="connsiteY0" fmla="*/ 0 h 4850182"/>
                <a:gd name="connsiteX1" fmla="*/ 3890904 w 4780951"/>
                <a:gd name="connsiteY1" fmla="*/ 437433 h 4850182"/>
                <a:gd name="connsiteX2" fmla="*/ 4759172 w 4780951"/>
                <a:gd name="connsiteY2" fmla="*/ 1773180 h 4850182"/>
                <a:gd name="connsiteX3" fmla="*/ 4401585 w 4780951"/>
                <a:gd name="connsiteY3" fmla="*/ 3933235 h 4850182"/>
                <a:gd name="connsiteX4" fmla="*/ 3145483 w 4780951"/>
                <a:gd name="connsiteY4" fmla="*/ 4716168 h 4850182"/>
                <a:gd name="connsiteX5" fmla="*/ 1113673 w 4780951"/>
                <a:gd name="connsiteY5" fmla="*/ 4467947 h 4850182"/>
                <a:gd name="connsiteX6" fmla="*/ 39717 w 4780951"/>
                <a:gd name="connsiteY6" fmla="*/ 3101178 h 4850182"/>
                <a:gd name="connsiteX7" fmla="*/ 506449 w 4780951"/>
                <a:gd name="connsiteY7" fmla="*/ 740383 h 4850182"/>
                <a:gd name="connsiteX8" fmla="*/ 2484014 w 4780951"/>
                <a:gd name="connsiteY8" fmla="*/ 0 h 4850182"/>
                <a:gd name="connsiteX0" fmla="*/ 2484014 w 4780127"/>
                <a:gd name="connsiteY0" fmla="*/ 0 h 4850182"/>
                <a:gd name="connsiteX1" fmla="*/ 3890904 w 4780127"/>
                <a:gd name="connsiteY1" fmla="*/ 437433 h 4850182"/>
                <a:gd name="connsiteX2" fmla="*/ 4759172 w 4780127"/>
                <a:gd name="connsiteY2" fmla="*/ 1773180 h 4850182"/>
                <a:gd name="connsiteX3" fmla="*/ 4390953 w 4780127"/>
                <a:gd name="connsiteY3" fmla="*/ 3805644 h 4850182"/>
                <a:gd name="connsiteX4" fmla="*/ 3145483 w 4780127"/>
                <a:gd name="connsiteY4" fmla="*/ 4716168 h 4850182"/>
                <a:gd name="connsiteX5" fmla="*/ 1113673 w 4780127"/>
                <a:gd name="connsiteY5" fmla="*/ 4467947 h 4850182"/>
                <a:gd name="connsiteX6" fmla="*/ 39717 w 4780127"/>
                <a:gd name="connsiteY6" fmla="*/ 3101178 h 4850182"/>
                <a:gd name="connsiteX7" fmla="*/ 506449 w 4780127"/>
                <a:gd name="connsiteY7" fmla="*/ 740383 h 4850182"/>
                <a:gd name="connsiteX8" fmla="*/ 2484014 w 4780127"/>
                <a:gd name="connsiteY8" fmla="*/ 0 h 4850182"/>
                <a:gd name="connsiteX0" fmla="*/ 2484014 w 4778010"/>
                <a:gd name="connsiteY0" fmla="*/ 0 h 4846926"/>
                <a:gd name="connsiteX1" fmla="*/ 3890904 w 4778010"/>
                <a:gd name="connsiteY1" fmla="*/ 437433 h 4846926"/>
                <a:gd name="connsiteX2" fmla="*/ 4759172 w 4778010"/>
                <a:gd name="connsiteY2" fmla="*/ 1773180 h 4846926"/>
                <a:gd name="connsiteX3" fmla="*/ 4390953 w 4778010"/>
                <a:gd name="connsiteY3" fmla="*/ 3805644 h 4846926"/>
                <a:gd name="connsiteX4" fmla="*/ 3343914 w 4778010"/>
                <a:gd name="connsiteY4" fmla="*/ 4712128 h 4846926"/>
                <a:gd name="connsiteX5" fmla="*/ 1113673 w 4778010"/>
                <a:gd name="connsiteY5" fmla="*/ 4467947 h 4846926"/>
                <a:gd name="connsiteX6" fmla="*/ 39717 w 4778010"/>
                <a:gd name="connsiteY6" fmla="*/ 3101178 h 4846926"/>
                <a:gd name="connsiteX7" fmla="*/ 506449 w 4778010"/>
                <a:gd name="connsiteY7" fmla="*/ 740383 h 4846926"/>
                <a:gd name="connsiteX8" fmla="*/ 2484014 w 4778010"/>
                <a:gd name="connsiteY8" fmla="*/ 0 h 4846926"/>
                <a:gd name="connsiteX0" fmla="*/ 2484014 w 4782503"/>
                <a:gd name="connsiteY0" fmla="*/ 0 h 4846926"/>
                <a:gd name="connsiteX1" fmla="*/ 3890904 w 4782503"/>
                <a:gd name="connsiteY1" fmla="*/ 437433 h 4846926"/>
                <a:gd name="connsiteX2" fmla="*/ 4759172 w 4782503"/>
                <a:gd name="connsiteY2" fmla="*/ 1773180 h 4846926"/>
                <a:gd name="connsiteX3" fmla="*/ 4450482 w 4782503"/>
                <a:gd name="connsiteY3" fmla="*/ 3688481 h 4846926"/>
                <a:gd name="connsiteX4" fmla="*/ 3343914 w 4782503"/>
                <a:gd name="connsiteY4" fmla="*/ 4712128 h 4846926"/>
                <a:gd name="connsiteX5" fmla="*/ 1113673 w 4782503"/>
                <a:gd name="connsiteY5" fmla="*/ 4467947 h 4846926"/>
                <a:gd name="connsiteX6" fmla="*/ 39717 w 4782503"/>
                <a:gd name="connsiteY6" fmla="*/ 3101178 h 4846926"/>
                <a:gd name="connsiteX7" fmla="*/ 506449 w 4782503"/>
                <a:gd name="connsiteY7" fmla="*/ 740383 h 4846926"/>
                <a:gd name="connsiteX8" fmla="*/ 2484014 w 4782503"/>
                <a:gd name="connsiteY8" fmla="*/ 0 h 4846926"/>
                <a:gd name="connsiteX0" fmla="*/ 2484014 w 4784889"/>
                <a:gd name="connsiteY0" fmla="*/ 0 h 4846926"/>
                <a:gd name="connsiteX1" fmla="*/ 3890904 w 4784889"/>
                <a:gd name="connsiteY1" fmla="*/ 437433 h 4846926"/>
                <a:gd name="connsiteX2" fmla="*/ 4759172 w 4784889"/>
                <a:gd name="connsiteY2" fmla="*/ 1773180 h 4846926"/>
                <a:gd name="connsiteX3" fmla="*/ 4474294 w 4784889"/>
                <a:gd name="connsiteY3" fmla="*/ 3676361 h 4846926"/>
                <a:gd name="connsiteX4" fmla="*/ 3343914 w 4784889"/>
                <a:gd name="connsiteY4" fmla="*/ 4712128 h 4846926"/>
                <a:gd name="connsiteX5" fmla="*/ 1113673 w 4784889"/>
                <a:gd name="connsiteY5" fmla="*/ 4467947 h 4846926"/>
                <a:gd name="connsiteX6" fmla="*/ 39717 w 4784889"/>
                <a:gd name="connsiteY6" fmla="*/ 3101178 h 4846926"/>
                <a:gd name="connsiteX7" fmla="*/ 506449 w 4784889"/>
                <a:gd name="connsiteY7" fmla="*/ 740383 h 4846926"/>
                <a:gd name="connsiteX8" fmla="*/ 2484014 w 4784889"/>
                <a:gd name="connsiteY8" fmla="*/ 0 h 4846926"/>
                <a:gd name="connsiteX0" fmla="*/ 2484014 w 4784889"/>
                <a:gd name="connsiteY0" fmla="*/ 0 h 4860980"/>
                <a:gd name="connsiteX1" fmla="*/ 3890904 w 4784889"/>
                <a:gd name="connsiteY1" fmla="*/ 437433 h 4860980"/>
                <a:gd name="connsiteX2" fmla="*/ 4759172 w 4784889"/>
                <a:gd name="connsiteY2" fmla="*/ 1773180 h 4860980"/>
                <a:gd name="connsiteX3" fmla="*/ 4474294 w 4784889"/>
                <a:gd name="connsiteY3" fmla="*/ 3676361 h 4860980"/>
                <a:gd name="connsiteX4" fmla="*/ 3343914 w 4784889"/>
                <a:gd name="connsiteY4" fmla="*/ 4712128 h 4860980"/>
                <a:gd name="connsiteX5" fmla="*/ 1097799 w 4784889"/>
                <a:gd name="connsiteY5" fmla="*/ 4524510 h 4860980"/>
                <a:gd name="connsiteX6" fmla="*/ 39717 w 4784889"/>
                <a:gd name="connsiteY6" fmla="*/ 3101178 h 4860980"/>
                <a:gd name="connsiteX7" fmla="*/ 506449 w 4784889"/>
                <a:gd name="connsiteY7" fmla="*/ 740383 h 4860980"/>
                <a:gd name="connsiteX8" fmla="*/ 2484014 w 4784889"/>
                <a:gd name="connsiteY8" fmla="*/ 0 h 4860980"/>
                <a:gd name="connsiteX0" fmla="*/ 2484014 w 4783308"/>
                <a:gd name="connsiteY0" fmla="*/ 0 h 4860981"/>
                <a:gd name="connsiteX1" fmla="*/ 3890904 w 4783308"/>
                <a:gd name="connsiteY1" fmla="*/ 437433 h 4860981"/>
                <a:gd name="connsiteX2" fmla="*/ 4759172 w 4783308"/>
                <a:gd name="connsiteY2" fmla="*/ 1773180 h 4860981"/>
                <a:gd name="connsiteX3" fmla="*/ 4474294 w 4783308"/>
                <a:gd name="connsiteY3" fmla="*/ 3676361 h 4860981"/>
                <a:gd name="connsiteX4" fmla="*/ 3443129 w 4783308"/>
                <a:gd name="connsiteY4" fmla="*/ 4712129 h 4860981"/>
                <a:gd name="connsiteX5" fmla="*/ 1097799 w 4783308"/>
                <a:gd name="connsiteY5" fmla="*/ 4524510 h 4860981"/>
                <a:gd name="connsiteX6" fmla="*/ 39717 w 4783308"/>
                <a:gd name="connsiteY6" fmla="*/ 3101178 h 4860981"/>
                <a:gd name="connsiteX7" fmla="*/ 506449 w 4783308"/>
                <a:gd name="connsiteY7" fmla="*/ 740383 h 4860981"/>
                <a:gd name="connsiteX8" fmla="*/ 2484014 w 4783308"/>
                <a:gd name="connsiteY8" fmla="*/ 0 h 4860981"/>
                <a:gd name="connsiteX0" fmla="*/ 2484014 w 4783308"/>
                <a:gd name="connsiteY0" fmla="*/ 0 h 4821502"/>
                <a:gd name="connsiteX1" fmla="*/ 3890904 w 4783308"/>
                <a:gd name="connsiteY1" fmla="*/ 437433 h 4821502"/>
                <a:gd name="connsiteX2" fmla="*/ 4759172 w 4783308"/>
                <a:gd name="connsiteY2" fmla="*/ 1773180 h 4821502"/>
                <a:gd name="connsiteX3" fmla="*/ 4474294 w 4783308"/>
                <a:gd name="connsiteY3" fmla="*/ 3676361 h 4821502"/>
                <a:gd name="connsiteX4" fmla="*/ 3443129 w 4783308"/>
                <a:gd name="connsiteY4" fmla="*/ 4712129 h 4821502"/>
                <a:gd name="connsiteX5" fmla="*/ 1097799 w 4783308"/>
                <a:gd name="connsiteY5" fmla="*/ 4524510 h 4821502"/>
                <a:gd name="connsiteX6" fmla="*/ 39717 w 4783308"/>
                <a:gd name="connsiteY6" fmla="*/ 3101178 h 4821502"/>
                <a:gd name="connsiteX7" fmla="*/ 506449 w 4783308"/>
                <a:gd name="connsiteY7" fmla="*/ 740383 h 4821502"/>
                <a:gd name="connsiteX8" fmla="*/ 2484014 w 4783308"/>
                <a:gd name="connsiteY8" fmla="*/ 0 h 4821502"/>
                <a:gd name="connsiteX0" fmla="*/ 2484014 w 4783308"/>
                <a:gd name="connsiteY0" fmla="*/ 0 h 4821502"/>
                <a:gd name="connsiteX1" fmla="*/ 3890904 w 4783308"/>
                <a:gd name="connsiteY1" fmla="*/ 437433 h 4821502"/>
                <a:gd name="connsiteX2" fmla="*/ 4759172 w 4783308"/>
                <a:gd name="connsiteY2" fmla="*/ 1773180 h 4821502"/>
                <a:gd name="connsiteX3" fmla="*/ 4474294 w 4783308"/>
                <a:gd name="connsiteY3" fmla="*/ 3676361 h 4821502"/>
                <a:gd name="connsiteX4" fmla="*/ 3443129 w 4783308"/>
                <a:gd name="connsiteY4" fmla="*/ 4712129 h 4821502"/>
                <a:gd name="connsiteX5" fmla="*/ 1097799 w 4783308"/>
                <a:gd name="connsiteY5" fmla="*/ 4524510 h 4821502"/>
                <a:gd name="connsiteX6" fmla="*/ 39717 w 4783308"/>
                <a:gd name="connsiteY6" fmla="*/ 3101178 h 4821502"/>
                <a:gd name="connsiteX7" fmla="*/ 506449 w 4783308"/>
                <a:gd name="connsiteY7" fmla="*/ 740383 h 4821502"/>
                <a:gd name="connsiteX8" fmla="*/ 2484014 w 4783308"/>
                <a:gd name="connsiteY8" fmla="*/ 0 h 4821502"/>
                <a:gd name="connsiteX0" fmla="*/ 2532073 w 4784141"/>
                <a:gd name="connsiteY0" fmla="*/ 0 h 4773425"/>
                <a:gd name="connsiteX1" fmla="*/ 3891737 w 4784141"/>
                <a:gd name="connsiteY1" fmla="*/ 389356 h 4773425"/>
                <a:gd name="connsiteX2" fmla="*/ 4760005 w 4784141"/>
                <a:gd name="connsiteY2" fmla="*/ 1725103 h 4773425"/>
                <a:gd name="connsiteX3" fmla="*/ 4475127 w 4784141"/>
                <a:gd name="connsiteY3" fmla="*/ 3628284 h 4773425"/>
                <a:gd name="connsiteX4" fmla="*/ 3443962 w 4784141"/>
                <a:gd name="connsiteY4" fmla="*/ 4664052 h 4773425"/>
                <a:gd name="connsiteX5" fmla="*/ 1098632 w 4784141"/>
                <a:gd name="connsiteY5" fmla="*/ 4476433 h 4773425"/>
                <a:gd name="connsiteX6" fmla="*/ 40550 w 4784141"/>
                <a:gd name="connsiteY6" fmla="*/ 3053101 h 4773425"/>
                <a:gd name="connsiteX7" fmla="*/ 507282 w 4784141"/>
                <a:gd name="connsiteY7" fmla="*/ 692306 h 4773425"/>
                <a:gd name="connsiteX8" fmla="*/ 2532073 w 4784141"/>
                <a:gd name="connsiteY8" fmla="*/ 0 h 4773425"/>
                <a:gd name="connsiteX0" fmla="*/ 2532073 w 4784141"/>
                <a:gd name="connsiteY0" fmla="*/ 491 h 4773916"/>
                <a:gd name="connsiteX1" fmla="*/ 3891737 w 4784141"/>
                <a:gd name="connsiteY1" fmla="*/ 389847 h 4773916"/>
                <a:gd name="connsiteX2" fmla="*/ 4760005 w 4784141"/>
                <a:gd name="connsiteY2" fmla="*/ 1725594 h 4773916"/>
                <a:gd name="connsiteX3" fmla="*/ 4475127 w 4784141"/>
                <a:gd name="connsiteY3" fmla="*/ 3628775 h 4773916"/>
                <a:gd name="connsiteX4" fmla="*/ 3443962 w 4784141"/>
                <a:gd name="connsiteY4" fmla="*/ 4664543 h 4773916"/>
                <a:gd name="connsiteX5" fmla="*/ 1098632 w 4784141"/>
                <a:gd name="connsiteY5" fmla="*/ 4476924 h 4773916"/>
                <a:gd name="connsiteX6" fmla="*/ 40550 w 4784141"/>
                <a:gd name="connsiteY6" fmla="*/ 3053592 h 4773916"/>
                <a:gd name="connsiteX7" fmla="*/ 507282 w 4784141"/>
                <a:gd name="connsiteY7" fmla="*/ 692797 h 4773916"/>
                <a:gd name="connsiteX8" fmla="*/ 2532073 w 4784141"/>
                <a:gd name="connsiteY8" fmla="*/ 491 h 4773916"/>
                <a:gd name="connsiteX0" fmla="*/ 2532073 w 4784141"/>
                <a:gd name="connsiteY0" fmla="*/ 491 h 4773916"/>
                <a:gd name="connsiteX1" fmla="*/ 3891737 w 4784141"/>
                <a:gd name="connsiteY1" fmla="*/ 389847 h 4773916"/>
                <a:gd name="connsiteX2" fmla="*/ 4760005 w 4784141"/>
                <a:gd name="connsiteY2" fmla="*/ 1725594 h 4773916"/>
                <a:gd name="connsiteX3" fmla="*/ 4475127 w 4784141"/>
                <a:gd name="connsiteY3" fmla="*/ 3628775 h 4773916"/>
                <a:gd name="connsiteX4" fmla="*/ 3443962 w 4784141"/>
                <a:gd name="connsiteY4" fmla="*/ 4664543 h 4773916"/>
                <a:gd name="connsiteX5" fmla="*/ 1098632 w 4784141"/>
                <a:gd name="connsiteY5" fmla="*/ 4476924 h 4773916"/>
                <a:gd name="connsiteX6" fmla="*/ 40550 w 4784141"/>
                <a:gd name="connsiteY6" fmla="*/ 3053592 h 4773916"/>
                <a:gd name="connsiteX7" fmla="*/ 507282 w 4784141"/>
                <a:gd name="connsiteY7" fmla="*/ 692797 h 4773916"/>
                <a:gd name="connsiteX8" fmla="*/ 2532073 w 4784141"/>
                <a:gd name="connsiteY8" fmla="*/ 491 h 4773916"/>
                <a:gd name="connsiteX0" fmla="*/ 2558783 w 4784614"/>
                <a:gd name="connsiteY0" fmla="*/ 525 h 4757924"/>
                <a:gd name="connsiteX1" fmla="*/ 3892210 w 4784614"/>
                <a:gd name="connsiteY1" fmla="*/ 373855 h 4757924"/>
                <a:gd name="connsiteX2" fmla="*/ 4760478 w 4784614"/>
                <a:gd name="connsiteY2" fmla="*/ 1709602 h 4757924"/>
                <a:gd name="connsiteX3" fmla="*/ 4475600 w 4784614"/>
                <a:gd name="connsiteY3" fmla="*/ 3612783 h 4757924"/>
                <a:gd name="connsiteX4" fmla="*/ 3444435 w 4784614"/>
                <a:gd name="connsiteY4" fmla="*/ 4648551 h 4757924"/>
                <a:gd name="connsiteX5" fmla="*/ 1099105 w 4784614"/>
                <a:gd name="connsiteY5" fmla="*/ 4460932 h 4757924"/>
                <a:gd name="connsiteX6" fmla="*/ 41023 w 4784614"/>
                <a:gd name="connsiteY6" fmla="*/ 3037600 h 4757924"/>
                <a:gd name="connsiteX7" fmla="*/ 507755 w 4784614"/>
                <a:gd name="connsiteY7" fmla="*/ 676805 h 4757924"/>
                <a:gd name="connsiteX8" fmla="*/ 2558783 w 4784614"/>
                <a:gd name="connsiteY8" fmla="*/ 525 h 4757924"/>
                <a:gd name="connsiteX0" fmla="*/ 2558783 w 4784614"/>
                <a:gd name="connsiteY0" fmla="*/ 408 h 4757807"/>
                <a:gd name="connsiteX1" fmla="*/ 3907953 w 4784614"/>
                <a:gd name="connsiteY1" fmla="*/ 443183 h 4757807"/>
                <a:gd name="connsiteX2" fmla="*/ 4760478 w 4784614"/>
                <a:gd name="connsiteY2" fmla="*/ 1709485 h 4757807"/>
                <a:gd name="connsiteX3" fmla="*/ 4475600 w 4784614"/>
                <a:gd name="connsiteY3" fmla="*/ 3612666 h 4757807"/>
                <a:gd name="connsiteX4" fmla="*/ 3444435 w 4784614"/>
                <a:gd name="connsiteY4" fmla="*/ 4648434 h 4757807"/>
                <a:gd name="connsiteX5" fmla="*/ 1099105 w 4784614"/>
                <a:gd name="connsiteY5" fmla="*/ 4460815 h 4757807"/>
                <a:gd name="connsiteX6" fmla="*/ 41023 w 4784614"/>
                <a:gd name="connsiteY6" fmla="*/ 3037483 h 4757807"/>
                <a:gd name="connsiteX7" fmla="*/ 507755 w 4784614"/>
                <a:gd name="connsiteY7" fmla="*/ 676688 h 4757807"/>
                <a:gd name="connsiteX8" fmla="*/ 2558783 w 4784614"/>
                <a:gd name="connsiteY8" fmla="*/ 408 h 4757807"/>
                <a:gd name="connsiteX0" fmla="*/ 2675744 w 4786788"/>
                <a:gd name="connsiteY0" fmla="*/ 250 h 4954478"/>
                <a:gd name="connsiteX1" fmla="*/ 3910127 w 4786788"/>
                <a:gd name="connsiteY1" fmla="*/ 639854 h 4954478"/>
                <a:gd name="connsiteX2" fmla="*/ 4762652 w 4786788"/>
                <a:gd name="connsiteY2" fmla="*/ 1906156 h 4954478"/>
                <a:gd name="connsiteX3" fmla="*/ 4477774 w 4786788"/>
                <a:gd name="connsiteY3" fmla="*/ 3809337 h 4954478"/>
                <a:gd name="connsiteX4" fmla="*/ 3446609 w 4786788"/>
                <a:gd name="connsiteY4" fmla="*/ 4845105 h 4954478"/>
                <a:gd name="connsiteX5" fmla="*/ 1101279 w 4786788"/>
                <a:gd name="connsiteY5" fmla="*/ 4657486 h 4954478"/>
                <a:gd name="connsiteX6" fmla="*/ 43197 w 4786788"/>
                <a:gd name="connsiteY6" fmla="*/ 3234154 h 4954478"/>
                <a:gd name="connsiteX7" fmla="*/ 509929 w 4786788"/>
                <a:gd name="connsiteY7" fmla="*/ 873359 h 4954478"/>
                <a:gd name="connsiteX8" fmla="*/ 2675744 w 4786788"/>
                <a:gd name="connsiteY8" fmla="*/ 250 h 4954478"/>
                <a:gd name="connsiteX0" fmla="*/ 2675744 w 4786788"/>
                <a:gd name="connsiteY0" fmla="*/ 250 h 4954478"/>
                <a:gd name="connsiteX1" fmla="*/ 3910127 w 4786788"/>
                <a:gd name="connsiteY1" fmla="*/ 639854 h 4954478"/>
                <a:gd name="connsiteX2" fmla="*/ 4762652 w 4786788"/>
                <a:gd name="connsiteY2" fmla="*/ 1906156 h 4954478"/>
                <a:gd name="connsiteX3" fmla="*/ 4477774 w 4786788"/>
                <a:gd name="connsiteY3" fmla="*/ 3809337 h 4954478"/>
                <a:gd name="connsiteX4" fmla="*/ 3446609 w 4786788"/>
                <a:gd name="connsiteY4" fmla="*/ 4845105 h 4954478"/>
                <a:gd name="connsiteX5" fmla="*/ 1101279 w 4786788"/>
                <a:gd name="connsiteY5" fmla="*/ 4657486 h 4954478"/>
                <a:gd name="connsiteX6" fmla="*/ 43197 w 4786788"/>
                <a:gd name="connsiteY6" fmla="*/ 3234154 h 4954478"/>
                <a:gd name="connsiteX7" fmla="*/ 509929 w 4786788"/>
                <a:gd name="connsiteY7" fmla="*/ 873359 h 4954478"/>
                <a:gd name="connsiteX8" fmla="*/ 2675744 w 4786788"/>
                <a:gd name="connsiteY8" fmla="*/ 250 h 4954478"/>
                <a:gd name="connsiteX0" fmla="*/ 2675744 w 4786788"/>
                <a:gd name="connsiteY0" fmla="*/ 290 h 4954518"/>
                <a:gd name="connsiteX1" fmla="*/ 3910127 w 4786788"/>
                <a:gd name="connsiteY1" fmla="*/ 639894 h 4954518"/>
                <a:gd name="connsiteX2" fmla="*/ 4762652 w 4786788"/>
                <a:gd name="connsiteY2" fmla="*/ 1906196 h 4954518"/>
                <a:gd name="connsiteX3" fmla="*/ 4477774 w 4786788"/>
                <a:gd name="connsiteY3" fmla="*/ 3809377 h 4954518"/>
                <a:gd name="connsiteX4" fmla="*/ 3446609 w 4786788"/>
                <a:gd name="connsiteY4" fmla="*/ 4845145 h 4954518"/>
                <a:gd name="connsiteX5" fmla="*/ 1101279 w 4786788"/>
                <a:gd name="connsiteY5" fmla="*/ 4657526 h 4954518"/>
                <a:gd name="connsiteX6" fmla="*/ 43197 w 4786788"/>
                <a:gd name="connsiteY6" fmla="*/ 3234194 h 4954518"/>
                <a:gd name="connsiteX7" fmla="*/ 509929 w 4786788"/>
                <a:gd name="connsiteY7" fmla="*/ 873399 h 4954518"/>
                <a:gd name="connsiteX8" fmla="*/ 2675744 w 4786788"/>
                <a:gd name="connsiteY8" fmla="*/ 290 h 4954518"/>
                <a:gd name="connsiteX0" fmla="*/ 2675744 w 4786788"/>
                <a:gd name="connsiteY0" fmla="*/ 326 h 4954554"/>
                <a:gd name="connsiteX1" fmla="*/ 3990884 w 4786788"/>
                <a:gd name="connsiteY1" fmla="*/ 591130 h 4954554"/>
                <a:gd name="connsiteX2" fmla="*/ 4762652 w 4786788"/>
                <a:gd name="connsiteY2" fmla="*/ 1906232 h 4954554"/>
                <a:gd name="connsiteX3" fmla="*/ 4477774 w 4786788"/>
                <a:gd name="connsiteY3" fmla="*/ 3809413 h 4954554"/>
                <a:gd name="connsiteX4" fmla="*/ 3446609 w 4786788"/>
                <a:gd name="connsiteY4" fmla="*/ 4845181 h 4954554"/>
                <a:gd name="connsiteX5" fmla="*/ 1101279 w 4786788"/>
                <a:gd name="connsiteY5" fmla="*/ 4657562 h 4954554"/>
                <a:gd name="connsiteX6" fmla="*/ 43197 w 4786788"/>
                <a:gd name="connsiteY6" fmla="*/ 3234230 h 4954554"/>
                <a:gd name="connsiteX7" fmla="*/ 509929 w 4786788"/>
                <a:gd name="connsiteY7" fmla="*/ 873435 h 4954554"/>
                <a:gd name="connsiteX8" fmla="*/ 2675744 w 4786788"/>
                <a:gd name="connsiteY8" fmla="*/ 326 h 4954554"/>
                <a:gd name="connsiteX0" fmla="*/ 2662196 w 4773240"/>
                <a:gd name="connsiteY0" fmla="*/ 326 h 4954554"/>
                <a:gd name="connsiteX1" fmla="*/ 3977336 w 4773240"/>
                <a:gd name="connsiteY1" fmla="*/ 591130 h 4954554"/>
                <a:gd name="connsiteX2" fmla="*/ 4749104 w 4773240"/>
                <a:gd name="connsiteY2" fmla="*/ 1906232 h 4954554"/>
                <a:gd name="connsiteX3" fmla="*/ 4464226 w 4773240"/>
                <a:gd name="connsiteY3" fmla="*/ 3809413 h 4954554"/>
                <a:gd name="connsiteX4" fmla="*/ 3433061 w 4773240"/>
                <a:gd name="connsiteY4" fmla="*/ 4845181 h 4954554"/>
                <a:gd name="connsiteX5" fmla="*/ 1087731 w 4773240"/>
                <a:gd name="connsiteY5" fmla="*/ 4657562 h 4954554"/>
                <a:gd name="connsiteX6" fmla="*/ 29649 w 4773240"/>
                <a:gd name="connsiteY6" fmla="*/ 3234230 h 4954554"/>
                <a:gd name="connsiteX7" fmla="*/ 640977 w 4773240"/>
                <a:gd name="connsiteY7" fmla="*/ 730117 h 4954554"/>
                <a:gd name="connsiteX8" fmla="*/ 2662196 w 4773240"/>
                <a:gd name="connsiteY8" fmla="*/ 326 h 4954554"/>
                <a:gd name="connsiteX0" fmla="*/ 2664762 w 4775806"/>
                <a:gd name="connsiteY0" fmla="*/ 326 h 4954554"/>
                <a:gd name="connsiteX1" fmla="*/ 3979902 w 4775806"/>
                <a:gd name="connsiteY1" fmla="*/ 591130 h 4954554"/>
                <a:gd name="connsiteX2" fmla="*/ 4751670 w 4775806"/>
                <a:gd name="connsiteY2" fmla="*/ 1906232 h 4954554"/>
                <a:gd name="connsiteX3" fmla="*/ 4466792 w 4775806"/>
                <a:gd name="connsiteY3" fmla="*/ 3809413 h 4954554"/>
                <a:gd name="connsiteX4" fmla="*/ 3435627 w 4775806"/>
                <a:gd name="connsiteY4" fmla="*/ 4845181 h 4954554"/>
                <a:gd name="connsiteX5" fmla="*/ 1090297 w 4775806"/>
                <a:gd name="connsiteY5" fmla="*/ 4657562 h 4954554"/>
                <a:gd name="connsiteX6" fmla="*/ 32215 w 4775806"/>
                <a:gd name="connsiteY6" fmla="*/ 3234230 h 4954554"/>
                <a:gd name="connsiteX7" fmla="*/ 607899 w 4775806"/>
                <a:gd name="connsiteY7" fmla="*/ 806182 h 4954554"/>
                <a:gd name="connsiteX8" fmla="*/ 2664762 w 4775806"/>
                <a:gd name="connsiteY8" fmla="*/ 326 h 4954554"/>
                <a:gd name="connsiteX0" fmla="*/ 2673549 w 4784593"/>
                <a:gd name="connsiteY0" fmla="*/ 326 h 4954554"/>
                <a:gd name="connsiteX1" fmla="*/ 3988689 w 4784593"/>
                <a:gd name="connsiteY1" fmla="*/ 591130 h 4954554"/>
                <a:gd name="connsiteX2" fmla="*/ 4760457 w 4784593"/>
                <a:gd name="connsiteY2" fmla="*/ 1906232 h 4954554"/>
                <a:gd name="connsiteX3" fmla="*/ 4475579 w 4784593"/>
                <a:gd name="connsiteY3" fmla="*/ 3809413 h 4954554"/>
                <a:gd name="connsiteX4" fmla="*/ 3444414 w 4784593"/>
                <a:gd name="connsiteY4" fmla="*/ 4845181 h 4954554"/>
                <a:gd name="connsiteX5" fmla="*/ 1099084 w 4784593"/>
                <a:gd name="connsiteY5" fmla="*/ 4657562 h 4954554"/>
                <a:gd name="connsiteX6" fmla="*/ 41002 w 4784593"/>
                <a:gd name="connsiteY6" fmla="*/ 3234230 h 4954554"/>
                <a:gd name="connsiteX7" fmla="*/ 616686 w 4784593"/>
                <a:gd name="connsiteY7" fmla="*/ 806182 h 4954554"/>
                <a:gd name="connsiteX8" fmla="*/ 2673549 w 4784593"/>
                <a:gd name="connsiteY8" fmla="*/ 326 h 4954554"/>
                <a:gd name="connsiteX0" fmla="*/ 2649000 w 4760044"/>
                <a:gd name="connsiteY0" fmla="*/ 326 h 4964273"/>
                <a:gd name="connsiteX1" fmla="*/ 3964140 w 4760044"/>
                <a:gd name="connsiteY1" fmla="*/ 591130 h 4964273"/>
                <a:gd name="connsiteX2" fmla="*/ 4735908 w 4760044"/>
                <a:gd name="connsiteY2" fmla="*/ 1906232 h 4964273"/>
                <a:gd name="connsiteX3" fmla="*/ 4451030 w 4760044"/>
                <a:gd name="connsiteY3" fmla="*/ 3809413 h 4964273"/>
                <a:gd name="connsiteX4" fmla="*/ 3419865 w 4760044"/>
                <a:gd name="connsiteY4" fmla="*/ 4845181 h 4964273"/>
                <a:gd name="connsiteX5" fmla="*/ 1074535 w 4760044"/>
                <a:gd name="connsiteY5" fmla="*/ 4657562 h 4964273"/>
                <a:gd name="connsiteX6" fmla="*/ 33359 w 4760044"/>
                <a:gd name="connsiteY6" fmla="*/ 2995991 h 4964273"/>
                <a:gd name="connsiteX7" fmla="*/ 592137 w 4760044"/>
                <a:gd name="connsiteY7" fmla="*/ 806182 h 4964273"/>
                <a:gd name="connsiteX8" fmla="*/ 2649000 w 4760044"/>
                <a:gd name="connsiteY8" fmla="*/ 326 h 4964273"/>
                <a:gd name="connsiteX0" fmla="*/ 2649000 w 4760044"/>
                <a:gd name="connsiteY0" fmla="*/ 300 h 4964247"/>
                <a:gd name="connsiteX1" fmla="*/ 3813909 w 4760044"/>
                <a:gd name="connsiteY1" fmla="*/ 619239 h 4964247"/>
                <a:gd name="connsiteX2" fmla="*/ 4735908 w 4760044"/>
                <a:gd name="connsiteY2" fmla="*/ 1906206 h 4964247"/>
                <a:gd name="connsiteX3" fmla="*/ 4451030 w 4760044"/>
                <a:gd name="connsiteY3" fmla="*/ 3809387 h 4964247"/>
                <a:gd name="connsiteX4" fmla="*/ 3419865 w 4760044"/>
                <a:gd name="connsiteY4" fmla="*/ 4845155 h 4964247"/>
                <a:gd name="connsiteX5" fmla="*/ 1074535 w 4760044"/>
                <a:gd name="connsiteY5" fmla="*/ 4657536 h 4964247"/>
                <a:gd name="connsiteX6" fmla="*/ 33359 w 4760044"/>
                <a:gd name="connsiteY6" fmla="*/ 2995965 h 4964247"/>
                <a:gd name="connsiteX7" fmla="*/ 592137 w 4760044"/>
                <a:gd name="connsiteY7" fmla="*/ 806156 h 4964247"/>
                <a:gd name="connsiteX8" fmla="*/ 2649000 w 4760044"/>
                <a:gd name="connsiteY8" fmla="*/ 300 h 4964247"/>
                <a:gd name="connsiteX0" fmla="*/ 2649000 w 4849477"/>
                <a:gd name="connsiteY0" fmla="*/ -2 h 4963945"/>
                <a:gd name="connsiteX1" fmla="*/ 4735908 w 4849477"/>
                <a:gd name="connsiteY1" fmla="*/ 1905904 h 4963945"/>
                <a:gd name="connsiteX2" fmla="*/ 4451030 w 4849477"/>
                <a:gd name="connsiteY2" fmla="*/ 3809085 h 4963945"/>
                <a:gd name="connsiteX3" fmla="*/ 3419865 w 4849477"/>
                <a:gd name="connsiteY3" fmla="*/ 4844853 h 4963945"/>
                <a:gd name="connsiteX4" fmla="*/ 1074535 w 4849477"/>
                <a:gd name="connsiteY4" fmla="*/ 4657234 h 4963945"/>
                <a:gd name="connsiteX5" fmla="*/ 33359 w 4849477"/>
                <a:gd name="connsiteY5" fmla="*/ 2995663 h 4963945"/>
                <a:gd name="connsiteX6" fmla="*/ 592137 w 4849477"/>
                <a:gd name="connsiteY6" fmla="*/ 805854 h 4963945"/>
                <a:gd name="connsiteX7" fmla="*/ 2649000 w 4849477"/>
                <a:gd name="connsiteY7" fmla="*/ -2 h 4963945"/>
                <a:gd name="connsiteX0" fmla="*/ 2649000 w 4859466"/>
                <a:gd name="connsiteY0" fmla="*/ -2 h 5536260"/>
                <a:gd name="connsiteX1" fmla="*/ 4735908 w 4859466"/>
                <a:gd name="connsiteY1" fmla="*/ 1905904 h 5536260"/>
                <a:gd name="connsiteX2" fmla="*/ 4451030 w 4859466"/>
                <a:gd name="connsiteY2" fmla="*/ 3809085 h 5536260"/>
                <a:gd name="connsiteX3" fmla="*/ 3067466 w 4859466"/>
                <a:gd name="connsiteY3" fmla="*/ 5491001 h 5536260"/>
                <a:gd name="connsiteX4" fmla="*/ 1074535 w 4859466"/>
                <a:gd name="connsiteY4" fmla="*/ 4657234 h 5536260"/>
                <a:gd name="connsiteX5" fmla="*/ 33359 w 4859466"/>
                <a:gd name="connsiteY5" fmla="*/ 2995663 h 5536260"/>
                <a:gd name="connsiteX6" fmla="*/ 592137 w 4859466"/>
                <a:gd name="connsiteY6" fmla="*/ 805854 h 5536260"/>
                <a:gd name="connsiteX7" fmla="*/ 2649000 w 4859466"/>
                <a:gd name="connsiteY7" fmla="*/ -2 h 5536260"/>
                <a:gd name="connsiteX0" fmla="*/ 2780481 w 4861205"/>
                <a:gd name="connsiteY0" fmla="*/ -2 h 5864449"/>
                <a:gd name="connsiteX1" fmla="*/ 4737647 w 4861205"/>
                <a:gd name="connsiteY1" fmla="*/ 2234093 h 5864449"/>
                <a:gd name="connsiteX2" fmla="*/ 4452769 w 4861205"/>
                <a:gd name="connsiteY2" fmla="*/ 4137274 h 5864449"/>
                <a:gd name="connsiteX3" fmla="*/ 3069205 w 4861205"/>
                <a:gd name="connsiteY3" fmla="*/ 5819190 h 5864449"/>
                <a:gd name="connsiteX4" fmla="*/ 1076274 w 4861205"/>
                <a:gd name="connsiteY4" fmla="*/ 4985423 h 5864449"/>
                <a:gd name="connsiteX5" fmla="*/ 35098 w 4861205"/>
                <a:gd name="connsiteY5" fmla="*/ 3323852 h 5864449"/>
                <a:gd name="connsiteX6" fmla="*/ 593876 w 4861205"/>
                <a:gd name="connsiteY6" fmla="*/ 1134043 h 5864449"/>
                <a:gd name="connsiteX7" fmla="*/ 2780481 w 4861205"/>
                <a:gd name="connsiteY7" fmla="*/ -2 h 5864449"/>
                <a:gd name="connsiteX0" fmla="*/ 2289077 w 4369801"/>
                <a:gd name="connsiteY0" fmla="*/ -2 h 5893101"/>
                <a:gd name="connsiteX1" fmla="*/ 4246243 w 4369801"/>
                <a:gd name="connsiteY1" fmla="*/ 2234093 h 5893101"/>
                <a:gd name="connsiteX2" fmla="*/ 3961365 w 4369801"/>
                <a:gd name="connsiteY2" fmla="*/ 4137274 h 5893101"/>
                <a:gd name="connsiteX3" fmla="*/ 2577801 w 4369801"/>
                <a:gd name="connsiteY3" fmla="*/ 5819190 h 5893101"/>
                <a:gd name="connsiteX4" fmla="*/ 584870 w 4369801"/>
                <a:gd name="connsiteY4" fmla="*/ 4985423 h 5893101"/>
                <a:gd name="connsiteX5" fmla="*/ 102472 w 4369801"/>
                <a:gd name="connsiteY5" fmla="*/ 1134043 h 5893101"/>
                <a:gd name="connsiteX6" fmla="*/ 2289077 w 4369801"/>
                <a:gd name="connsiteY6" fmla="*/ -2 h 5893101"/>
                <a:gd name="connsiteX0" fmla="*/ 2352777 w 4433501"/>
                <a:gd name="connsiteY0" fmla="*/ -2 h 5854124"/>
                <a:gd name="connsiteX1" fmla="*/ 4309943 w 4433501"/>
                <a:gd name="connsiteY1" fmla="*/ 2234093 h 5854124"/>
                <a:gd name="connsiteX2" fmla="*/ 4025065 w 4433501"/>
                <a:gd name="connsiteY2" fmla="*/ 4137274 h 5854124"/>
                <a:gd name="connsiteX3" fmla="*/ 2641501 w 4433501"/>
                <a:gd name="connsiteY3" fmla="*/ 5819190 h 5854124"/>
                <a:gd name="connsiteX4" fmla="*/ 430809 w 4433501"/>
                <a:gd name="connsiteY4" fmla="*/ 4389642 h 5854124"/>
                <a:gd name="connsiteX5" fmla="*/ 166172 w 4433501"/>
                <a:gd name="connsiteY5" fmla="*/ 1134043 h 5854124"/>
                <a:gd name="connsiteX6" fmla="*/ 2352777 w 4433501"/>
                <a:gd name="connsiteY6" fmla="*/ -2 h 5854124"/>
                <a:gd name="connsiteX0" fmla="*/ 2193618 w 4274342"/>
                <a:gd name="connsiteY0" fmla="*/ -2 h 5850779"/>
                <a:gd name="connsiteX1" fmla="*/ 4150784 w 4274342"/>
                <a:gd name="connsiteY1" fmla="*/ 2234093 h 5850779"/>
                <a:gd name="connsiteX2" fmla="*/ 3865906 w 4274342"/>
                <a:gd name="connsiteY2" fmla="*/ 4137274 h 5850779"/>
                <a:gd name="connsiteX3" fmla="*/ 2482342 w 4274342"/>
                <a:gd name="connsiteY3" fmla="*/ 5819190 h 5850779"/>
                <a:gd name="connsiteX4" fmla="*/ 271650 w 4274342"/>
                <a:gd name="connsiteY4" fmla="*/ 4389642 h 5850779"/>
                <a:gd name="connsiteX5" fmla="*/ 247914 w 4274342"/>
                <a:gd name="connsiteY5" fmla="*/ 1846756 h 5850779"/>
                <a:gd name="connsiteX6" fmla="*/ 2193618 w 4274342"/>
                <a:gd name="connsiteY6" fmla="*/ -2 h 5850779"/>
                <a:gd name="connsiteX0" fmla="*/ 1967294 w 4267345"/>
                <a:gd name="connsiteY0" fmla="*/ -3 h 5416782"/>
                <a:gd name="connsiteX1" fmla="*/ 4137681 w 4267345"/>
                <a:gd name="connsiteY1" fmla="*/ 1800096 h 5416782"/>
                <a:gd name="connsiteX2" fmla="*/ 3852803 w 4267345"/>
                <a:gd name="connsiteY2" fmla="*/ 3703277 h 5416782"/>
                <a:gd name="connsiteX3" fmla="*/ 2469239 w 4267345"/>
                <a:gd name="connsiteY3" fmla="*/ 5385193 h 5416782"/>
                <a:gd name="connsiteX4" fmla="*/ 258547 w 4267345"/>
                <a:gd name="connsiteY4" fmla="*/ 3955645 h 5416782"/>
                <a:gd name="connsiteX5" fmla="*/ 234811 w 4267345"/>
                <a:gd name="connsiteY5" fmla="*/ 1412759 h 5416782"/>
                <a:gd name="connsiteX6" fmla="*/ 1967294 w 4267345"/>
                <a:gd name="connsiteY6" fmla="*/ -3 h 5416782"/>
                <a:gd name="connsiteX0" fmla="*/ 1967294 w 3964997"/>
                <a:gd name="connsiteY0" fmla="*/ -3 h 5416782"/>
                <a:gd name="connsiteX1" fmla="*/ 3668011 w 3964997"/>
                <a:gd name="connsiteY1" fmla="*/ 1478862 h 5416782"/>
                <a:gd name="connsiteX2" fmla="*/ 3852803 w 3964997"/>
                <a:gd name="connsiteY2" fmla="*/ 3703277 h 5416782"/>
                <a:gd name="connsiteX3" fmla="*/ 2469239 w 3964997"/>
                <a:gd name="connsiteY3" fmla="*/ 5385193 h 5416782"/>
                <a:gd name="connsiteX4" fmla="*/ 258547 w 3964997"/>
                <a:gd name="connsiteY4" fmla="*/ 3955645 h 5416782"/>
                <a:gd name="connsiteX5" fmla="*/ 234811 w 3964997"/>
                <a:gd name="connsiteY5" fmla="*/ 1412759 h 5416782"/>
                <a:gd name="connsiteX6" fmla="*/ 1967294 w 3964997"/>
                <a:gd name="connsiteY6" fmla="*/ -3 h 5416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964997" h="5416782">
                  <a:moveTo>
                    <a:pt x="1967294" y="-3"/>
                  </a:moveTo>
                  <a:cubicBezTo>
                    <a:pt x="2657922" y="183339"/>
                    <a:pt x="3353760" y="861649"/>
                    <a:pt x="3668011" y="1478862"/>
                  </a:cubicBezTo>
                  <a:cubicBezTo>
                    <a:pt x="3982262" y="2096075"/>
                    <a:pt x="4052598" y="3052222"/>
                    <a:pt x="3852803" y="3703277"/>
                  </a:cubicBezTo>
                  <a:cubicBezTo>
                    <a:pt x="3653008" y="4354332"/>
                    <a:pt x="2782065" y="5270224"/>
                    <a:pt x="2469239" y="5385193"/>
                  </a:cubicBezTo>
                  <a:cubicBezTo>
                    <a:pt x="1758393" y="5606258"/>
                    <a:pt x="630952" y="4617717"/>
                    <a:pt x="258547" y="3955645"/>
                  </a:cubicBezTo>
                  <a:cubicBezTo>
                    <a:pt x="-113858" y="3293573"/>
                    <a:pt x="-49980" y="2072034"/>
                    <a:pt x="234811" y="1412759"/>
                  </a:cubicBezTo>
                  <a:cubicBezTo>
                    <a:pt x="519602" y="753484"/>
                    <a:pt x="1314621" y="30745"/>
                    <a:pt x="1967294" y="-3"/>
                  </a:cubicBezTo>
                  <a:close/>
                </a:path>
              </a:pathLst>
            </a:custGeom>
            <a:solidFill>
              <a:schemeClr val="accent3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B718D10-0EE9-9463-F2C6-187ED9A5A9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6113" y="2596243"/>
            <a:ext cx="4430490" cy="357595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sz="3200" dirty="0">
                <a:solidFill>
                  <a:schemeClr val="tx2"/>
                </a:solidFill>
                <a:ea typeface="Calibri"/>
                <a:cs typeface="Calibri"/>
              </a:rPr>
              <a:t>Lekcje zostaną skrócone z 45 minut do 30 minut.</a:t>
            </a:r>
          </a:p>
        </p:txBody>
      </p:sp>
      <p:pic>
        <p:nvPicPr>
          <p:cNvPr id="4" name="Obraz 3" descr="Obraz zawierający tekst, pismo odręczne, zegar, w pomieszczeniu&#10;&#10;Opis wygenerowany automatycznie">
            <a:extLst>
              <a:ext uri="{FF2B5EF4-FFF2-40B4-BE49-F238E27FC236}">
                <a16:creationId xmlns:a16="http://schemas.microsoft.com/office/drawing/2014/main" id="{251457BF-BDF5-7213-9E99-55E7B8BDB3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698" r="1" b="1"/>
          <a:stretch/>
        </p:blipFill>
        <p:spPr>
          <a:xfrm>
            <a:off x="6278715" y="825162"/>
            <a:ext cx="5397522" cy="5321279"/>
          </a:xfrm>
          <a:custGeom>
            <a:avLst/>
            <a:gdLst/>
            <a:ahLst/>
            <a:cxnLst/>
            <a:rect l="l" t="t" r="r" b="b"/>
            <a:pathLst>
              <a:path w="4907989" h="5000863">
                <a:moveTo>
                  <a:pt x="2470191" y="1"/>
                </a:moveTo>
                <a:cubicBezTo>
                  <a:pt x="2830241" y="-195"/>
                  <a:pt x="3415742" y="46328"/>
                  <a:pt x="3765819" y="252773"/>
                </a:cubicBezTo>
                <a:cubicBezTo>
                  <a:pt x="4165907" y="488709"/>
                  <a:pt x="4458341" y="954942"/>
                  <a:pt x="4731557" y="1418236"/>
                </a:cubicBezTo>
                <a:cubicBezTo>
                  <a:pt x="4789564" y="1659858"/>
                  <a:pt x="4891070" y="1860738"/>
                  <a:pt x="4905579" y="2143103"/>
                </a:cubicBezTo>
                <a:cubicBezTo>
                  <a:pt x="4920089" y="2425468"/>
                  <a:pt x="4866326" y="2818061"/>
                  <a:pt x="4818615" y="3112430"/>
                </a:cubicBezTo>
                <a:cubicBezTo>
                  <a:pt x="4770904" y="3406800"/>
                  <a:pt x="4806203" y="3646923"/>
                  <a:pt x="4619311" y="3909319"/>
                </a:cubicBezTo>
                <a:cubicBezTo>
                  <a:pt x="4432419" y="4171716"/>
                  <a:pt x="4049620" y="4492340"/>
                  <a:pt x="3697259" y="4686813"/>
                </a:cubicBezTo>
                <a:cubicBezTo>
                  <a:pt x="3344898" y="4881286"/>
                  <a:pt x="2734541" y="4985891"/>
                  <a:pt x="2333694" y="4997577"/>
                </a:cubicBezTo>
                <a:cubicBezTo>
                  <a:pt x="1932846" y="5009263"/>
                  <a:pt x="1918305" y="5002441"/>
                  <a:pt x="1292179" y="4756925"/>
                </a:cubicBezTo>
                <a:cubicBezTo>
                  <a:pt x="666053" y="4511409"/>
                  <a:pt x="241665" y="3438040"/>
                  <a:pt x="84531" y="2817164"/>
                </a:cubicBezTo>
                <a:cubicBezTo>
                  <a:pt x="-72603" y="2196288"/>
                  <a:pt x="-25040" y="1500760"/>
                  <a:pt x="349377" y="1031668"/>
                </a:cubicBezTo>
                <a:cubicBezTo>
                  <a:pt x="723793" y="562576"/>
                  <a:pt x="1315167" y="14311"/>
                  <a:pt x="2331031" y="2616"/>
                </a:cubicBezTo>
                <a:cubicBezTo>
                  <a:pt x="2371921" y="1011"/>
                  <a:pt x="2418756" y="29"/>
                  <a:pt x="2470191" y="1"/>
                </a:cubicBezTo>
                <a:close/>
              </a:path>
            </a:pathLst>
          </a:custGeom>
        </p:spPr>
      </p:pic>
      <p:grpSp>
        <p:nvGrpSpPr>
          <p:cNvPr id="24" name="Group 14">
            <a:extLst>
              <a:ext uri="{FF2B5EF4-FFF2-40B4-BE49-F238E27FC236}">
                <a16:creationId xmlns:a16="http://schemas.microsoft.com/office/drawing/2014/main" id="{4D3BD428-BE12-D76F-5331-338B22BA4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9359112" flipV="1">
            <a:off x="6370609" y="4879835"/>
            <a:ext cx="1284318" cy="1937410"/>
            <a:chOff x="11879717" y="3115440"/>
            <a:chExt cx="1284318" cy="1937410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ED2505C-BD8D-90F6-2853-6BBFE44A99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516067" flipH="1">
              <a:off x="11879717" y="3115440"/>
              <a:ext cx="1284318" cy="1937410"/>
            </a:xfrm>
            <a:custGeom>
              <a:avLst/>
              <a:gdLst>
                <a:gd name="connsiteX0" fmla="*/ 1435000 w 1914334"/>
                <a:gd name="connsiteY0" fmla="*/ 708733 h 2986466"/>
                <a:gd name="connsiteX1" fmla="*/ 1372407 w 1914334"/>
                <a:gd name="connsiteY1" fmla="*/ 920145 h 2986466"/>
                <a:gd name="connsiteX2" fmla="*/ 1151204 w 1914334"/>
                <a:gd name="connsiteY2" fmla="*/ 1213461 h 2986466"/>
                <a:gd name="connsiteX3" fmla="*/ 870323 w 1914334"/>
                <a:gd name="connsiteY3" fmla="*/ 1450908 h 2986466"/>
                <a:gd name="connsiteX4" fmla="*/ 413435 w 1914334"/>
                <a:gd name="connsiteY4" fmla="*/ 1646154 h 2986466"/>
                <a:gd name="connsiteX5" fmla="*/ 544953 w 1914334"/>
                <a:gd name="connsiteY5" fmla="*/ 1655582 h 2986466"/>
                <a:gd name="connsiteX6" fmla="*/ 1236024 w 1914334"/>
                <a:gd name="connsiteY6" fmla="*/ 1655582 h 2986466"/>
                <a:gd name="connsiteX7" fmla="*/ 1636116 w 1914334"/>
                <a:gd name="connsiteY7" fmla="*/ 1750148 h 2986466"/>
                <a:gd name="connsiteX8" fmla="*/ 1893405 w 1914334"/>
                <a:gd name="connsiteY8" fmla="*/ 1866540 h 2986466"/>
                <a:gd name="connsiteX9" fmla="*/ 1867279 w 1914334"/>
                <a:gd name="connsiteY9" fmla="*/ 1944294 h 2986466"/>
                <a:gd name="connsiteX10" fmla="*/ 1614292 w 1914334"/>
                <a:gd name="connsiteY10" fmla="*/ 2106595 h 2986466"/>
                <a:gd name="connsiteX11" fmla="*/ 1214200 w 1914334"/>
                <a:gd name="connsiteY11" fmla="*/ 2208436 h 2986466"/>
                <a:gd name="connsiteX12" fmla="*/ 896885 w 1914334"/>
                <a:gd name="connsiteY12" fmla="*/ 2195582 h 2986466"/>
                <a:gd name="connsiteX13" fmla="*/ 539793 w 1914334"/>
                <a:gd name="connsiteY13" fmla="*/ 2089496 h 2986466"/>
                <a:gd name="connsiteX14" fmla="*/ 282999 w 1914334"/>
                <a:gd name="connsiteY14" fmla="*/ 1949873 h 2986466"/>
                <a:gd name="connsiteX15" fmla="*/ 253272 w 1914334"/>
                <a:gd name="connsiteY15" fmla="*/ 2002564 h 2986466"/>
                <a:gd name="connsiteX16" fmla="*/ 302234 w 1914334"/>
                <a:gd name="connsiteY16" fmla="*/ 2395658 h 2986466"/>
                <a:gd name="connsiteX17" fmla="*/ 387549 w 1914334"/>
                <a:gd name="connsiteY17" fmla="*/ 2772667 h 2986466"/>
                <a:gd name="connsiteX18" fmla="*/ 426333 w 1914334"/>
                <a:gd name="connsiteY18" fmla="*/ 2892034 h 2986466"/>
                <a:gd name="connsiteX19" fmla="*/ 207913 w 1914334"/>
                <a:gd name="connsiteY19" fmla="*/ 2986466 h 2986466"/>
                <a:gd name="connsiteX20" fmla="*/ 38108 w 1914334"/>
                <a:gd name="connsiteY20" fmla="*/ 2353249 h 2986466"/>
                <a:gd name="connsiteX21" fmla="*/ 2226 w 1914334"/>
                <a:gd name="connsiteY21" fmla="*/ 1730757 h 2986466"/>
                <a:gd name="connsiteX22" fmla="*/ 66957 w 1914334"/>
                <a:gd name="connsiteY22" fmla="*/ 905117 h 2986466"/>
                <a:gd name="connsiteX23" fmla="*/ 239428 w 1914334"/>
                <a:gd name="connsiteY23" fmla="*/ 433480 h 2986466"/>
                <a:gd name="connsiteX24" fmla="*/ 404935 w 1914334"/>
                <a:gd name="connsiteY24" fmla="*/ 172847 h 2986466"/>
                <a:gd name="connsiteX25" fmla="*/ 573786 w 1914334"/>
                <a:gd name="connsiteY25" fmla="*/ 332 h 2986466"/>
                <a:gd name="connsiteX26" fmla="*/ 576067 w 1914334"/>
                <a:gd name="connsiteY26" fmla="*/ 0 h 2986466"/>
                <a:gd name="connsiteX27" fmla="*/ 693008 w 1914334"/>
                <a:gd name="connsiteY27" fmla="*/ 332388 h 2986466"/>
                <a:gd name="connsiteX28" fmla="*/ 699666 w 1914334"/>
                <a:gd name="connsiteY28" fmla="*/ 437421 h 2986466"/>
                <a:gd name="connsiteX29" fmla="*/ 685894 w 1914334"/>
                <a:gd name="connsiteY29" fmla="*/ 678417 h 2986466"/>
                <a:gd name="connsiteX30" fmla="*/ 508792 w 1914334"/>
                <a:gd name="connsiteY30" fmla="*/ 1006120 h 2986466"/>
                <a:gd name="connsiteX31" fmla="*/ 511266 w 1914334"/>
                <a:gd name="connsiteY31" fmla="*/ 1050185 h 2986466"/>
                <a:gd name="connsiteX32" fmla="*/ 930004 w 1914334"/>
                <a:gd name="connsiteY32" fmla="*/ 813729 h 2986466"/>
                <a:gd name="connsiteX33" fmla="*/ 1422398 w 1914334"/>
                <a:gd name="connsiteY33" fmla="*/ 701643 h 2986466"/>
                <a:gd name="connsiteX34" fmla="*/ 1435000 w 1914334"/>
                <a:gd name="connsiteY34" fmla="*/ 708733 h 2986466"/>
                <a:gd name="connsiteX0" fmla="*/ 1435000 w 1914334"/>
                <a:gd name="connsiteY0" fmla="*/ 708733 h 2986466"/>
                <a:gd name="connsiteX1" fmla="*/ 1372407 w 1914334"/>
                <a:gd name="connsiteY1" fmla="*/ 920145 h 2986466"/>
                <a:gd name="connsiteX2" fmla="*/ 1151204 w 1914334"/>
                <a:gd name="connsiteY2" fmla="*/ 1213461 h 2986466"/>
                <a:gd name="connsiteX3" fmla="*/ 870323 w 1914334"/>
                <a:gd name="connsiteY3" fmla="*/ 1450908 h 2986466"/>
                <a:gd name="connsiteX4" fmla="*/ 413435 w 1914334"/>
                <a:gd name="connsiteY4" fmla="*/ 1646154 h 2986466"/>
                <a:gd name="connsiteX5" fmla="*/ 544953 w 1914334"/>
                <a:gd name="connsiteY5" fmla="*/ 1655582 h 2986466"/>
                <a:gd name="connsiteX6" fmla="*/ 1236024 w 1914334"/>
                <a:gd name="connsiteY6" fmla="*/ 1655582 h 2986466"/>
                <a:gd name="connsiteX7" fmla="*/ 1636116 w 1914334"/>
                <a:gd name="connsiteY7" fmla="*/ 1750148 h 2986466"/>
                <a:gd name="connsiteX8" fmla="*/ 1893405 w 1914334"/>
                <a:gd name="connsiteY8" fmla="*/ 1866540 h 2986466"/>
                <a:gd name="connsiteX9" fmla="*/ 1867279 w 1914334"/>
                <a:gd name="connsiteY9" fmla="*/ 1944294 h 2986466"/>
                <a:gd name="connsiteX10" fmla="*/ 1614292 w 1914334"/>
                <a:gd name="connsiteY10" fmla="*/ 2106595 h 2986466"/>
                <a:gd name="connsiteX11" fmla="*/ 1214200 w 1914334"/>
                <a:gd name="connsiteY11" fmla="*/ 2208436 h 2986466"/>
                <a:gd name="connsiteX12" fmla="*/ 896885 w 1914334"/>
                <a:gd name="connsiteY12" fmla="*/ 2195582 h 2986466"/>
                <a:gd name="connsiteX13" fmla="*/ 539793 w 1914334"/>
                <a:gd name="connsiteY13" fmla="*/ 2089496 h 2986466"/>
                <a:gd name="connsiteX14" fmla="*/ 282999 w 1914334"/>
                <a:gd name="connsiteY14" fmla="*/ 1949873 h 2986466"/>
                <a:gd name="connsiteX15" fmla="*/ 253272 w 1914334"/>
                <a:gd name="connsiteY15" fmla="*/ 2002564 h 2986466"/>
                <a:gd name="connsiteX16" fmla="*/ 302234 w 1914334"/>
                <a:gd name="connsiteY16" fmla="*/ 2395658 h 2986466"/>
                <a:gd name="connsiteX17" fmla="*/ 387549 w 1914334"/>
                <a:gd name="connsiteY17" fmla="*/ 2772667 h 2986466"/>
                <a:gd name="connsiteX18" fmla="*/ 426333 w 1914334"/>
                <a:gd name="connsiteY18" fmla="*/ 2892034 h 2986466"/>
                <a:gd name="connsiteX19" fmla="*/ 207913 w 1914334"/>
                <a:gd name="connsiteY19" fmla="*/ 2986466 h 2986466"/>
                <a:gd name="connsiteX20" fmla="*/ 38108 w 1914334"/>
                <a:gd name="connsiteY20" fmla="*/ 2353249 h 2986466"/>
                <a:gd name="connsiteX21" fmla="*/ 2226 w 1914334"/>
                <a:gd name="connsiteY21" fmla="*/ 1730757 h 2986466"/>
                <a:gd name="connsiteX22" fmla="*/ 66957 w 1914334"/>
                <a:gd name="connsiteY22" fmla="*/ 905117 h 2986466"/>
                <a:gd name="connsiteX23" fmla="*/ 239428 w 1914334"/>
                <a:gd name="connsiteY23" fmla="*/ 433480 h 2986466"/>
                <a:gd name="connsiteX24" fmla="*/ 404935 w 1914334"/>
                <a:gd name="connsiteY24" fmla="*/ 172847 h 2986466"/>
                <a:gd name="connsiteX25" fmla="*/ 573786 w 1914334"/>
                <a:gd name="connsiteY25" fmla="*/ 332 h 2986466"/>
                <a:gd name="connsiteX26" fmla="*/ 576067 w 1914334"/>
                <a:gd name="connsiteY26" fmla="*/ 0 h 2986466"/>
                <a:gd name="connsiteX27" fmla="*/ 693008 w 1914334"/>
                <a:gd name="connsiteY27" fmla="*/ 332388 h 2986466"/>
                <a:gd name="connsiteX28" fmla="*/ 685894 w 1914334"/>
                <a:gd name="connsiteY28" fmla="*/ 678417 h 2986466"/>
                <a:gd name="connsiteX29" fmla="*/ 508792 w 1914334"/>
                <a:gd name="connsiteY29" fmla="*/ 1006120 h 2986466"/>
                <a:gd name="connsiteX30" fmla="*/ 511266 w 1914334"/>
                <a:gd name="connsiteY30" fmla="*/ 1050185 h 2986466"/>
                <a:gd name="connsiteX31" fmla="*/ 930004 w 1914334"/>
                <a:gd name="connsiteY31" fmla="*/ 813729 h 2986466"/>
                <a:gd name="connsiteX32" fmla="*/ 1422398 w 1914334"/>
                <a:gd name="connsiteY32" fmla="*/ 701643 h 2986466"/>
                <a:gd name="connsiteX33" fmla="*/ 1435000 w 1914334"/>
                <a:gd name="connsiteY33" fmla="*/ 708733 h 2986466"/>
                <a:gd name="connsiteX0" fmla="*/ 1435000 w 1914334"/>
                <a:gd name="connsiteY0" fmla="*/ 708733 h 2986466"/>
                <a:gd name="connsiteX1" fmla="*/ 1372407 w 1914334"/>
                <a:gd name="connsiteY1" fmla="*/ 920145 h 2986466"/>
                <a:gd name="connsiteX2" fmla="*/ 1151204 w 1914334"/>
                <a:gd name="connsiteY2" fmla="*/ 1213461 h 2986466"/>
                <a:gd name="connsiteX3" fmla="*/ 870323 w 1914334"/>
                <a:gd name="connsiteY3" fmla="*/ 1450908 h 2986466"/>
                <a:gd name="connsiteX4" fmla="*/ 413435 w 1914334"/>
                <a:gd name="connsiteY4" fmla="*/ 1646154 h 2986466"/>
                <a:gd name="connsiteX5" fmla="*/ 544953 w 1914334"/>
                <a:gd name="connsiteY5" fmla="*/ 1655582 h 2986466"/>
                <a:gd name="connsiteX6" fmla="*/ 1236024 w 1914334"/>
                <a:gd name="connsiteY6" fmla="*/ 1655582 h 2986466"/>
                <a:gd name="connsiteX7" fmla="*/ 1636116 w 1914334"/>
                <a:gd name="connsiteY7" fmla="*/ 1750148 h 2986466"/>
                <a:gd name="connsiteX8" fmla="*/ 1893405 w 1914334"/>
                <a:gd name="connsiteY8" fmla="*/ 1866540 h 2986466"/>
                <a:gd name="connsiteX9" fmla="*/ 1867279 w 1914334"/>
                <a:gd name="connsiteY9" fmla="*/ 1944294 h 2986466"/>
                <a:gd name="connsiteX10" fmla="*/ 1614292 w 1914334"/>
                <a:gd name="connsiteY10" fmla="*/ 2106595 h 2986466"/>
                <a:gd name="connsiteX11" fmla="*/ 1214200 w 1914334"/>
                <a:gd name="connsiteY11" fmla="*/ 2208436 h 2986466"/>
                <a:gd name="connsiteX12" fmla="*/ 896885 w 1914334"/>
                <a:gd name="connsiteY12" fmla="*/ 2195582 h 2986466"/>
                <a:gd name="connsiteX13" fmla="*/ 539793 w 1914334"/>
                <a:gd name="connsiteY13" fmla="*/ 2089496 h 2986466"/>
                <a:gd name="connsiteX14" fmla="*/ 282999 w 1914334"/>
                <a:gd name="connsiteY14" fmla="*/ 1949873 h 2986466"/>
                <a:gd name="connsiteX15" fmla="*/ 253272 w 1914334"/>
                <a:gd name="connsiteY15" fmla="*/ 2002564 h 2986466"/>
                <a:gd name="connsiteX16" fmla="*/ 302234 w 1914334"/>
                <a:gd name="connsiteY16" fmla="*/ 2395658 h 2986466"/>
                <a:gd name="connsiteX17" fmla="*/ 387549 w 1914334"/>
                <a:gd name="connsiteY17" fmla="*/ 2772667 h 2986466"/>
                <a:gd name="connsiteX18" fmla="*/ 426333 w 1914334"/>
                <a:gd name="connsiteY18" fmla="*/ 2892034 h 2986466"/>
                <a:gd name="connsiteX19" fmla="*/ 207913 w 1914334"/>
                <a:gd name="connsiteY19" fmla="*/ 2986466 h 2986466"/>
                <a:gd name="connsiteX20" fmla="*/ 38108 w 1914334"/>
                <a:gd name="connsiteY20" fmla="*/ 2353249 h 2986466"/>
                <a:gd name="connsiteX21" fmla="*/ 2226 w 1914334"/>
                <a:gd name="connsiteY21" fmla="*/ 1730757 h 2986466"/>
                <a:gd name="connsiteX22" fmla="*/ 66957 w 1914334"/>
                <a:gd name="connsiteY22" fmla="*/ 905117 h 2986466"/>
                <a:gd name="connsiteX23" fmla="*/ 239428 w 1914334"/>
                <a:gd name="connsiteY23" fmla="*/ 433480 h 2986466"/>
                <a:gd name="connsiteX24" fmla="*/ 404935 w 1914334"/>
                <a:gd name="connsiteY24" fmla="*/ 172847 h 2986466"/>
                <a:gd name="connsiteX25" fmla="*/ 573786 w 1914334"/>
                <a:gd name="connsiteY25" fmla="*/ 332 h 2986466"/>
                <a:gd name="connsiteX26" fmla="*/ 576067 w 1914334"/>
                <a:gd name="connsiteY26" fmla="*/ 0 h 2986466"/>
                <a:gd name="connsiteX27" fmla="*/ 693008 w 1914334"/>
                <a:gd name="connsiteY27" fmla="*/ 332388 h 2986466"/>
                <a:gd name="connsiteX28" fmla="*/ 685894 w 1914334"/>
                <a:gd name="connsiteY28" fmla="*/ 678417 h 2986466"/>
                <a:gd name="connsiteX29" fmla="*/ 508792 w 1914334"/>
                <a:gd name="connsiteY29" fmla="*/ 1006120 h 2986466"/>
                <a:gd name="connsiteX30" fmla="*/ 511266 w 1914334"/>
                <a:gd name="connsiteY30" fmla="*/ 1050185 h 2986466"/>
                <a:gd name="connsiteX31" fmla="*/ 930004 w 1914334"/>
                <a:gd name="connsiteY31" fmla="*/ 813729 h 2986466"/>
                <a:gd name="connsiteX32" fmla="*/ 1422398 w 1914334"/>
                <a:gd name="connsiteY32" fmla="*/ 701643 h 2986466"/>
                <a:gd name="connsiteX33" fmla="*/ 1435000 w 1914334"/>
                <a:gd name="connsiteY33" fmla="*/ 708733 h 2986466"/>
                <a:gd name="connsiteX0" fmla="*/ 1435000 w 1914334"/>
                <a:gd name="connsiteY0" fmla="*/ 708733 h 2986466"/>
                <a:gd name="connsiteX1" fmla="*/ 1372407 w 1914334"/>
                <a:gd name="connsiteY1" fmla="*/ 920145 h 2986466"/>
                <a:gd name="connsiteX2" fmla="*/ 1151204 w 1914334"/>
                <a:gd name="connsiteY2" fmla="*/ 1213461 h 2986466"/>
                <a:gd name="connsiteX3" fmla="*/ 870323 w 1914334"/>
                <a:gd name="connsiteY3" fmla="*/ 1450908 h 2986466"/>
                <a:gd name="connsiteX4" fmla="*/ 413435 w 1914334"/>
                <a:gd name="connsiteY4" fmla="*/ 1646154 h 2986466"/>
                <a:gd name="connsiteX5" fmla="*/ 544953 w 1914334"/>
                <a:gd name="connsiteY5" fmla="*/ 1655582 h 2986466"/>
                <a:gd name="connsiteX6" fmla="*/ 1236024 w 1914334"/>
                <a:gd name="connsiteY6" fmla="*/ 1655582 h 2986466"/>
                <a:gd name="connsiteX7" fmla="*/ 1636116 w 1914334"/>
                <a:gd name="connsiteY7" fmla="*/ 1750148 h 2986466"/>
                <a:gd name="connsiteX8" fmla="*/ 1893405 w 1914334"/>
                <a:gd name="connsiteY8" fmla="*/ 1866540 h 2986466"/>
                <a:gd name="connsiteX9" fmla="*/ 1867279 w 1914334"/>
                <a:gd name="connsiteY9" fmla="*/ 1944294 h 2986466"/>
                <a:gd name="connsiteX10" fmla="*/ 1614292 w 1914334"/>
                <a:gd name="connsiteY10" fmla="*/ 2106595 h 2986466"/>
                <a:gd name="connsiteX11" fmla="*/ 1214200 w 1914334"/>
                <a:gd name="connsiteY11" fmla="*/ 2208436 h 2986466"/>
                <a:gd name="connsiteX12" fmla="*/ 896885 w 1914334"/>
                <a:gd name="connsiteY12" fmla="*/ 2195582 h 2986466"/>
                <a:gd name="connsiteX13" fmla="*/ 539793 w 1914334"/>
                <a:gd name="connsiteY13" fmla="*/ 2089496 h 2986466"/>
                <a:gd name="connsiteX14" fmla="*/ 282999 w 1914334"/>
                <a:gd name="connsiteY14" fmla="*/ 1949873 h 2986466"/>
                <a:gd name="connsiteX15" fmla="*/ 253272 w 1914334"/>
                <a:gd name="connsiteY15" fmla="*/ 2002564 h 2986466"/>
                <a:gd name="connsiteX16" fmla="*/ 302234 w 1914334"/>
                <a:gd name="connsiteY16" fmla="*/ 2395658 h 2986466"/>
                <a:gd name="connsiteX17" fmla="*/ 387549 w 1914334"/>
                <a:gd name="connsiteY17" fmla="*/ 2772667 h 2986466"/>
                <a:gd name="connsiteX18" fmla="*/ 426333 w 1914334"/>
                <a:gd name="connsiteY18" fmla="*/ 2892034 h 2986466"/>
                <a:gd name="connsiteX19" fmla="*/ 207913 w 1914334"/>
                <a:gd name="connsiteY19" fmla="*/ 2986466 h 2986466"/>
                <a:gd name="connsiteX20" fmla="*/ 38108 w 1914334"/>
                <a:gd name="connsiteY20" fmla="*/ 2353249 h 2986466"/>
                <a:gd name="connsiteX21" fmla="*/ 2226 w 1914334"/>
                <a:gd name="connsiteY21" fmla="*/ 1730757 h 2986466"/>
                <a:gd name="connsiteX22" fmla="*/ 66957 w 1914334"/>
                <a:gd name="connsiteY22" fmla="*/ 905117 h 2986466"/>
                <a:gd name="connsiteX23" fmla="*/ 239428 w 1914334"/>
                <a:gd name="connsiteY23" fmla="*/ 433480 h 2986466"/>
                <a:gd name="connsiteX24" fmla="*/ 404935 w 1914334"/>
                <a:gd name="connsiteY24" fmla="*/ 172847 h 2986466"/>
                <a:gd name="connsiteX25" fmla="*/ 573786 w 1914334"/>
                <a:gd name="connsiteY25" fmla="*/ 332 h 2986466"/>
                <a:gd name="connsiteX26" fmla="*/ 576067 w 1914334"/>
                <a:gd name="connsiteY26" fmla="*/ 0 h 2986466"/>
                <a:gd name="connsiteX27" fmla="*/ 693008 w 1914334"/>
                <a:gd name="connsiteY27" fmla="*/ 332388 h 2986466"/>
                <a:gd name="connsiteX28" fmla="*/ 685894 w 1914334"/>
                <a:gd name="connsiteY28" fmla="*/ 678417 h 2986466"/>
                <a:gd name="connsiteX29" fmla="*/ 508792 w 1914334"/>
                <a:gd name="connsiteY29" fmla="*/ 1006120 h 2986466"/>
                <a:gd name="connsiteX30" fmla="*/ 511266 w 1914334"/>
                <a:gd name="connsiteY30" fmla="*/ 1050185 h 2986466"/>
                <a:gd name="connsiteX31" fmla="*/ 930004 w 1914334"/>
                <a:gd name="connsiteY31" fmla="*/ 813729 h 2986466"/>
                <a:gd name="connsiteX32" fmla="*/ 1422398 w 1914334"/>
                <a:gd name="connsiteY32" fmla="*/ 701643 h 2986466"/>
                <a:gd name="connsiteX33" fmla="*/ 1435000 w 1914334"/>
                <a:gd name="connsiteY33" fmla="*/ 708733 h 2986466"/>
                <a:gd name="connsiteX0" fmla="*/ 1435000 w 1914334"/>
                <a:gd name="connsiteY0" fmla="*/ 708401 h 2986134"/>
                <a:gd name="connsiteX1" fmla="*/ 1372407 w 1914334"/>
                <a:gd name="connsiteY1" fmla="*/ 919813 h 2986134"/>
                <a:gd name="connsiteX2" fmla="*/ 1151204 w 1914334"/>
                <a:gd name="connsiteY2" fmla="*/ 1213129 h 2986134"/>
                <a:gd name="connsiteX3" fmla="*/ 870323 w 1914334"/>
                <a:gd name="connsiteY3" fmla="*/ 1450576 h 2986134"/>
                <a:gd name="connsiteX4" fmla="*/ 413435 w 1914334"/>
                <a:gd name="connsiteY4" fmla="*/ 1645822 h 2986134"/>
                <a:gd name="connsiteX5" fmla="*/ 544953 w 1914334"/>
                <a:gd name="connsiteY5" fmla="*/ 1655250 h 2986134"/>
                <a:gd name="connsiteX6" fmla="*/ 1236024 w 1914334"/>
                <a:gd name="connsiteY6" fmla="*/ 1655250 h 2986134"/>
                <a:gd name="connsiteX7" fmla="*/ 1636116 w 1914334"/>
                <a:gd name="connsiteY7" fmla="*/ 1749816 h 2986134"/>
                <a:gd name="connsiteX8" fmla="*/ 1893405 w 1914334"/>
                <a:gd name="connsiteY8" fmla="*/ 1866208 h 2986134"/>
                <a:gd name="connsiteX9" fmla="*/ 1867279 w 1914334"/>
                <a:gd name="connsiteY9" fmla="*/ 1943962 h 2986134"/>
                <a:gd name="connsiteX10" fmla="*/ 1614292 w 1914334"/>
                <a:gd name="connsiteY10" fmla="*/ 2106263 h 2986134"/>
                <a:gd name="connsiteX11" fmla="*/ 1214200 w 1914334"/>
                <a:gd name="connsiteY11" fmla="*/ 2208104 h 2986134"/>
                <a:gd name="connsiteX12" fmla="*/ 896885 w 1914334"/>
                <a:gd name="connsiteY12" fmla="*/ 2195250 h 2986134"/>
                <a:gd name="connsiteX13" fmla="*/ 539793 w 1914334"/>
                <a:gd name="connsiteY13" fmla="*/ 2089164 h 2986134"/>
                <a:gd name="connsiteX14" fmla="*/ 282999 w 1914334"/>
                <a:gd name="connsiteY14" fmla="*/ 1949541 h 2986134"/>
                <a:gd name="connsiteX15" fmla="*/ 253272 w 1914334"/>
                <a:gd name="connsiteY15" fmla="*/ 2002232 h 2986134"/>
                <a:gd name="connsiteX16" fmla="*/ 302234 w 1914334"/>
                <a:gd name="connsiteY16" fmla="*/ 2395326 h 2986134"/>
                <a:gd name="connsiteX17" fmla="*/ 387549 w 1914334"/>
                <a:gd name="connsiteY17" fmla="*/ 2772335 h 2986134"/>
                <a:gd name="connsiteX18" fmla="*/ 426333 w 1914334"/>
                <a:gd name="connsiteY18" fmla="*/ 2891702 h 2986134"/>
                <a:gd name="connsiteX19" fmla="*/ 207913 w 1914334"/>
                <a:gd name="connsiteY19" fmla="*/ 2986134 h 2986134"/>
                <a:gd name="connsiteX20" fmla="*/ 38108 w 1914334"/>
                <a:gd name="connsiteY20" fmla="*/ 2352917 h 2986134"/>
                <a:gd name="connsiteX21" fmla="*/ 2226 w 1914334"/>
                <a:gd name="connsiteY21" fmla="*/ 1730425 h 2986134"/>
                <a:gd name="connsiteX22" fmla="*/ 66957 w 1914334"/>
                <a:gd name="connsiteY22" fmla="*/ 904785 h 2986134"/>
                <a:gd name="connsiteX23" fmla="*/ 239428 w 1914334"/>
                <a:gd name="connsiteY23" fmla="*/ 433148 h 2986134"/>
                <a:gd name="connsiteX24" fmla="*/ 404935 w 1914334"/>
                <a:gd name="connsiteY24" fmla="*/ 172515 h 2986134"/>
                <a:gd name="connsiteX25" fmla="*/ 573786 w 1914334"/>
                <a:gd name="connsiteY25" fmla="*/ 0 h 2986134"/>
                <a:gd name="connsiteX26" fmla="*/ 693008 w 1914334"/>
                <a:gd name="connsiteY26" fmla="*/ 332056 h 2986134"/>
                <a:gd name="connsiteX27" fmla="*/ 685894 w 1914334"/>
                <a:gd name="connsiteY27" fmla="*/ 678085 h 2986134"/>
                <a:gd name="connsiteX28" fmla="*/ 508792 w 1914334"/>
                <a:gd name="connsiteY28" fmla="*/ 1005788 h 2986134"/>
                <a:gd name="connsiteX29" fmla="*/ 511266 w 1914334"/>
                <a:gd name="connsiteY29" fmla="*/ 1049853 h 2986134"/>
                <a:gd name="connsiteX30" fmla="*/ 930004 w 1914334"/>
                <a:gd name="connsiteY30" fmla="*/ 813397 h 2986134"/>
                <a:gd name="connsiteX31" fmla="*/ 1422398 w 1914334"/>
                <a:gd name="connsiteY31" fmla="*/ 701311 h 2986134"/>
                <a:gd name="connsiteX32" fmla="*/ 1435000 w 1914334"/>
                <a:gd name="connsiteY32" fmla="*/ 708401 h 2986134"/>
                <a:gd name="connsiteX0" fmla="*/ 1435000 w 1914334"/>
                <a:gd name="connsiteY0" fmla="*/ 708401 h 2986134"/>
                <a:gd name="connsiteX1" fmla="*/ 1372407 w 1914334"/>
                <a:gd name="connsiteY1" fmla="*/ 919813 h 2986134"/>
                <a:gd name="connsiteX2" fmla="*/ 1151204 w 1914334"/>
                <a:gd name="connsiteY2" fmla="*/ 1213129 h 2986134"/>
                <a:gd name="connsiteX3" fmla="*/ 870323 w 1914334"/>
                <a:gd name="connsiteY3" fmla="*/ 1450576 h 2986134"/>
                <a:gd name="connsiteX4" fmla="*/ 413435 w 1914334"/>
                <a:gd name="connsiteY4" fmla="*/ 1645822 h 2986134"/>
                <a:gd name="connsiteX5" fmla="*/ 544953 w 1914334"/>
                <a:gd name="connsiteY5" fmla="*/ 1655250 h 2986134"/>
                <a:gd name="connsiteX6" fmla="*/ 1236024 w 1914334"/>
                <a:gd name="connsiteY6" fmla="*/ 1655250 h 2986134"/>
                <a:gd name="connsiteX7" fmla="*/ 1636116 w 1914334"/>
                <a:gd name="connsiteY7" fmla="*/ 1749816 h 2986134"/>
                <a:gd name="connsiteX8" fmla="*/ 1893405 w 1914334"/>
                <a:gd name="connsiteY8" fmla="*/ 1866208 h 2986134"/>
                <a:gd name="connsiteX9" fmla="*/ 1867279 w 1914334"/>
                <a:gd name="connsiteY9" fmla="*/ 1943962 h 2986134"/>
                <a:gd name="connsiteX10" fmla="*/ 1614292 w 1914334"/>
                <a:gd name="connsiteY10" fmla="*/ 2106263 h 2986134"/>
                <a:gd name="connsiteX11" fmla="*/ 1214200 w 1914334"/>
                <a:gd name="connsiteY11" fmla="*/ 2208104 h 2986134"/>
                <a:gd name="connsiteX12" fmla="*/ 896885 w 1914334"/>
                <a:gd name="connsiteY12" fmla="*/ 2195250 h 2986134"/>
                <a:gd name="connsiteX13" fmla="*/ 539793 w 1914334"/>
                <a:gd name="connsiteY13" fmla="*/ 2089164 h 2986134"/>
                <a:gd name="connsiteX14" fmla="*/ 282999 w 1914334"/>
                <a:gd name="connsiteY14" fmla="*/ 1949541 h 2986134"/>
                <a:gd name="connsiteX15" fmla="*/ 253272 w 1914334"/>
                <a:gd name="connsiteY15" fmla="*/ 2002232 h 2986134"/>
                <a:gd name="connsiteX16" fmla="*/ 302234 w 1914334"/>
                <a:gd name="connsiteY16" fmla="*/ 2395326 h 2986134"/>
                <a:gd name="connsiteX17" fmla="*/ 387549 w 1914334"/>
                <a:gd name="connsiteY17" fmla="*/ 2772335 h 2986134"/>
                <a:gd name="connsiteX18" fmla="*/ 426333 w 1914334"/>
                <a:gd name="connsiteY18" fmla="*/ 2891702 h 2986134"/>
                <a:gd name="connsiteX19" fmla="*/ 207913 w 1914334"/>
                <a:gd name="connsiteY19" fmla="*/ 2986134 h 2986134"/>
                <a:gd name="connsiteX20" fmla="*/ 38108 w 1914334"/>
                <a:gd name="connsiteY20" fmla="*/ 2352917 h 2986134"/>
                <a:gd name="connsiteX21" fmla="*/ 2226 w 1914334"/>
                <a:gd name="connsiteY21" fmla="*/ 1730425 h 2986134"/>
                <a:gd name="connsiteX22" fmla="*/ 66957 w 1914334"/>
                <a:gd name="connsiteY22" fmla="*/ 904785 h 2986134"/>
                <a:gd name="connsiteX23" fmla="*/ 239428 w 1914334"/>
                <a:gd name="connsiteY23" fmla="*/ 433148 h 2986134"/>
                <a:gd name="connsiteX24" fmla="*/ 404935 w 1914334"/>
                <a:gd name="connsiteY24" fmla="*/ 172515 h 2986134"/>
                <a:gd name="connsiteX25" fmla="*/ 573786 w 1914334"/>
                <a:gd name="connsiteY25" fmla="*/ 0 h 2986134"/>
                <a:gd name="connsiteX26" fmla="*/ 693008 w 1914334"/>
                <a:gd name="connsiteY26" fmla="*/ 332056 h 2986134"/>
                <a:gd name="connsiteX27" fmla="*/ 685894 w 1914334"/>
                <a:gd name="connsiteY27" fmla="*/ 678085 h 2986134"/>
                <a:gd name="connsiteX28" fmla="*/ 508792 w 1914334"/>
                <a:gd name="connsiteY28" fmla="*/ 1005788 h 2986134"/>
                <a:gd name="connsiteX29" fmla="*/ 511266 w 1914334"/>
                <a:gd name="connsiteY29" fmla="*/ 1049853 h 2986134"/>
                <a:gd name="connsiteX30" fmla="*/ 930004 w 1914334"/>
                <a:gd name="connsiteY30" fmla="*/ 813397 h 2986134"/>
                <a:gd name="connsiteX31" fmla="*/ 1422398 w 1914334"/>
                <a:gd name="connsiteY31" fmla="*/ 701311 h 2986134"/>
                <a:gd name="connsiteX32" fmla="*/ 1435000 w 1914334"/>
                <a:gd name="connsiteY32" fmla="*/ 708401 h 2986134"/>
                <a:gd name="connsiteX0" fmla="*/ 1435000 w 1914334"/>
                <a:gd name="connsiteY0" fmla="*/ 708401 h 2986134"/>
                <a:gd name="connsiteX1" fmla="*/ 1372407 w 1914334"/>
                <a:gd name="connsiteY1" fmla="*/ 919813 h 2986134"/>
                <a:gd name="connsiteX2" fmla="*/ 1151204 w 1914334"/>
                <a:gd name="connsiteY2" fmla="*/ 1213129 h 2986134"/>
                <a:gd name="connsiteX3" fmla="*/ 870323 w 1914334"/>
                <a:gd name="connsiteY3" fmla="*/ 1450576 h 2986134"/>
                <a:gd name="connsiteX4" fmla="*/ 413435 w 1914334"/>
                <a:gd name="connsiteY4" fmla="*/ 1645822 h 2986134"/>
                <a:gd name="connsiteX5" fmla="*/ 544953 w 1914334"/>
                <a:gd name="connsiteY5" fmla="*/ 1655250 h 2986134"/>
                <a:gd name="connsiteX6" fmla="*/ 1236024 w 1914334"/>
                <a:gd name="connsiteY6" fmla="*/ 1655250 h 2986134"/>
                <a:gd name="connsiteX7" fmla="*/ 1636116 w 1914334"/>
                <a:gd name="connsiteY7" fmla="*/ 1749816 h 2986134"/>
                <a:gd name="connsiteX8" fmla="*/ 1893405 w 1914334"/>
                <a:gd name="connsiteY8" fmla="*/ 1866208 h 2986134"/>
                <a:gd name="connsiteX9" fmla="*/ 1867279 w 1914334"/>
                <a:gd name="connsiteY9" fmla="*/ 1943962 h 2986134"/>
                <a:gd name="connsiteX10" fmla="*/ 1614292 w 1914334"/>
                <a:gd name="connsiteY10" fmla="*/ 2106263 h 2986134"/>
                <a:gd name="connsiteX11" fmla="*/ 1214200 w 1914334"/>
                <a:gd name="connsiteY11" fmla="*/ 2208104 h 2986134"/>
                <a:gd name="connsiteX12" fmla="*/ 896885 w 1914334"/>
                <a:gd name="connsiteY12" fmla="*/ 2195250 h 2986134"/>
                <a:gd name="connsiteX13" fmla="*/ 539793 w 1914334"/>
                <a:gd name="connsiteY13" fmla="*/ 2089164 h 2986134"/>
                <a:gd name="connsiteX14" fmla="*/ 282999 w 1914334"/>
                <a:gd name="connsiteY14" fmla="*/ 1949541 h 2986134"/>
                <a:gd name="connsiteX15" fmla="*/ 253272 w 1914334"/>
                <a:gd name="connsiteY15" fmla="*/ 2002232 h 2986134"/>
                <a:gd name="connsiteX16" fmla="*/ 302234 w 1914334"/>
                <a:gd name="connsiteY16" fmla="*/ 2395326 h 2986134"/>
                <a:gd name="connsiteX17" fmla="*/ 387549 w 1914334"/>
                <a:gd name="connsiteY17" fmla="*/ 2772335 h 2986134"/>
                <a:gd name="connsiteX18" fmla="*/ 426333 w 1914334"/>
                <a:gd name="connsiteY18" fmla="*/ 2891702 h 2986134"/>
                <a:gd name="connsiteX19" fmla="*/ 207913 w 1914334"/>
                <a:gd name="connsiteY19" fmla="*/ 2986134 h 2986134"/>
                <a:gd name="connsiteX20" fmla="*/ 38108 w 1914334"/>
                <a:gd name="connsiteY20" fmla="*/ 2352917 h 2986134"/>
                <a:gd name="connsiteX21" fmla="*/ 2226 w 1914334"/>
                <a:gd name="connsiteY21" fmla="*/ 1730425 h 2986134"/>
                <a:gd name="connsiteX22" fmla="*/ 66957 w 1914334"/>
                <a:gd name="connsiteY22" fmla="*/ 904785 h 2986134"/>
                <a:gd name="connsiteX23" fmla="*/ 239428 w 1914334"/>
                <a:gd name="connsiteY23" fmla="*/ 433148 h 2986134"/>
                <a:gd name="connsiteX24" fmla="*/ 404935 w 1914334"/>
                <a:gd name="connsiteY24" fmla="*/ 172515 h 2986134"/>
                <a:gd name="connsiteX25" fmla="*/ 573786 w 1914334"/>
                <a:gd name="connsiteY25" fmla="*/ 0 h 2986134"/>
                <a:gd name="connsiteX26" fmla="*/ 693008 w 1914334"/>
                <a:gd name="connsiteY26" fmla="*/ 332056 h 2986134"/>
                <a:gd name="connsiteX27" fmla="*/ 685894 w 1914334"/>
                <a:gd name="connsiteY27" fmla="*/ 678085 h 2986134"/>
                <a:gd name="connsiteX28" fmla="*/ 508792 w 1914334"/>
                <a:gd name="connsiteY28" fmla="*/ 1005788 h 2986134"/>
                <a:gd name="connsiteX29" fmla="*/ 511266 w 1914334"/>
                <a:gd name="connsiteY29" fmla="*/ 1049853 h 2986134"/>
                <a:gd name="connsiteX30" fmla="*/ 930004 w 1914334"/>
                <a:gd name="connsiteY30" fmla="*/ 813397 h 2986134"/>
                <a:gd name="connsiteX31" fmla="*/ 1422398 w 1914334"/>
                <a:gd name="connsiteY31" fmla="*/ 701311 h 2986134"/>
                <a:gd name="connsiteX32" fmla="*/ 1435000 w 1914334"/>
                <a:gd name="connsiteY32" fmla="*/ 708401 h 2986134"/>
                <a:gd name="connsiteX0" fmla="*/ 1435000 w 1914334"/>
                <a:gd name="connsiteY0" fmla="*/ 708401 h 2986134"/>
                <a:gd name="connsiteX1" fmla="*/ 1372407 w 1914334"/>
                <a:gd name="connsiteY1" fmla="*/ 919813 h 2986134"/>
                <a:gd name="connsiteX2" fmla="*/ 1151204 w 1914334"/>
                <a:gd name="connsiteY2" fmla="*/ 1213129 h 2986134"/>
                <a:gd name="connsiteX3" fmla="*/ 870323 w 1914334"/>
                <a:gd name="connsiteY3" fmla="*/ 1450576 h 2986134"/>
                <a:gd name="connsiteX4" fmla="*/ 413435 w 1914334"/>
                <a:gd name="connsiteY4" fmla="*/ 1645822 h 2986134"/>
                <a:gd name="connsiteX5" fmla="*/ 544953 w 1914334"/>
                <a:gd name="connsiteY5" fmla="*/ 1655250 h 2986134"/>
                <a:gd name="connsiteX6" fmla="*/ 1236024 w 1914334"/>
                <a:gd name="connsiteY6" fmla="*/ 1655250 h 2986134"/>
                <a:gd name="connsiteX7" fmla="*/ 1636116 w 1914334"/>
                <a:gd name="connsiteY7" fmla="*/ 1749816 h 2986134"/>
                <a:gd name="connsiteX8" fmla="*/ 1893405 w 1914334"/>
                <a:gd name="connsiteY8" fmla="*/ 1866208 h 2986134"/>
                <a:gd name="connsiteX9" fmla="*/ 1867279 w 1914334"/>
                <a:gd name="connsiteY9" fmla="*/ 1943962 h 2986134"/>
                <a:gd name="connsiteX10" fmla="*/ 1614292 w 1914334"/>
                <a:gd name="connsiteY10" fmla="*/ 2106263 h 2986134"/>
                <a:gd name="connsiteX11" fmla="*/ 1214200 w 1914334"/>
                <a:gd name="connsiteY11" fmla="*/ 2208104 h 2986134"/>
                <a:gd name="connsiteX12" fmla="*/ 896885 w 1914334"/>
                <a:gd name="connsiteY12" fmla="*/ 2195250 h 2986134"/>
                <a:gd name="connsiteX13" fmla="*/ 539793 w 1914334"/>
                <a:gd name="connsiteY13" fmla="*/ 2089164 h 2986134"/>
                <a:gd name="connsiteX14" fmla="*/ 282999 w 1914334"/>
                <a:gd name="connsiteY14" fmla="*/ 1949541 h 2986134"/>
                <a:gd name="connsiteX15" fmla="*/ 253272 w 1914334"/>
                <a:gd name="connsiteY15" fmla="*/ 2002232 h 2986134"/>
                <a:gd name="connsiteX16" fmla="*/ 302234 w 1914334"/>
                <a:gd name="connsiteY16" fmla="*/ 2395326 h 2986134"/>
                <a:gd name="connsiteX17" fmla="*/ 387549 w 1914334"/>
                <a:gd name="connsiteY17" fmla="*/ 2772335 h 2986134"/>
                <a:gd name="connsiteX18" fmla="*/ 426333 w 1914334"/>
                <a:gd name="connsiteY18" fmla="*/ 2891702 h 2986134"/>
                <a:gd name="connsiteX19" fmla="*/ 207913 w 1914334"/>
                <a:gd name="connsiteY19" fmla="*/ 2986134 h 2986134"/>
                <a:gd name="connsiteX20" fmla="*/ 38108 w 1914334"/>
                <a:gd name="connsiteY20" fmla="*/ 2352917 h 2986134"/>
                <a:gd name="connsiteX21" fmla="*/ 2226 w 1914334"/>
                <a:gd name="connsiteY21" fmla="*/ 1730425 h 2986134"/>
                <a:gd name="connsiteX22" fmla="*/ 66957 w 1914334"/>
                <a:gd name="connsiteY22" fmla="*/ 904785 h 2986134"/>
                <a:gd name="connsiteX23" fmla="*/ 239428 w 1914334"/>
                <a:gd name="connsiteY23" fmla="*/ 433148 h 2986134"/>
                <a:gd name="connsiteX24" fmla="*/ 404935 w 1914334"/>
                <a:gd name="connsiteY24" fmla="*/ 172515 h 2986134"/>
                <a:gd name="connsiteX25" fmla="*/ 573786 w 1914334"/>
                <a:gd name="connsiteY25" fmla="*/ 0 h 2986134"/>
                <a:gd name="connsiteX26" fmla="*/ 693008 w 1914334"/>
                <a:gd name="connsiteY26" fmla="*/ 332056 h 2986134"/>
                <a:gd name="connsiteX27" fmla="*/ 685894 w 1914334"/>
                <a:gd name="connsiteY27" fmla="*/ 678085 h 2986134"/>
                <a:gd name="connsiteX28" fmla="*/ 508792 w 1914334"/>
                <a:gd name="connsiteY28" fmla="*/ 1005788 h 2986134"/>
                <a:gd name="connsiteX29" fmla="*/ 511266 w 1914334"/>
                <a:gd name="connsiteY29" fmla="*/ 1049853 h 2986134"/>
                <a:gd name="connsiteX30" fmla="*/ 930004 w 1914334"/>
                <a:gd name="connsiteY30" fmla="*/ 813397 h 2986134"/>
                <a:gd name="connsiteX31" fmla="*/ 1422398 w 1914334"/>
                <a:gd name="connsiteY31" fmla="*/ 701311 h 2986134"/>
                <a:gd name="connsiteX32" fmla="*/ 1435000 w 1914334"/>
                <a:gd name="connsiteY32" fmla="*/ 708401 h 2986134"/>
                <a:gd name="connsiteX0" fmla="*/ 1435000 w 1914334"/>
                <a:gd name="connsiteY0" fmla="*/ 708401 h 2986134"/>
                <a:gd name="connsiteX1" fmla="*/ 1372407 w 1914334"/>
                <a:gd name="connsiteY1" fmla="*/ 919813 h 2986134"/>
                <a:gd name="connsiteX2" fmla="*/ 1151204 w 1914334"/>
                <a:gd name="connsiteY2" fmla="*/ 1213129 h 2986134"/>
                <a:gd name="connsiteX3" fmla="*/ 870323 w 1914334"/>
                <a:gd name="connsiteY3" fmla="*/ 1450576 h 2986134"/>
                <a:gd name="connsiteX4" fmla="*/ 413435 w 1914334"/>
                <a:gd name="connsiteY4" fmla="*/ 1645822 h 2986134"/>
                <a:gd name="connsiteX5" fmla="*/ 698410 w 1914334"/>
                <a:gd name="connsiteY5" fmla="*/ 1653421 h 2986134"/>
                <a:gd name="connsiteX6" fmla="*/ 1236024 w 1914334"/>
                <a:gd name="connsiteY6" fmla="*/ 1655250 h 2986134"/>
                <a:gd name="connsiteX7" fmla="*/ 1636116 w 1914334"/>
                <a:gd name="connsiteY7" fmla="*/ 1749816 h 2986134"/>
                <a:gd name="connsiteX8" fmla="*/ 1893405 w 1914334"/>
                <a:gd name="connsiteY8" fmla="*/ 1866208 h 2986134"/>
                <a:gd name="connsiteX9" fmla="*/ 1867279 w 1914334"/>
                <a:gd name="connsiteY9" fmla="*/ 1943962 h 2986134"/>
                <a:gd name="connsiteX10" fmla="*/ 1614292 w 1914334"/>
                <a:gd name="connsiteY10" fmla="*/ 2106263 h 2986134"/>
                <a:gd name="connsiteX11" fmla="*/ 1214200 w 1914334"/>
                <a:gd name="connsiteY11" fmla="*/ 2208104 h 2986134"/>
                <a:gd name="connsiteX12" fmla="*/ 896885 w 1914334"/>
                <a:gd name="connsiteY12" fmla="*/ 2195250 h 2986134"/>
                <a:gd name="connsiteX13" fmla="*/ 539793 w 1914334"/>
                <a:gd name="connsiteY13" fmla="*/ 2089164 h 2986134"/>
                <a:gd name="connsiteX14" fmla="*/ 282999 w 1914334"/>
                <a:gd name="connsiteY14" fmla="*/ 1949541 h 2986134"/>
                <a:gd name="connsiteX15" fmla="*/ 253272 w 1914334"/>
                <a:gd name="connsiteY15" fmla="*/ 2002232 h 2986134"/>
                <a:gd name="connsiteX16" fmla="*/ 302234 w 1914334"/>
                <a:gd name="connsiteY16" fmla="*/ 2395326 h 2986134"/>
                <a:gd name="connsiteX17" fmla="*/ 387549 w 1914334"/>
                <a:gd name="connsiteY17" fmla="*/ 2772335 h 2986134"/>
                <a:gd name="connsiteX18" fmla="*/ 426333 w 1914334"/>
                <a:gd name="connsiteY18" fmla="*/ 2891702 h 2986134"/>
                <a:gd name="connsiteX19" fmla="*/ 207913 w 1914334"/>
                <a:gd name="connsiteY19" fmla="*/ 2986134 h 2986134"/>
                <a:gd name="connsiteX20" fmla="*/ 38108 w 1914334"/>
                <a:gd name="connsiteY20" fmla="*/ 2352917 h 2986134"/>
                <a:gd name="connsiteX21" fmla="*/ 2226 w 1914334"/>
                <a:gd name="connsiteY21" fmla="*/ 1730425 h 2986134"/>
                <a:gd name="connsiteX22" fmla="*/ 66957 w 1914334"/>
                <a:gd name="connsiteY22" fmla="*/ 904785 h 2986134"/>
                <a:gd name="connsiteX23" fmla="*/ 239428 w 1914334"/>
                <a:gd name="connsiteY23" fmla="*/ 433148 h 2986134"/>
                <a:gd name="connsiteX24" fmla="*/ 404935 w 1914334"/>
                <a:gd name="connsiteY24" fmla="*/ 172515 h 2986134"/>
                <a:gd name="connsiteX25" fmla="*/ 573786 w 1914334"/>
                <a:gd name="connsiteY25" fmla="*/ 0 h 2986134"/>
                <a:gd name="connsiteX26" fmla="*/ 693008 w 1914334"/>
                <a:gd name="connsiteY26" fmla="*/ 332056 h 2986134"/>
                <a:gd name="connsiteX27" fmla="*/ 685894 w 1914334"/>
                <a:gd name="connsiteY27" fmla="*/ 678085 h 2986134"/>
                <a:gd name="connsiteX28" fmla="*/ 508792 w 1914334"/>
                <a:gd name="connsiteY28" fmla="*/ 1005788 h 2986134"/>
                <a:gd name="connsiteX29" fmla="*/ 511266 w 1914334"/>
                <a:gd name="connsiteY29" fmla="*/ 1049853 h 2986134"/>
                <a:gd name="connsiteX30" fmla="*/ 930004 w 1914334"/>
                <a:gd name="connsiteY30" fmla="*/ 813397 h 2986134"/>
                <a:gd name="connsiteX31" fmla="*/ 1422398 w 1914334"/>
                <a:gd name="connsiteY31" fmla="*/ 701311 h 2986134"/>
                <a:gd name="connsiteX32" fmla="*/ 1435000 w 1914334"/>
                <a:gd name="connsiteY32" fmla="*/ 708401 h 2986134"/>
                <a:gd name="connsiteX0" fmla="*/ 1435000 w 1914334"/>
                <a:gd name="connsiteY0" fmla="*/ 708401 h 2986134"/>
                <a:gd name="connsiteX1" fmla="*/ 1372407 w 1914334"/>
                <a:gd name="connsiteY1" fmla="*/ 919813 h 2986134"/>
                <a:gd name="connsiteX2" fmla="*/ 1151204 w 1914334"/>
                <a:gd name="connsiteY2" fmla="*/ 1213129 h 2986134"/>
                <a:gd name="connsiteX3" fmla="*/ 870323 w 1914334"/>
                <a:gd name="connsiteY3" fmla="*/ 1450576 h 2986134"/>
                <a:gd name="connsiteX4" fmla="*/ 528062 w 1914334"/>
                <a:gd name="connsiteY4" fmla="*/ 1632245 h 2986134"/>
                <a:gd name="connsiteX5" fmla="*/ 698410 w 1914334"/>
                <a:gd name="connsiteY5" fmla="*/ 1653421 h 2986134"/>
                <a:gd name="connsiteX6" fmla="*/ 1236024 w 1914334"/>
                <a:gd name="connsiteY6" fmla="*/ 1655250 h 2986134"/>
                <a:gd name="connsiteX7" fmla="*/ 1636116 w 1914334"/>
                <a:gd name="connsiteY7" fmla="*/ 1749816 h 2986134"/>
                <a:gd name="connsiteX8" fmla="*/ 1893405 w 1914334"/>
                <a:gd name="connsiteY8" fmla="*/ 1866208 h 2986134"/>
                <a:gd name="connsiteX9" fmla="*/ 1867279 w 1914334"/>
                <a:gd name="connsiteY9" fmla="*/ 1943962 h 2986134"/>
                <a:gd name="connsiteX10" fmla="*/ 1614292 w 1914334"/>
                <a:gd name="connsiteY10" fmla="*/ 2106263 h 2986134"/>
                <a:gd name="connsiteX11" fmla="*/ 1214200 w 1914334"/>
                <a:gd name="connsiteY11" fmla="*/ 2208104 h 2986134"/>
                <a:gd name="connsiteX12" fmla="*/ 896885 w 1914334"/>
                <a:gd name="connsiteY12" fmla="*/ 2195250 h 2986134"/>
                <a:gd name="connsiteX13" fmla="*/ 539793 w 1914334"/>
                <a:gd name="connsiteY13" fmla="*/ 2089164 h 2986134"/>
                <a:gd name="connsiteX14" fmla="*/ 282999 w 1914334"/>
                <a:gd name="connsiteY14" fmla="*/ 1949541 h 2986134"/>
                <a:gd name="connsiteX15" fmla="*/ 253272 w 1914334"/>
                <a:gd name="connsiteY15" fmla="*/ 2002232 h 2986134"/>
                <a:gd name="connsiteX16" fmla="*/ 302234 w 1914334"/>
                <a:gd name="connsiteY16" fmla="*/ 2395326 h 2986134"/>
                <a:gd name="connsiteX17" fmla="*/ 387549 w 1914334"/>
                <a:gd name="connsiteY17" fmla="*/ 2772335 h 2986134"/>
                <a:gd name="connsiteX18" fmla="*/ 426333 w 1914334"/>
                <a:gd name="connsiteY18" fmla="*/ 2891702 h 2986134"/>
                <a:gd name="connsiteX19" fmla="*/ 207913 w 1914334"/>
                <a:gd name="connsiteY19" fmla="*/ 2986134 h 2986134"/>
                <a:gd name="connsiteX20" fmla="*/ 38108 w 1914334"/>
                <a:gd name="connsiteY20" fmla="*/ 2352917 h 2986134"/>
                <a:gd name="connsiteX21" fmla="*/ 2226 w 1914334"/>
                <a:gd name="connsiteY21" fmla="*/ 1730425 h 2986134"/>
                <a:gd name="connsiteX22" fmla="*/ 66957 w 1914334"/>
                <a:gd name="connsiteY22" fmla="*/ 904785 h 2986134"/>
                <a:gd name="connsiteX23" fmla="*/ 239428 w 1914334"/>
                <a:gd name="connsiteY23" fmla="*/ 433148 h 2986134"/>
                <a:gd name="connsiteX24" fmla="*/ 404935 w 1914334"/>
                <a:gd name="connsiteY24" fmla="*/ 172515 h 2986134"/>
                <a:gd name="connsiteX25" fmla="*/ 573786 w 1914334"/>
                <a:gd name="connsiteY25" fmla="*/ 0 h 2986134"/>
                <a:gd name="connsiteX26" fmla="*/ 693008 w 1914334"/>
                <a:gd name="connsiteY26" fmla="*/ 332056 h 2986134"/>
                <a:gd name="connsiteX27" fmla="*/ 685894 w 1914334"/>
                <a:gd name="connsiteY27" fmla="*/ 678085 h 2986134"/>
                <a:gd name="connsiteX28" fmla="*/ 508792 w 1914334"/>
                <a:gd name="connsiteY28" fmla="*/ 1005788 h 2986134"/>
                <a:gd name="connsiteX29" fmla="*/ 511266 w 1914334"/>
                <a:gd name="connsiteY29" fmla="*/ 1049853 h 2986134"/>
                <a:gd name="connsiteX30" fmla="*/ 930004 w 1914334"/>
                <a:gd name="connsiteY30" fmla="*/ 813397 h 2986134"/>
                <a:gd name="connsiteX31" fmla="*/ 1422398 w 1914334"/>
                <a:gd name="connsiteY31" fmla="*/ 701311 h 2986134"/>
                <a:gd name="connsiteX32" fmla="*/ 1435000 w 1914334"/>
                <a:gd name="connsiteY32" fmla="*/ 708401 h 2986134"/>
                <a:gd name="connsiteX0" fmla="*/ 1435000 w 1914334"/>
                <a:gd name="connsiteY0" fmla="*/ 708401 h 2986134"/>
                <a:gd name="connsiteX1" fmla="*/ 1372407 w 1914334"/>
                <a:gd name="connsiteY1" fmla="*/ 919813 h 2986134"/>
                <a:gd name="connsiteX2" fmla="*/ 1151204 w 1914334"/>
                <a:gd name="connsiteY2" fmla="*/ 1213129 h 2986134"/>
                <a:gd name="connsiteX3" fmla="*/ 870323 w 1914334"/>
                <a:gd name="connsiteY3" fmla="*/ 1450576 h 2986134"/>
                <a:gd name="connsiteX4" fmla="*/ 528062 w 1914334"/>
                <a:gd name="connsiteY4" fmla="*/ 1632245 h 2986134"/>
                <a:gd name="connsiteX5" fmla="*/ 698410 w 1914334"/>
                <a:gd name="connsiteY5" fmla="*/ 1653421 h 2986134"/>
                <a:gd name="connsiteX6" fmla="*/ 1236024 w 1914334"/>
                <a:gd name="connsiteY6" fmla="*/ 1655250 h 2986134"/>
                <a:gd name="connsiteX7" fmla="*/ 1636116 w 1914334"/>
                <a:gd name="connsiteY7" fmla="*/ 1749816 h 2986134"/>
                <a:gd name="connsiteX8" fmla="*/ 1893405 w 1914334"/>
                <a:gd name="connsiteY8" fmla="*/ 1866208 h 2986134"/>
                <a:gd name="connsiteX9" fmla="*/ 1867279 w 1914334"/>
                <a:gd name="connsiteY9" fmla="*/ 1943962 h 2986134"/>
                <a:gd name="connsiteX10" fmla="*/ 1614292 w 1914334"/>
                <a:gd name="connsiteY10" fmla="*/ 2106263 h 2986134"/>
                <a:gd name="connsiteX11" fmla="*/ 1214200 w 1914334"/>
                <a:gd name="connsiteY11" fmla="*/ 2208104 h 2986134"/>
                <a:gd name="connsiteX12" fmla="*/ 896885 w 1914334"/>
                <a:gd name="connsiteY12" fmla="*/ 2195250 h 2986134"/>
                <a:gd name="connsiteX13" fmla="*/ 539793 w 1914334"/>
                <a:gd name="connsiteY13" fmla="*/ 2089164 h 2986134"/>
                <a:gd name="connsiteX14" fmla="*/ 282999 w 1914334"/>
                <a:gd name="connsiteY14" fmla="*/ 1949541 h 2986134"/>
                <a:gd name="connsiteX15" fmla="*/ 253272 w 1914334"/>
                <a:gd name="connsiteY15" fmla="*/ 2002232 h 2986134"/>
                <a:gd name="connsiteX16" fmla="*/ 302234 w 1914334"/>
                <a:gd name="connsiteY16" fmla="*/ 2395326 h 2986134"/>
                <a:gd name="connsiteX17" fmla="*/ 387549 w 1914334"/>
                <a:gd name="connsiteY17" fmla="*/ 2772335 h 2986134"/>
                <a:gd name="connsiteX18" fmla="*/ 426333 w 1914334"/>
                <a:gd name="connsiteY18" fmla="*/ 2891702 h 2986134"/>
                <a:gd name="connsiteX19" fmla="*/ 207913 w 1914334"/>
                <a:gd name="connsiteY19" fmla="*/ 2986134 h 2986134"/>
                <a:gd name="connsiteX20" fmla="*/ 38108 w 1914334"/>
                <a:gd name="connsiteY20" fmla="*/ 2352917 h 2986134"/>
                <a:gd name="connsiteX21" fmla="*/ 2226 w 1914334"/>
                <a:gd name="connsiteY21" fmla="*/ 1730425 h 2986134"/>
                <a:gd name="connsiteX22" fmla="*/ 66957 w 1914334"/>
                <a:gd name="connsiteY22" fmla="*/ 904785 h 2986134"/>
                <a:gd name="connsiteX23" fmla="*/ 239428 w 1914334"/>
                <a:gd name="connsiteY23" fmla="*/ 433148 h 2986134"/>
                <a:gd name="connsiteX24" fmla="*/ 404935 w 1914334"/>
                <a:gd name="connsiteY24" fmla="*/ 172515 h 2986134"/>
                <a:gd name="connsiteX25" fmla="*/ 573786 w 1914334"/>
                <a:gd name="connsiteY25" fmla="*/ 0 h 2986134"/>
                <a:gd name="connsiteX26" fmla="*/ 693008 w 1914334"/>
                <a:gd name="connsiteY26" fmla="*/ 332056 h 2986134"/>
                <a:gd name="connsiteX27" fmla="*/ 685894 w 1914334"/>
                <a:gd name="connsiteY27" fmla="*/ 678085 h 2986134"/>
                <a:gd name="connsiteX28" fmla="*/ 508792 w 1914334"/>
                <a:gd name="connsiteY28" fmla="*/ 1005788 h 2986134"/>
                <a:gd name="connsiteX29" fmla="*/ 511266 w 1914334"/>
                <a:gd name="connsiteY29" fmla="*/ 1049853 h 2986134"/>
                <a:gd name="connsiteX30" fmla="*/ 930004 w 1914334"/>
                <a:gd name="connsiteY30" fmla="*/ 813397 h 2986134"/>
                <a:gd name="connsiteX31" fmla="*/ 1422398 w 1914334"/>
                <a:gd name="connsiteY31" fmla="*/ 701311 h 2986134"/>
                <a:gd name="connsiteX32" fmla="*/ 1435000 w 1914334"/>
                <a:gd name="connsiteY32" fmla="*/ 708401 h 2986134"/>
                <a:gd name="connsiteX0" fmla="*/ 1473669 w 1953003"/>
                <a:gd name="connsiteY0" fmla="*/ 708401 h 2986134"/>
                <a:gd name="connsiteX1" fmla="*/ 1411076 w 1953003"/>
                <a:gd name="connsiteY1" fmla="*/ 919813 h 2986134"/>
                <a:gd name="connsiteX2" fmla="*/ 1189873 w 1953003"/>
                <a:gd name="connsiteY2" fmla="*/ 1213129 h 2986134"/>
                <a:gd name="connsiteX3" fmla="*/ 908992 w 1953003"/>
                <a:gd name="connsiteY3" fmla="*/ 1450576 h 2986134"/>
                <a:gd name="connsiteX4" fmla="*/ 566731 w 1953003"/>
                <a:gd name="connsiteY4" fmla="*/ 1632245 h 2986134"/>
                <a:gd name="connsiteX5" fmla="*/ 737079 w 1953003"/>
                <a:gd name="connsiteY5" fmla="*/ 1653421 h 2986134"/>
                <a:gd name="connsiteX6" fmla="*/ 1274693 w 1953003"/>
                <a:gd name="connsiteY6" fmla="*/ 1655250 h 2986134"/>
                <a:gd name="connsiteX7" fmla="*/ 1674785 w 1953003"/>
                <a:gd name="connsiteY7" fmla="*/ 1749816 h 2986134"/>
                <a:gd name="connsiteX8" fmla="*/ 1932074 w 1953003"/>
                <a:gd name="connsiteY8" fmla="*/ 1866208 h 2986134"/>
                <a:gd name="connsiteX9" fmla="*/ 1905948 w 1953003"/>
                <a:gd name="connsiteY9" fmla="*/ 1943962 h 2986134"/>
                <a:gd name="connsiteX10" fmla="*/ 1652961 w 1953003"/>
                <a:gd name="connsiteY10" fmla="*/ 2106263 h 2986134"/>
                <a:gd name="connsiteX11" fmla="*/ 1252869 w 1953003"/>
                <a:gd name="connsiteY11" fmla="*/ 2208104 h 2986134"/>
                <a:gd name="connsiteX12" fmla="*/ 935554 w 1953003"/>
                <a:gd name="connsiteY12" fmla="*/ 2195250 h 2986134"/>
                <a:gd name="connsiteX13" fmla="*/ 578462 w 1953003"/>
                <a:gd name="connsiteY13" fmla="*/ 2089164 h 2986134"/>
                <a:gd name="connsiteX14" fmla="*/ 321668 w 1953003"/>
                <a:gd name="connsiteY14" fmla="*/ 1949541 h 2986134"/>
                <a:gd name="connsiteX15" fmla="*/ 291941 w 1953003"/>
                <a:gd name="connsiteY15" fmla="*/ 2002232 h 2986134"/>
                <a:gd name="connsiteX16" fmla="*/ 340903 w 1953003"/>
                <a:gd name="connsiteY16" fmla="*/ 2395326 h 2986134"/>
                <a:gd name="connsiteX17" fmla="*/ 426218 w 1953003"/>
                <a:gd name="connsiteY17" fmla="*/ 2772335 h 2986134"/>
                <a:gd name="connsiteX18" fmla="*/ 465002 w 1953003"/>
                <a:gd name="connsiteY18" fmla="*/ 2891702 h 2986134"/>
                <a:gd name="connsiteX19" fmla="*/ 246582 w 1953003"/>
                <a:gd name="connsiteY19" fmla="*/ 2986134 h 2986134"/>
                <a:gd name="connsiteX20" fmla="*/ 76777 w 1953003"/>
                <a:gd name="connsiteY20" fmla="*/ 2352917 h 2986134"/>
                <a:gd name="connsiteX21" fmla="*/ 131 w 1953003"/>
                <a:gd name="connsiteY21" fmla="*/ 1730652 h 2986134"/>
                <a:gd name="connsiteX22" fmla="*/ 105626 w 1953003"/>
                <a:gd name="connsiteY22" fmla="*/ 904785 h 2986134"/>
                <a:gd name="connsiteX23" fmla="*/ 278097 w 1953003"/>
                <a:gd name="connsiteY23" fmla="*/ 433148 h 2986134"/>
                <a:gd name="connsiteX24" fmla="*/ 443604 w 1953003"/>
                <a:gd name="connsiteY24" fmla="*/ 172515 h 2986134"/>
                <a:gd name="connsiteX25" fmla="*/ 612455 w 1953003"/>
                <a:gd name="connsiteY25" fmla="*/ 0 h 2986134"/>
                <a:gd name="connsiteX26" fmla="*/ 731677 w 1953003"/>
                <a:gd name="connsiteY26" fmla="*/ 332056 h 2986134"/>
                <a:gd name="connsiteX27" fmla="*/ 724563 w 1953003"/>
                <a:gd name="connsiteY27" fmla="*/ 678085 h 2986134"/>
                <a:gd name="connsiteX28" fmla="*/ 547461 w 1953003"/>
                <a:gd name="connsiteY28" fmla="*/ 1005788 h 2986134"/>
                <a:gd name="connsiteX29" fmla="*/ 549935 w 1953003"/>
                <a:gd name="connsiteY29" fmla="*/ 1049853 h 2986134"/>
                <a:gd name="connsiteX30" fmla="*/ 968673 w 1953003"/>
                <a:gd name="connsiteY30" fmla="*/ 813397 h 2986134"/>
                <a:gd name="connsiteX31" fmla="*/ 1461067 w 1953003"/>
                <a:gd name="connsiteY31" fmla="*/ 701311 h 2986134"/>
                <a:gd name="connsiteX32" fmla="*/ 1473669 w 1953003"/>
                <a:gd name="connsiteY32" fmla="*/ 708401 h 2986134"/>
                <a:gd name="connsiteX0" fmla="*/ 1473951 w 1953285"/>
                <a:gd name="connsiteY0" fmla="*/ 708401 h 2986134"/>
                <a:gd name="connsiteX1" fmla="*/ 1411358 w 1953285"/>
                <a:gd name="connsiteY1" fmla="*/ 919813 h 2986134"/>
                <a:gd name="connsiteX2" fmla="*/ 1190155 w 1953285"/>
                <a:gd name="connsiteY2" fmla="*/ 1213129 h 2986134"/>
                <a:gd name="connsiteX3" fmla="*/ 909274 w 1953285"/>
                <a:gd name="connsiteY3" fmla="*/ 1450576 h 2986134"/>
                <a:gd name="connsiteX4" fmla="*/ 567013 w 1953285"/>
                <a:gd name="connsiteY4" fmla="*/ 1632245 h 2986134"/>
                <a:gd name="connsiteX5" fmla="*/ 737361 w 1953285"/>
                <a:gd name="connsiteY5" fmla="*/ 1653421 h 2986134"/>
                <a:gd name="connsiteX6" fmla="*/ 1274975 w 1953285"/>
                <a:gd name="connsiteY6" fmla="*/ 1655250 h 2986134"/>
                <a:gd name="connsiteX7" fmla="*/ 1675067 w 1953285"/>
                <a:gd name="connsiteY7" fmla="*/ 1749816 h 2986134"/>
                <a:gd name="connsiteX8" fmla="*/ 1932356 w 1953285"/>
                <a:gd name="connsiteY8" fmla="*/ 1866208 h 2986134"/>
                <a:gd name="connsiteX9" fmla="*/ 1906230 w 1953285"/>
                <a:gd name="connsiteY9" fmla="*/ 1943962 h 2986134"/>
                <a:gd name="connsiteX10" fmla="*/ 1653243 w 1953285"/>
                <a:gd name="connsiteY10" fmla="*/ 2106263 h 2986134"/>
                <a:gd name="connsiteX11" fmla="*/ 1253151 w 1953285"/>
                <a:gd name="connsiteY11" fmla="*/ 2208104 h 2986134"/>
                <a:gd name="connsiteX12" fmla="*/ 935836 w 1953285"/>
                <a:gd name="connsiteY12" fmla="*/ 2195250 h 2986134"/>
                <a:gd name="connsiteX13" fmla="*/ 578744 w 1953285"/>
                <a:gd name="connsiteY13" fmla="*/ 2089164 h 2986134"/>
                <a:gd name="connsiteX14" fmla="*/ 321950 w 1953285"/>
                <a:gd name="connsiteY14" fmla="*/ 1949541 h 2986134"/>
                <a:gd name="connsiteX15" fmla="*/ 292223 w 1953285"/>
                <a:gd name="connsiteY15" fmla="*/ 2002232 h 2986134"/>
                <a:gd name="connsiteX16" fmla="*/ 341185 w 1953285"/>
                <a:gd name="connsiteY16" fmla="*/ 2395326 h 2986134"/>
                <a:gd name="connsiteX17" fmla="*/ 426500 w 1953285"/>
                <a:gd name="connsiteY17" fmla="*/ 2772335 h 2986134"/>
                <a:gd name="connsiteX18" fmla="*/ 465284 w 1953285"/>
                <a:gd name="connsiteY18" fmla="*/ 2891702 h 2986134"/>
                <a:gd name="connsiteX19" fmla="*/ 246864 w 1953285"/>
                <a:gd name="connsiteY19" fmla="*/ 2986134 h 2986134"/>
                <a:gd name="connsiteX20" fmla="*/ 48349 w 1953285"/>
                <a:gd name="connsiteY20" fmla="*/ 2358824 h 2986134"/>
                <a:gd name="connsiteX21" fmla="*/ 413 w 1953285"/>
                <a:gd name="connsiteY21" fmla="*/ 1730652 h 2986134"/>
                <a:gd name="connsiteX22" fmla="*/ 105908 w 1953285"/>
                <a:gd name="connsiteY22" fmla="*/ 904785 h 2986134"/>
                <a:gd name="connsiteX23" fmla="*/ 278379 w 1953285"/>
                <a:gd name="connsiteY23" fmla="*/ 433148 h 2986134"/>
                <a:gd name="connsiteX24" fmla="*/ 443886 w 1953285"/>
                <a:gd name="connsiteY24" fmla="*/ 172515 h 2986134"/>
                <a:gd name="connsiteX25" fmla="*/ 612737 w 1953285"/>
                <a:gd name="connsiteY25" fmla="*/ 0 h 2986134"/>
                <a:gd name="connsiteX26" fmla="*/ 731959 w 1953285"/>
                <a:gd name="connsiteY26" fmla="*/ 332056 h 2986134"/>
                <a:gd name="connsiteX27" fmla="*/ 724845 w 1953285"/>
                <a:gd name="connsiteY27" fmla="*/ 678085 h 2986134"/>
                <a:gd name="connsiteX28" fmla="*/ 547743 w 1953285"/>
                <a:gd name="connsiteY28" fmla="*/ 1005788 h 2986134"/>
                <a:gd name="connsiteX29" fmla="*/ 550217 w 1953285"/>
                <a:gd name="connsiteY29" fmla="*/ 1049853 h 2986134"/>
                <a:gd name="connsiteX30" fmla="*/ 968955 w 1953285"/>
                <a:gd name="connsiteY30" fmla="*/ 813397 h 2986134"/>
                <a:gd name="connsiteX31" fmla="*/ 1461349 w 1953285"/>
                <a:gd name="connsiteY31" fmla="*/ 701311 h 2986134"/>
                <a:gd name="connsiteX32" fmla="*/ 1473951 w 1953285"/>
                <a:gd name="connsiteY32" fmla="*/ 708401 h 2986134"/>
                <a:gd name="connsiteX0" fmla="*/ 1473856 w 1953190"/>
                <a:gd name="connsiteY0" fmla="*/ 708401 h 2991508"/>
                <a:gd name="connsiteX1" fmla="*/ 1411263 w 1953190"/>
                <a:gd name="connsiteY1" fmla="*/ 919813 h 2991508"/>
                <a:gd name="connsiteX2" fmla="*/ 1190060 w 1953190"/>
                <a:gd name="connsiteY2" fmla="*/ 1213129 h 2991508"/>
                <a:gd name="connsiteX3" fmla="*/ 909179 w 1953190"/>
                <a:gd name="connsiteY3" fmla="*/ 1450576 h 2991508"/>
                <a:gd name="connsiteX4" fmla="*/ 566918 w 1953190"/>
                <a:gd name="connsiteY4" fmla="*/ 1632245 h 2991508"/>
                <a:gd name="connsiteX5" fmla="*/ 737266 w 1953190"/>
                <a:gd name="connsiteY5" fmla="*/ 1653421 h 2991508"/>
                <a:gd name="connsiteX6" fmla="*/ 1274880 w 1953190"/>
                <a:gd name="connsiteY6" fmla="*/ 1655250 h 2991508"/>
                <a:gd name="connsiteX7" fmla="*/ 1674972 w 1953190"/>
                <a:gd name="connsiteY7" fmla="*/ 1749816 h 2991508"/>
                <a:gd name="connsiteX8" fmla="*/ 1932261 w 1953190"/>
                <a:gd name="connsiteY8" fmla="*/ 1866208 h 2991508"/>
                <a:gd name="connsiteX9" fmla="*/ 1906135 w 1953190"/>
                <a:gd name="connsiteY9" fmla="*/ 1943962 h 2991508"/>
                <a:gd name="connsiteX10" fmla="*/ 1653148 w 1953190"/>
                <a:gd name="connsiteY10" fmla="*/ 2106263 h 2991508"/>
                <a:gd name="connsiteX11" fmla="*/ 1253056 w 1953190"/>
                <a:gd name="connsiteY11" fmla="*/ 2208104 h 2991508"/>
                <a:gd name="connsiteX12" fmla="*/ 935741 w 1953190"/>
                <a:gd name="connsiteY12" fmla="*/ 2195250 h 2991508"/>
                <a:gd name="connsiteX13" fmla="*/ 578649 w 1953190"/>
                <a:gd name="connsiteY13" fmla="*/ 2089164 h 2991508"/>
                <a:gd name="connsiteX14" fmla="*/ 321855 w 1953190"/>
                <a:gd name="connsiteY14" fmla="*/ 1949541 h 2991508"/>
                <a:gd name="connsiteX15" fmla="*/ 292128 w 1953190"/>
                <a:gd name="connsiteY15" fmla="*/ 2002232 h 2991508"/>
                <a:gd name="connsiteX16" fmla="*/ 341090 w 1953190"/>
                <a:gd name="connsiteY16" fmla="*/ 2395326 h 2991508"/>
                <a:gd name="connsiteX17" fmla="*/ 426405 w 1953190"/>
                <a:gd name="connsiteY17" fmla="*/ 2772335 h 2991508"/>
                <a:gd name="connsiteX18" fmla="*/ 465189 w 1953190"/>
                <a:gd name="connsiteY18" fmla="*/ 2891702 h 2991508"/>
                <a:gd name="connsiteX19" fmla="*/ 220668 w 1953190"/>
                <a:gd name="connsiteY19" fmla="*/ 2991507 h 2991508"/>
                <a:gd name="connsiteX20" fmla="*/ 48254 w 1953190"/>
                <a:gd name="connsiteY20" fmla="*/ 2358824 h 2991508"/>
                <a:gd name="connsiteX21" fmla="*/ 318 w 1953190"/>
                <a:gd name="connsiteY21" fmla="*/ 1730652 h 2991508"/>
                <a:gd name="connsiteX22" fmla="*/ 105813 w 1953190"/>
                <a:gd name="connsiteY22" fmla="*/ 904785 h 2991508"/>
                <a:gd name="connsiteX23" fmla="*/ 278284 w 1953190"/>
                <a:gd name="connsiteY23" fmla="*/ 433148 h 2991508"/>
                <a:gd name="connsiteX24" fmla="*/ 443791 w 1953190"/>
                <a:gd name="connsiteY24" fmla="*/ 172515 h 2991508"/>
                <a:gd name="connsiteX25" fmla="*/ 612642 w 1953190"/>
                <a:gd name="connsiteY25" fmla="*/ 0 h 2991508"/>
                <a:gd name="connsiteX26" fmla="*/ 731864 w 1953190"/>
                <a:gd name="connsiteY26" fmla="*/ 332056 h 2991508"/>
                <a:gd name="connsiteX27" fmla="*/ 724750 w 1953190"/>
                <a:gd name="connsiteY27" fmla="*/ 678085 h 2991508"/>
                <a:gd name="connsiteX28" fmla="*/ 547648 w 1953190"/>
                <a:gd name="connsiteY28" fmla="*/ 1005788 h 2991508"/>
                <a:gd name="connsiteX29" fmla="*/ 550122 w 1953190"/>
                <a:gd name="connsiteY29" fmla="*/ 1049853 h 2991508"/>
                <a:gd name="connsiteX30" fmla="*/ 968860 w 1953190"/>
                <a:gd name="connsiteY30" fmla="*/ 813397 h 2991508"/>
                <a:gd name="connsiteX31" fmla="*/ 1461254 w 1953190"/>
                <a:gd name="connsiteY31" fmla="*/ 701311 h 2991508"/>
                <a:gd name="connsiteX32" fmla="*/ 1473856 w 1953190"/>
                <a:gd name="connsiteY32" fmla="*/ 708401 h 2991508"/>
                <a:gd name="connsiteX0" fmla="*/ 1503680 w 1983014"/>
                <a:gd name="connsiteY0" fmla="*/ 708401 h 2991507"/>
                <a:gd name="connsiteX1" fmla="*/ 1441087 w 1983014"/>
                <a:gd name="connsiteY1" fmla="*/ 919813 h 2991507"/>
                <a:gd name="connsiteX2" fmla="*/ 1219884 w 1983014"/>
                <a:gd name="connsiteY2" fmla="*/ 1213129 h 2991507"/>
                <a:gd name="connsiteX3" fmla="*/ 939003 w 1983014"/>
                <a:gd name="connsiteY3" fmla="*/ 1450576 h 2991507"/>
                <a:gd name="connsiteX4" fmla="*/ 596742 w 1983014"/>
                <a:gd name="connsiteY4" fmla="*/ 1632245 h 2991507"/>
                <a:gd name="connsiteX5" fmla="*/ 767090 w 1983014"/>
                <a:gd name="connsiteY5" fmla="*/ 1653421 h 2991507"/>
                <a:gd name="connsiteX6" fmla="*/ 1304704 w 1983014"/>
                <a:gd name="connsiteY6" fmla="*/ 1655250 h 2991507"/>
                <a:gd name="connsiteX7" fmla="*/ 1704796 w 1983014"/>
                <a:gd name="connsiteY7" fmla="*/ 1749816 h 2991507"/>
                <a:gd name="connsiteX8" fmla="*/ 1962085 w 1983014"/>
                <a:gd name="connsiteY8" fmla="*/ 1866208 h 2991507"/>
                <a:gd name="connsiteX9" fmla="*/ 1935959 w 1983014"/>
                <a:gd name="connsiteY9" fmla="*/ 1943962 h 2991507"/>
                <a:gd name="connsiteX10" fmla="*/ 1682972 w 1983014"/>
                <a:gd name="connsiteY10" fmla="*/ 2106263 h 2991507"/>
                <a:gd name="connsiteX11" fmla="*/ 1282880 w 1983014"/>
                <a:gd name="connsiteY11" fmla="*/ 2208104 h 2991507"/>
                <a:gd name="connsiteX12" fmla="*/ 965565 w 1983014"/>
                <a:gd name="connsiteY12" fmla="*/ 2195250 h 2991507"/>
                <a:gd name="connsiteX13" fmla="*/ 608473 w 1983014"/>
                <a:gd name="connsiteY13" fmla="*/ 2089164 h 2991507"/>
                <a:gd name="connsiteX14" fmla="*/ 351679 w 1983014"/>
                <a:gd name="connsiteY14" fmla="*/ 1949541 h 2991507"/>
                <a:gd name="connsiteX15" fmla="*/ 321952 w 1983014"/>
                <a:gd name="connsiteY15" fmla="*/ 2002232 h 2991507"/>
                <a:gd name="connsiteX16" fmla="*/ 370914 w 1983014"/>
                <a:gd name="connsiteY16" fmla="*/ 2395326 h 2991507"/>
                <a:gd name="connsiteX17" fmla="*/ 456229 w 1983014"/>
                <a:gd name="connsiteY17" fmla="*/ 2772335 h 2991507"/>
                <a:gd name="connsiteX18" fmla="*/ 495013 w 1983014"/>
                <a:gd name="connsiteY18" fmla="*/ 2891702 h 2991507"/>
                <a:gd name="connsiteX19" fmla="*/ 250492 w 1983014"/>
                <a:gd name="connsiteY19" fmla="*/ 2991507 h 2991507"/>
                <a:gd name="connsiteX20" fmla="*/ 78078 w 1983014"/>
                <a:gd name="connsiteY20" fmla="*/ 2358824 h 2991507"/>
                <a:gd name="connsiteX21" fmla="*/ 129 w 1983014"/>
                <a:gd name="connsiteY21" fmla="*/ 1690577 h 2991507"/>
                <a:gd name="connsiteX22" fmla="*/ 135637 w 1983014"/>
                <a:gd name="connsiteY22" fmla="*/ 904785 h 2991507"/>
                <a:gd name="connsiteX23" fmla="*/ 308108 w 1983014"/>
                <a:gd name="connsiteY23" fmla="*/ 433148 h 2991507"/>
                <a:gd name="connsiteX24" fmla="*/ 473615 w 1983014"/>
                <a:gd name="connsiteY24" fmla="*/ 172515 h 2991507"/>
                <a:gd name="connsiteX25" fmla="*/ 642466 w 1983014"/>
                <a:gd name="connsiteY25" fmla="*/ 0 h 2991507"/>
                <a:gd name="connsiteX26" fmla="*/ 761688 w 1983014"/>
                <a:gd name="connsiteY26" fmla="*/ 332056 h 2991507"/>
                <a:gd name="connsiteX27" fmla="*/ 754574 w 1983014"/>
                <a:gd name="connsiteY27" fmla="*/ 678085 h 2991507"/>
                <a:gd name="connsiteX28" fmla="*/ 577472 w 1983014"/>
                <a:gd name="connsiteY28" fmla="*/ 1005788 h 2991507"/>
                <a:gd name="connsiteX29" fmla="*/ 579946 w 1983014"/>
                <a:gd name="connsiteY29" fmla="*/ 1049853 h 2991507"/>
                <a:gd name="connsiteX30" fmla="*/ 998684 w 1983014"/>
                <a:gd name="connsiteY30" fmla="*/ 813397 h 2991507"/>
                <a:gd name="connsiteX31" fmla="*/ 1491078 w 1983014"/>
                <a:gd name="connsiteY31" fmla="*/ 701311 h 2991507"/>
                <a:gd name="connsiteX32" fmla="*/ 1503680 w 1983014"/>
                <a:gd name="connsiteY32" fmla="*/ 708401 h 2991507"/>
                <a:gd name="connsiteX0" fmla="*/ 1503680 w 1983014"/>
                <a:gd name="connsiteY0" fmla="*/ 708401 h 2991507"/>
                <a:gd name="connsiteX1" fmla="*/ 1441087 w 1983014"/>
                <a:gd name="connsiteY1" fmla="*/ 919813 h 2991507"/>
                <a:gd name="connsiteX2" fmla="*/ 1219884 w 1983014"/>
                <a:gd name="connsiteY2" fmla="*/ 1213129 h 2991507"/>
                <a:gd name="connsiteX3" fmla="*/ 939003 w 1983014"/>
                <a:gd name="connsiteY3" fmla="*/ 1450576 h 2991507"/>
                <a:gd name="connsiteX4" fmla="*/ 596742 w 1983014"/>
                <a:gd name="connsiteY4" fmla="*/ 1632245 h 2991507"/>
                <a:gd name="connsiteX5" fmla="*/ 767090 w 1983014"/>
                <a:gd name="connsiteY5" fmla="*/ 1653421 h 2991507"/>
                <a:gd name="connsiteX6" fmla="*/ 1304704 w 1983014"/>
                <a:gd name="connsiteY6" fmla="*/ 1655250 h 2991507"/>
                <a:gd name="connsiteX7" fmla="*/ 1704796 w 1983014"/>
                <a:gd name="connsiteY7" fmla="*/ 1749816 h 2991507"/>
                <a:gd name="connsiteX8" fmla="*/ 1962085 w 1983014"/>
                <a:gd name="connsiteY8" fmla="*/ 1866208 h 2991507"/>
                <a:gd name="connsiteX9" fmla="*/ 1935959 w 1983014"/>
                <a:gd name="connsiteY9" fmla="*/ 1943962 h 2991507"/>
                <a:gd name="connsiteX10" fmla="*/ 1682972 w 1983014"/>
                <a:gd name="connsiteY10" fmla="*/ 2106263 h 2991507"/>
                <a:gd name="connsiteX11" fmla="*/ 1282880 w 1983014"/>
                <a:gd name="connsiteY11" fmla="*/ 2208104 h 2991507"/>
                <a:gd name="connsiteX12" fmla="*/ 965565 w 1983014"/>
                <a:gd name="connsiteY12" fmla="*/ 2195250 h 2991507"/>
                <a:gd name="connsiteX13" fmla="*/ 608473 w 1983014"/>
                <a:gd name="connsiteY13" fmla="*/ 2089164 h 2991507"/>
                <a:gd name="connsiteX14" fmla="*/ 351679 w 1983014"/>
                <a:gd name="connsiteY14" fmla="*/ 1949541 h 2991507"/>
                <a:gd name="connsiteX15" fmla="*/ 321952 w 1983014"/>
                <a:gd name="connsiteY15" fmla="*/ 2002232 h 2991507"/>
                <a:gd name="connsiteX16" fmla="*/ 370914 w 1983014"/>
                <a:gd name="connsiteY16" fmla="*/ 2395326 h 2991507"/>
                <a:gd name="connsiteX17" fmla="*/ 456229 w 1983014"/>
                <a:gd name="connsiteY17" fmla="*/ 2772335 h 2991507"/>
                <a:gd name="connsiteX18" fmla="*/ 495013 w 1983014"/>
                <a:gd name="connsiteY18" fmla="*/ 2891702 h 2991507"/>
                <a:gd name="connsiteX19" fmla="*/ 250492 w 1983014"/>
                <a:gd name="connsiteY19" fmla="*/ 2991507 h 2991507"/>
                <a:gd name="connsiteX20" fmla="*/ 78078 w 1983014"/>
                <a:gd name="connsiteY20" fmla="*/ 2358824 h 2991507"/>
                <a:gd name="connsiteX21" fmla="*/ 129 w 1983014"/>
                <a:gd name="connsiteY21" fmla="*/ 1690577 h 2991507"/>
                <a:gd name="connsiteX22" fmla="*/ 119976 w 1983014"/>
                <a:gd name="connsiteY22" fmla="*/ 908009 h 2991507"/>
                <a:gd name="connsiteX23" fmla="*/ 308108 w 1983014"/>
                <a:gd name="connsiteY23" fmla="*/ 433148 h 2991507"/>
                <a:gd name="connsiteX24" fmla="*/ 473615 w 1983014"/>
                <a:gd name="connsiteY24" fmla="*/ 172515 h 2991507"/>
                <a:gd name="connsiteX25" fmla="*/ 642466 w 1983014"/>
                <a:gd name="connsiteY25" fmla="*/ 0 h 2991507"/>
                <a:gd name="connsiteX26" fmla="*/ 761688 w 1983014"/>
                <a:gd name="connsiteY26" fmla="*/ 332056 h 2991507"/>
                <a:gd name="connsiteX27" fmla="*/ 754574 w 1983014"/>
                <a:gd name="connsiteY27" fmla="*/ 678085 h 2991507"/>
                <a:gd name="connsiteX28" fmla="*/ 577472 w 1983014"/>
                <a:gd name="connsiteY28" fmla="*/ 1005788 h 2991507"/>
                <a:gd name="connsiteX29" fmla="*/ 579946 w 1983014"/>
                <a:gd name="connsiteY29" fmla="*/ 1049853 h 2991507"/>
                <a:gd name="connsiteX30" fmla="*/ 998684 w 1983014"/>
                <a:gd name="connsiteY30" fmla="*/ 813397 h 2991507"/>
                <a:gd name="connsiteX31" fmla="*/ 1491078 w 1983014"/>
                <a:gd name="connsiteY31" fmla="*/ 701311 h 2991507"/>
                <a:gd name="connsiteX32" fmla="*/ 1503680 w 1983014"/>
                <a:gd name="connsiteY32" fmla="*/ 708401 h 2991507"/>
                <a:gd name="connsiteX0" fmla="*/ 1503680 w 1983014"/>
                <a:gd name="connsiteY0" fmla="*/ 708401 h 2991507"/>
                <a:gd name="connsiteX1" fmla="*/ 1441087 w 1983014"/>
                <a:gd name="connsiteY1" fmla="*/ 919813 h 2991507"/>
                <a:gd name="connsiteX2" fmla="*/ 1219884 w 1983014"/>
                <a:gd name="connsiteY2" fmla="*/ 1213129 h 2991507"/>
                <a:gd name="connsiteX3" fmla="*/ 939003 w 1983014"/>
                <a:gd name="connsiteY3" fmla="*/ 1450576 h 2991507"/>
                <a:gd name="connsiteX4" fmla="*/ 596742 w 1983014"/>
                <a:gd name="connsiteY4" fmla="*/ 1632245 h 2991507"/>
                <a:gd name="connsiteX5" fmla="*/ 767090 w 1983014"/>
                <a:gd name="connsiteY5" fmla="*/ 1653421 h 2991507"/>
                <a:gd name="connsiteX6" fmla="*/ 1304704 w 1983014"/>
                <a:gd name="connsiteY6" fmla="*/ 1655250 h 2991507"/>
                <a:gd name="connsiteX7" fmla="*/ 1704796 w 1983014"/>
                <a:gd name="connsiteY7" fmla="*/ 1749816 h 2991507"/>
                <a:gd name="connsiteX8" fmla="*/ 1962085 w 1983014"/>
                <a:gd name="connsiteY8" fmla="*/ 1866208 h 2991507"/>
                <a:gd name="connsiteX9" fmla="*/ 1935959 w 1983014"/>
                <a:gd name="connsiteY9" fmla="*/ 1943962 h 2991507"/>
                <a:gd name="connsiteX10" fmla="*/ 1682972 w 1983014"/>
                <a:gd name="connsiteY10" fmla="*/ 2106263 h 2991507"/>
                <a:gd name="connsiteX11" fmla="*/ 1282880 w 1983014"/>
                <a:gd name="connsiteY11" fmla="*/ 2208104 h 2991507"/>
                <a:gd name="connsiteX12" fmla="*/ 965565 w 1983014"/>
                <a:gd name="connsiteY12" fmla="*/ 2195250 h 2991507"/>
                <a:gd name="connsiteX13" fmla="*/ 608473 w 1983014"/>
                <a:gd name="connsiteY13" fmla="*/ 2089164 h 2991507"/>
                <a:gd name="connsiteX14" fmla="*/ 351679 w 1983014"/>
                <a:gd name="connsiteY14" fmla="*/ 1949541 h 2991507"/>
                <a:gd name="connsiteX15" fmla="*/ 321952 w 1983014"/>
                <a:gd name="connsiteY15" fmla="*/ 2002232 h 2991507"/>
                <a:gd name="connsiteX16" fmla="*/ 370914 w 1983014"/>
                <a:gd name="connsiteY16" fmla="*/ 2395326 h 2991507"/>
                <a:gd name="connsiteX17" fmla="*/ 456229 w 1983014"/>
                <a:gd name="connsiteY17" fmla="*/ 2772335 h 2991507"/>
                <a:gd name="connsiteX18" fmla="*/ 552973 w 1983014"/>
                <a:gd name="connsiteY18" fmla="*/ 2882494 h 2991507"/>
                <a:gd name="connsiteX19" fmla="*/ 250492 w 1983014"/>
                <a:gd name="connsiteY19" fmla="*/ 2991507 h 2991507"/>
                <a:gd name="connsiteX20" fmla="*/ 78078 w 1983014"/>
                <a:gd name="connsiteY20" fmla="*/ 2358824 h 2991507"/>
                <a:gd name="connsiteX21" fmla="*/ 129 w 1983014"/>
                <a:gd name="connsiteY21" fmla="*/ 1690577 h 2991507"/>
                <a:gd name="connsiteX22" fmla="*/ 119976 w 1983014"/>
                <a:gd name="connsiteY22" fmla="*/ 908009 h 2991507"/>
                <a:gd name="connsiteX23" fmla="*/ 308108 w 1983014"/>
                <a:gd name="connsiteY23" fmla="*/ 433148 h 2991507"/>
                <a:gd name="connsiteX24" fmla="*/ 473615 w 1983014"/>
                <a:gd name="connsiteY24" fmla="*/ 172515 h 2991507"/>
                <a:gd name="connsiteX25" fmla="*/ 642466 w 1983014"/>
                <a:gd name="connsiteY25" fmla="*/ 0 h 2991507"/>
                <a:gd name="connsiteX26" fmla="*/ 761688 w 1983014"/>
                <a:gd name="connsiteY26" fmla="*/ 332056 h 2991507"/>
                <a:gd name="connsiteX27" fmla="*/ 754574 w 1983014"/>
                <a:gd name="connsiteY27" fmla="*/ 678085 h 2991507"/>
                <a:gd name="connsiteX28" fmla="*/ 577472 w 1983014"/>
                <a:gd name="connsiteY28" fmla="*/ 1005788 h 2991507"/>
                <a:gd name="connsiteX29" fmla="*/ 579946 w 1983014"/>
                <a:gd name="connsiteY29" fmla="*/ 1049853 h 2991507"/>
                <a:gd name="connsiteX30" fmla="*/ 998684 w 1983014"/>
                <a:gd name="connsiteY30" fmla="*/ 813397 h 2991507"/>
                <a:gd name="connsiteX31" fmla="*/ 1491078 w 1983014"/>
                <a:gd name="connsiteY31" fmla="*/ 701311 h 2991507"/>
                <a:gd name="connsiteX32" fmla="*/ 1503680 w 1983014"/>
                <a:gd name="connsiteY32" fmla="*/ 708401 h 2991507"/>
                <a:gd name="connsiteX0" fmla="*/ 1503680 w 1983014"/>
                <a:gd name="connsiteY0" fmla="*/ 708401 h 2991507"/>
                <a:gd name="connsiteX1" fmla="*/ 1441087 w 1983014"/>
                <a:gd name="connsiteY1" fmla="*/ 919813 h 2991507"/>
                <a:gd name="connsiteX2" fmla="*/ 1219884 w 1983014"/>
                <a:gd name="connsiteY2" fmla="*/ 1213129 h 2991507"/>
                <a:gd name="connsiteX3" fmla="*/ 939003 w 1983014"/>
                <a:gd name="connsiteY3" fmla="*/ 1450576 h 2991507"/>
                <a:gd name="connsiteX4" fmla="*/ 596742 w 1983014"/>
                <a:gd name="connsiteY4" fmla="*/ 1632245 h 2991507"/>
                <a:gd name="connsiteX5" fmla="*/ 767090 w 1983014"/>
                <a:gd name="connsiteY5" fmla="*/ 1653421 h 2991507"/>
                <a:gd name="connsiteX6" fmla="*/ 1304704 w 1983014"/>
                <a:gd name="connsiteY6" fmla="*/ 1655250 h 2991507"/>
                <a:gd name="connsiteX7" fmla="*/ 1704796 w 1983014"/>
                <a:gd name="connsiteY7" fmla="*/ 1749816 h 2991507"/>
                <a:gd name="connsiteX8" fmla="*/ 1962085 w 1983014"/>
                <a:gd name="connsiteY8" fmla="*/ 1866208 h 2991507"/>
                <a:gd name="connsiteX9" fmla="*/ 1935959 w 1983014"/>
                <a:gd name="connsiteY9" fmla="*/ 1943962 h 2991507"/>
                <a:gd name="connsiteX10" fmla="*/ 1682972 w 1983014"/>
                <a:gd name="connsiteY10" fmla="*/ 2106263 h 2991507"/>
                <a:gd name="connsiteX11" fmla="*/ 1282880 w 1983014"/>
                <a:gd name="connsiteY11" fmla="*/ 2208104 h 2991507"/>
                <a:gd name="connsiteX12" fmla="*/ 965565 w 1983014"/>
                <a:gd name="connsiteY12" fmla="*/ 2195250 h 2991507"/>
                <a:gd name="connsiteX13" fmla="*/ 608473 w 1983014"/>
                <a:gd name="connsiteY13" fmla="*/ 2089164 h 2991507"/>
                <a:gd name="connsiteX14" fmla="*/ 351679 w 1983014"/>
                <a:gd name="connsiteY14" fmla="*/ 1949541 h 2991507"/>
                <a:gd name="connsiteX15" fmla="*/ 321952 w 1983014"/>
                <a:gd name="connsiteY15" fmla="*/ 2002232 h 2991507"/>
                <a:gd name="connsiteX16" fmla="*/ 370914 w 1983014"/>
                <a:gd name="connsiteY16" fmla="*/ 2395326 h 2991507"/>
                <a:gd name="connsiteX17" fmla="*/ 488935 w 1983014"/>
                <a:gd name="connsiteY17" fmla="*/ 2732957 h 2991507"/>
                <a:gd name="connsiteX18" fmla="*/ 552973 w 1983014"/>
                <a:gd name="connsiteY18" fmla="*/ 2882494 h 2991507"/>
                <a:gd name="connsiteX19" fmla="*/ 250492 w 1983014"/>
                <a:gd name="connsiteY19" fmla="*/ 2991507 h 2991507"/>
                <a:gd name="connsiteX20" fmla="*/ 78078 w 1983014"/>
                <a:gd name="connsiteY20" fmla="*/ 2358824 h 2991507"/>
                <a:gd name="connsiteX21" fmla="*/ 129 w 1983014"/>
                <a:gd name="connsiteY21" fmla="*/ 1690577 h 2991507"/>
                <a:gd name="connsiteX22" fmla="*/ 119976 w 1983014"/>
                <a:gd name="connsiteY22" fmla="*/ 908009 h 2991507"/>
                <a:gd name="connsiteX23" fmla="*/ 308108 w 1983014"/>
                <a:gd name="connsiteY23" fmla="*/ 433148 h 2991507"/>
                <a:gd name="connsiteX24" fmla="*/ 473615 w 1983014"/>
                <a:gd name="connsiteY24" fmla="*/ 172515 h 2991507"/>
                <a:gd name="connsiteX25" fmla="*/ 642466 w 1983014"/>
                <a:gd name="connsiteY25" fmla="*/ 0 h 2991507"/>
                <a:gd name="connsiteX26" fmla="*/ 761688 w 1983014"/>
                <a:gd name="connsiteY26" fmla="*/ 332056 h 2991507"/>
                <a:gd name="connsiteX27" fmla="*/ 754574 w 1983014"/>
                <a:gd name="connsiteY27" fmla="*/ 678085 h 2991507"/>
                <a:gd name="connsiteX28" fmla="*/ 577472 w 1983014"/>
                <a:gd name="connsiteY28" fmla="*/ 1005788 h 2991507"/>
                <a:gd name="connsiteX29" fmla="*/ 579946 w 1983014"/>
                <a:gd name="connsiteY29" fmla="*/ 1049853 h 2991507"/>
                <a:gd name="connsiteX30" fmla="*/ 998684 w 1983014"/>
                <a:gd name="connsiteY30" fmla="*/ 813397 h 2991507"/>
                <a:gd name="connsiteX31" fmla="*/ 1491078 w 1983014"/>
                <a:gd name="connsiteY31" fmla="*/ 701311 h 2991507"/>
                <a:gd name="connsiteX32" fmla="*/ 1503680 w 1983014"/>
                <a:gd name="connsiteY32" fmla="*/ 708401 h 2991507"/>
                <a:gd name="connsiteX0" fmla="*/ 1503680 w 1983014"/>
                <a:gd name="connsiteY0" fmla="*/ 708401 h 2991507"/>
                <a:gd name="connsiteX1" fmla="*/ 1441087 w 1983014"/>
                <a:gd name="connsiteY1" fmla="*/ 919813 h 2991507"/>
                <a:gd name="connsiteX2" fmla="*/ 1219884 w 1983014"/>
                <a:gd name="connsiteY2" fmla="*/ 1213129 h 2991507"/>
                <a:gd name="connsiteX3" fmla="*/ 939003 w 1983014"/>
                <a:gd name="connsiteY3" fmla="*/ 1450576 h 2991507"/>
                <a:gd name="connsiteX4" fmla="*/ 596742 w 1983014"/>
                <a:gd name="connsiteY4" fmla="*/ 1632245 h 2991507"/>
                <a:gd name="connsiteX5" fmla="*/ 767090 w 1983014"/>
                <a:gd name="connsiteY5" fmla="*/ 1653421 h 2991507"/>
                <a:gd name="connsiteX6" fmla="*/ 1304704 w 1983014"/>
                <a:gd name="connsiteY6" fmla="*/ 1655250 h 2991507"/>
                <a:gd name="connsiteX7" fmla="*/ 1704796 w 1983014"/>
                <a:gd name="connsiteY7" fmla="*/ 1749816 h 2991507"/>
                <a:gd name="connsiteX8" fmla="*/ 1962085 w 1983014"/>
                <a:gd name="connsiteY8" fmla="*/ 1866208 h 2991507"/>
                <a:gd name="connsiteX9" fmla="*/ 1935959 w 1983014"/>
                <a:gd name="connsiteY9" fmla="*/ 1943962 h 2991507"/>
                <a:gd name="connsiteX10" fmla="*/ 1682972 w 1983014"/>
                <a:gd name="connsiteY10" fmla="*/ 2106263 h 2991507"/>
                <a:gd name="connsiteX11" fmla="*/ 1282880 w 1983014"/>
                <a:gd name="connsiteY11" fmla="*/ 2208104 h 2991507"/>
                <a:gd name="connsiteX12" fmla="*/ 965565 w 1983014"/>
                <a:gd name="connsiteY12" fmla="*/ 2195250 h 2991507"/>
                <a:gd name="connsiteX13" fmla="*/ 608473 w 1983014"/>
                <a:gd name="connsiteY13" fmla="*/ 2089164 h 2991507"/>
                <a:gd name="connsiteX14" fmla="*/ 351679 w 1983014"/>
                <a:gd name="connsiteY14" fmla="*/ 1949541 h 2991507"/>
                <a:gd name="connsiteX15" fmla="*/ 321952 w 1983014"/>
                <a:gd name="connsiteY15" fmla="*/ 2002232 h 2991507"/>
                <a:gd name="connsiteX16" fmla="*/ 396789 w 1983014"/>
                <a:gd name="connsiteY16" fmla="*/ 2349194 h 2991507"/>
                <a:gd name="connsiteX17" fmla="*/ 488935 w 1983014"/>
                <a:gd name="connsiteY17" fmla="*/ 2732957 h 2991507"/>
                <a:gd name="connsiteX18" fmla="*/ 552973 w 1983014"/>
                <a:gd name="connsiteY18" fmla="*/ 2882494 h 2991507"/>
                <a:gd name="connsiteX19" fmla="*/ 250492 w 1983014"/>
                <a:gd name="connsiteY19" fmla="*/ 2991507 h 2991507"/>
                <a:gd name="connsiteX20" fmla="*/ 78078 w 1983014"/>
                <a:gd name="connsiteY20" fmla="*/ 2358824 h 2991507"/>
                <a:gd name="connsiteX21" fmla="*/ 129 w 1983014"/>
                <a:gd name="connsiteY21" fmla="*/ 1690577 h 2991507"/>
                <a:gd name="connsiteX22" fmla="*/ 119976 w 1983014"/>
                <a:gd name="connsiteY22" fmla="*/ 908009 h 2991507"/>
                <a:gd name="connsiteX23" fmla="*/ 308108 w 1983014"/>
                <a:gd name="connsiteY23" fmla="*/ 433148 h 2991507"/>
                <a:gd name="connsiteX24" fmla="*/ 473615 w 1983014"/>
                <a:gd name="connsiteY24" fmla="*/ 172515 h 2991507"/>
                <a:gd name="connsiteX25" fmla="*/ 642466 w 1983014"/>
                <a:gd name="connsiteY25" fmla="*/ 0 h 2991507"/>
                <a:gd name="connsiteX26" fmla="*/ 761688 w 1983014"/>
                <a:gd name="connsiteY26" fmla="*/ 332056 h 2991507"/>
                <a:gd name="connsiteX27" fmla="*/ 754574 w 1983014"/>
                <a:gd name="connsiteY27" fmla="*/ 678085 h 2991507"/>
                <a:gd name="connsiteX28" fmla="*/ 577472 w 1983014"/>
                <a:gd name="connsiteY28" fmla="*/ 1005788 h 2991507"/>
                <a:gd name="connsiteX29" fmla="*/ 579946 w 1983014"/>
                <a:gd name="connsiteY29" fmla="*/ 1049853 h 2991507"/>
                <a:gd name="connsiteX30" fmla="*/ 998684 w 1983014"/>
                <a:gd name="connsiteY30" fmla="*/ 813397 h 2991507"/>
                <a:gd name="connsiteX31" fmla="*/ 1491078 w 1983014"/>
                <a:gd name="connsiteY31" fmla="*/ 701311 h 2991507"/>
                <a:gd name="connsiteX32" fmla="*/ 1503680 w 1983014"/>
                <a:gd name="connsiteY32" fmla="*/ 708401 h 2991507"/>
                <a:gd name="connsiteX0" fmla="*/ 1503680 w 1983014"/>
                <a:gd name="connsiteY0" fmla="*/ 708401 h 2991507"/>
                <a:gd name="connsiteX1" fmla="*/ 1441087 w 1983014"/>
                <a:gd name="connsiteY1" fmla="*/ 919813 h 2991507"/>
                <a:gd name="connsiteX2" fmla="*/ 1219884 w 1983014"/>
                <a:gd name="connsiteY2" fmla="*/ 1213129 h 2991507"/>
                <a:gd name="connsiteX3" fmla="*/ 939003 w 1983014"/>
                <a:gd name="connsiteY3" fmla="*/ 1450576 h 2991507"/>
                <a:gd name="connsiteX4" fmla="*/ 596742 w 1983014"/>
                <a:gd name="connsiteY4" fmla="*/ 1632245 h 2991507"/>
                <a:gd name="connsiteX5" fmla="*/ 767090 w 1983014"/>
                <a:gd name="connsiteY5" fmla="*/ 1653421 h 2991507"/>
                <a:gd name="connsiteX6" fmla="*/ 1304704 w 1983014"/>
                <a:gd name="connsiteY6" fmla="*/ 1655250 h 2991507"/>
                <a:gd name="connsiteX7" fmla="*/ 1704796 w 1983014"/>
                <a:gd name="connsiteY7" fmla="*/ 1749816 h 2991507"/>
                <a:gd name="connsiteX8" fmla="*/ 1962085 w 1983014"/>
                <a:gd name="connsiteY8" fmla="*/ 1866208 h 2991507"/>
                <a:gd name="connsiteX9" fmla="*/ 1935959 w 1983014"/>
                <a:gd name="connsiteY9" fmla="*/ 1943962 h 2991507"/>
                <a:gd name="connsiteX10" fmla="*/ 1682972 w 1983014"/>
                <a:gd name="connsiteY10" fmla="*/ 2106263 h 2991507"/>
                <a:gd name="connsiteX11" fmla="*/ 1282880 w 1983014"/>
                <a:gd name="connsiteY11" fmla="*/ 2208104 h 2991507"/>
                <a:gd name="connsiteX12" fmla="*/ 965565 w 1983014"/>
                <a:gd name="connsiteY12" fmla="*/ 2195250 h 2991507"/>
                <a:gd name="connsiteX13" fmla="*/ 608473 w 1983014"/>
                <a:gd name="connsiteY13" fmla="*/ 2089164 h 2991507"/>
                <a:gd name="connsiteX14" fmla="*/ 351679 w 1983014"/>
                <a:gd name="connsiteY14" fmla="*/ 1949541 h 2991507"/>
                <a:gd name="connsiteX15" fmla="*/ 342833 w 1983014"/>
                <a:gd name="connsiteY15" fmla="*/ 1997936 h 2991507"/>
                <a:gd name="connsiteX16" fmla="*/ 396789 w 1983014"/>
                <a:gd name="connsiteY16" fmla="*/ 2349194 h 2991507"/>
                <a:gd name="connsiteX17" fmla="*/ 488935 w 1983014"/>
                <a:gd name="connsiteY17" fmla="*/ 2732957 h 2991507"/>
                <a:gd name="connsiteX18" fmla="*/ 552973 w 1983014"/>
                <a:gd name="connsiteY18" fmla="*/ 2882494 h 2991507"/>
                <a:gd name="connsiteX19" fmla="*/ 250492 w 1983014"/>
                <a:gd name="connsiteY19" fmla="*/ 2991507 h 2991507"/>
                <a:gd name="connsiteX20" fmla="*/ 78078 w 1983014"/>
                <a:gd name="connsiteY20" fmla="*/ 2358824 h 2991507"/>
                <a:gd name="connsiteX21" fmla="*/ 129 w 1983014"/>
                <a:gd name="connsiteY21" fmla="*/ 1690577 h 2991507"/>
                <a:gd name="connsiteX22" fmla="*/ 119976 w 1983014"/>
                <a:gd name="connsiteY22" fmla="*/ 908009 h 2991507"/>
                <a:gd name="connsiteX23" fmla="*/ 308108 w 1983014"/>
                <a:gd name="connsiteY23" fmla="*/ 433148 h 2991507"/>
                <a:gd name="connsiteX24" fmla="*/ 473615 w 1983014"/>
                <a:gd name="connsiteY24" fmla="*/ 172515 h 2991507"/>
                <a:gd name="connsiteX25" fmla="*/ 642466 w 1983014"/>
                <a:gd name="connsiteY25" fmla="*/ 0 h 2991507"/>
                <a:gd name="connsiteX26" fmla="*/ 761688 w 1983014"/>
                <a:gd name="connsiteY26" fmla="*/ 332056 h 2991507"/>
                <a:gd name="connsiteX27" fmla="*/ 754574 w 1983014"/>
                <a:gd name="connsiteY27" fmla="*/ 678085 h 2991507"/>
                <a:gd name="connsiteX28" fmla="*/ 577472 w 1983014"/>
                <a:gd name="connsiteY28" fmla="*/ 1005788 h 2991507"/>
                <a:gd name="connsiteX29" fmla="*/ 579946 w 1983014"/>
                <a:gd name="connsiteY29" fmla="*/ 1049853 h 2991507"/>
                <a:gd name="connsiteX30" fmla="*/ 998684 w 1983014"/>
                <a:gd name="connsiteY30" fmla="*/ 813397 h 2991507"/>
                <a:gd name="connsiteX31" fmla="*/ 1491078 w 1983014"/>
                <a:gd name="connsiteY31" fmla="*/ 701311 h 2991507"/>
                <a:gd name="connsiteX32" fmla="*/ 1503680 w 1983014"/>
                <a:gd name="connsiteY32" fmla="*/ 708401 h 2991507"/>
                <a:gd name="connsiteX0" fmla="*/ 1503680 w 1983014"/>
                <a:gd name="connsiteY0" fmla="*/ 708401 h 2991507"/>
                <a:gd name="connsiteX1" fmla="*/ 1441087 w 1983014"/>
                <a:gd name="connsiteY1" fmla="*/ 919813 h 2991507"/>
                <a:gd name="connsiteX2" fmla="*/ 1219884 w 1983014"/>
                <a:gd name="connsiteY2" fmla="*/ 1213129 h 2991507"/>
                <a:gd name="connsiteX3" fmla="*/ 939003 w 1983014"/>
                <a:gd name="connsiteY3" fmla="*/ 1450576 h 2991507"/>
                <a:gd name="connsiteX4" fmla="*/ 596742 w 1983014"/>
                <a:gd name="connsiteY4" fmla="*/ 1632245 h 2991507"/>
                <a:gd name="connsiteX5" fmla="*/ 767090 w 1983014"/>
                <a:gd name="connsiteY5" fmla="*/ 1653421 h 2991507"/>
                <a:gd name="connsiteX6" fmla="*/ 1304704 w 1983014"/>
                <a:gd name="connsiteY6" fmla="*/ 1655250 h 2991507"/>
                <a:gd name="connsiteX7" fmla="*/ 1704796 w 1983014"/>
                <a:gd name="connsiteY7" fmla="*/ 1749816 h 2991507"/>
                <a:gd name="connsiteX8" fmla="*/ 1962085 w 1983014"/>
                <a:gd name="connsiteY8" fmla="*/ 1866208 h 2991507"/>
                <a:gd name="connsiteX9" fmla="*/ 1935959 w 1983014"/>
                <a:gd name="connsiteY9" fmla="*/ 1943962 h 2991507"/>
                <a:gd name="connsiteX10" fmla="*/ 1682972 w 1983014"/>
                <a:gd name="connsiteY10" fmla="*/ 2106263 h 2991507"/>
                <a:gd name="connsiteX11" fmla="*/ 1282880 w 1983014"/>
                <a:gd name="connsiteY11" fmla="*/ 2208104 h 2991507"/>
                <a:gd name="connsiteX12" fmla="*/ 965565 w 1983014"/>
                <a:gd name="connsiteY12" fmla="*/ 2195250 h 2991507"/>
                <a:gd name="connsiteX13" fmla="*/ 608473 w 1983014"/>
                <a:gd name="connsiteY13" fmla="*/ 2089164 h 2991507"/>
                <a:gd name="connsiteX14" fmla="*/ 351679 w 1983014"/>
                <a:gd name="connsiteY14" fmla="*/ 1949541 h 2991507"/>
                <a:gd name="connsiteX15" fmla="*/ 342833 w 1983014"/>
                <a:gd name="connsiteY15" fmla="*/ 1997936 h 2991507"/>
                <a:gd name="connsiteX16" fmla="*/ 396789 w 1983014"/>
                <a:gd name="connsiteY16" fmla="*/ 2349194 h 2991507"/>
                <a:gd name="connsiteX17" fmla="*/ 488935 w 1983014"/>
                <a:gd name="connsiteY17" fmla="*/ 2732957 h 2991507"/>
                <a:gd name="connsiteX18" fmla="*/ 552973 w 1983014"/>
                <a:gd name="connsiteY18" fmla="*/ 2882494 h 2991507"/>
                <a:gd name="connsiteX19" fmla="*/ 250492 w 1983014"/>
                <a:gd name="connsiteY19" fmla="*/ 2991507 h 2991507"/>
                <a:gd name="connsiteX20" fmla="*/ 78078 w 1983014"/>
                <a:gd name="connsiteY20" fmla="*/ 2358824 h 2991507"/>
                <a:gd name="connsiteX21" fmla="*/ 129 w 1983014"/>
                <a:gd name="connsiteY21" fmla="*/ 1690577 h 2991507"/>
                <a:gd name="connsiteX22" fmla="*/ 119976 w 1983014"/>
                <a:gd name="connsiteY22" fmla="*/ 908009 h 2991507"/>
                <a:gd name="connsiteX23" fmla="*/ 308108 w 1983014"/>
                <a:gd name="connsiteY23" fmla="*/ 433148 h 2991507"/>
                <a:gd name="connsiteX24" fmla="*/ 473615 w 1983014"/>
                <a:gd name="connsiteY24" fmla="*/ 172515 h 2991507"/>
                <a:gd name="connsiteX25" fmla="*/ 642466 w 1983014"/>
                <a:gd name="connsiteY25" fmla="*/ 0 h 2991507"/>
                <a:gd name="connsiteX26" fmla="*/ 761688 w 1983014"/>
                <a:gd name="connsiteY26" fmla="*/ 332056 h 2991507"/>
                <a:gd name="connsiteX27" fmla="*/ 754574 w 1983014"/>
                <a:gd name="connsiteY27" fmla="*/ 678085 h 2991507"/>
                <a:gd name="connsiteX28" fmla="*/ 577472 w 1983014"/>
                <a:gd name="connsiteY28" fmla="*/ 1005788 h 2991507"/>
                <a:gd name="connsiteX29" fmla="*/ 579946 w 1983014"/>
                <a:gd name="connsiteY29" fmla="*/ 1049853 h 2991507"/>
                <a:gd name="connsiteX30" fmla="*/ 998684 w 1983014"/>
                <a:gd name="connsiteY30" fmla="*/ 813397 h 2991507"/>
                <a:gd name="connsiteX31" fmla="*/ 1491078 w 1983014"/>
                <a:gd name="connsiteY31" fmla="*/ 701311 h 2991507"/>
                <a:gd name="connsiteX32" fmla="*/ 1503680 w 1983014"/>
                <a:gd name="connsiteY32" fmla="*/ 708401 h 2991507"/>
                <a:gd name="connsiteX0" fmla="*/ 1503750 w 1983084"/>
                <a:gd name="connsiteY0" fmla="*/ 708401 h 2991507"/>
                <a:gd name="connsiteX1" fmla="*/ 1441157 w 1983084"/>
                <a:gd name="connsiteY1" fmla="*/ 919813 h 2991507"/>
                <a:gd name="connsiteX2" fmla="*/ 1219954 w 1983084"/>
                <a:gd name="connsiteY2" fmla="*/ 1213129 h 2991507"/>
                <a:gd name="connsiteX3" fmla="*/ 939073 w 1983084"/>
                <a:gd name="connsiteY3" fmla="*/ 1450576 h 2991507"/>
                <a:gd name="connsiteX4" fmla="*/ 596812 w 1983084"/>
                <a:gd name="connsiteY4" fmla="*/ 1632245 h 2991507"/>
                <a:gd name="connsiteX5" fmla="*/ 767160 w 1983084"/>
                <a:gd name="connsiteY5" fmla="*/ 1653421 h 2991507"/>
                <a:gd name="connsiteX6" fmla="*/ 1304774 w 1983084"/>
                <a:gd name="connsiteY6" fmla="*/ 1655250 h 2991507"/>
                <a:gd name="connsiteX7" fmla="*/ 1704866 w 1983084"/>
                <a:gd name="connsiteY7" fmla="*/ 1749816 h 2991507"/>
                <a:gd name="connsiteX8" fmla="*/ 1962155 w 1983084"/>
                <a:gd name="connsiteY8" fmla="*/ 1866208 h 2991507"/>
                <a:gd name="connsiteX9" fmla="*/ 1936029 w 1983084"/>
                <a:gd name="connsiteY9" fmla="*/ 1943962 h 2991507"/>
                <a:gd name="connsiteX10" fmla="*/ 1683042 w 1983084"/>
                <a:gd name="connsiteY10" fmla="*/ 2106263 h 2991507"/>
                <a:gd name="connsiteX11" fmla="*/ 1282950 w 1983084"/>
                <a:gd name="connsiteY11" fmla="*/ 2208104 h 2991507"/>
                <a:gd name="connsiteX12" fmla="*/ 965635 w 1983084"/>
                <a:gd name="connsiteY12" fmla="*/ 2195250 h 2991507"/>
                <a:gd name="connsiteX13" fmla="*/ 608543 w 1983084"/>
                <a:gd name="connsiteY13" fmla="*/ 2089164 h 2991507"/>
                <a:gd name="connsiteX14" fmla="*/ 351749 w 1983084"/>
                <a:gd name="connsiteY14" fmla="*/ 1949541 h 2991507"/>
                <a:gd name="connsiteX15" fmla="*/ 342903 w 1983084"/>
                <a:gd name="connsiteY15" fmla="*/ 1997936 h 2991507"/>
                <a:gd name="connsiteX16" fmla="*/ 396859 w 1983084"/>
                <a:gd name="connsiteY16" fmla="*/ 2349194 h 2991507"/>
                <a:gd name="connsiteX17" fmla="*/ 489005 w 1983084"/>
                <a:gd name="connsiteY17" fmla="*/ 2732957 h 2991507"/>
                <a:gd name="connsiteX18" fmla="*/ 553043 w 1983084"/>
                <a:gd name="connsiteY18" fmla="*/ 2882494 h 2991507"/>
                <a:gd name="connsiteX19" fmla="*/ 250562 w 1983084"/>
                <a:gd name="connsiteY19" fmla="*/ 2991507 h 2991507"/>
                <a:gd name="connsiteX20" fmla="*/ 63305 w 1983084"/>
                <a:gd name="connsiteY20" fmla="*/ 2363639 h 2991507"/>
                <a:gd name="connsiteX21" fmla="*/ 199 w 1983084"/>
                <a:gd name="connsiteY21" fmla="*/ 1690577 h 2991507"/>
                <a:gd name="connsiteX22" fmla="*/ 120046 w 1983084"/>
                <a:gd name="connsiteY22" fmla="*/ 908009 h 2991507"/>
                <a:gd name="connsiteX23" fmla="*/ 308178 w 1983084"/>
                <a:gd name="connsiteY23" fmla="*/ 433148 h 2991507"/>
                <a:gd name="connsiteX24" fmla="*/ 473685 w 1983084"/>
                <a:gd name="connsiteY24" fmla="*/ 172515 h 2991507"/>
                <a:gd name="connsiteX25" fmla="*/ 642536 w 1983084"/>
                <a:gd name="connsiteY25" fmla="*/ 0 h 2991507"/>
                <a:gd name="connsiteX26" fmla="*/ 761758 w 1983084"/>
                <a:gd name="connsiteY26" fmla="*/ 332056 h 2991507"/>
                <a:gd name="connsiteX27" fmla="*/ 754644 w 1983084"/>
                <a:gd name="connsiteY27" fmla="*/ 678085 h 2991507"/>
                <a:gd name="connsiteX28" fmla="*/ 577542 w 1983084"/>
                <a:gd name="connsiteY28" fmla="*/ 1005788 h 2991507"/>
                <a:gd name="connsiteX29" fmla="*/ 580016 w 1983084"/>
                <a:gd name="connsiteY29" fmla="*/ 1049853 h 2991507"/>
                <a:gd name="connsiteX30" fmla="*/ 998754 w 1983084"/>
                <a:gd name="connsiteY30" fmla="*/ 813397 h 2991507"/>
                <a:gd name="connsiteX31" fmla="*/ 1491148 w 1983084"/>
                <a:gd name="connsiteY31" fmla="*/ 701311 h 2991507"/>
                <a:gd name="connsiteX32" fmla="*/ 1503750 w 1983084"/>
                <a:gd name="connsiteY32" fmla="*/ 708401 h 2991507"/>
                <a:gd name="connsiteX0" fmla="*/ 1503751 w 1983085"/>
                <a:gd name="connsiteY0" fmla="*/ 708401 h 2991507"/>
                <a:gd name="connsiteX1" fmla="*/ 1441158 w 1983085"/>
                <a:gd name="connsiteY1" fmla="*/ 919813 h 2991507"/>
                <a:gd name="connsiteX2" fmla="*/ 1219955 w 1983085"/>
                <a:gd name="connsiteY2" fmla="*/ 1213129 h 2991507"/>
                <a:gd name="connsiteX3" fmla="*/ 939074 w 1983085"/>
                <a:gd name="connsiteY3" fmla="*/ 1450576 h 2991507"/>
                <a:gd name="connsiteX4" fmla="*/ 596813 w 1983085"/>
                <a:gd name="connsiteY4" fmla="*/ 1632245 h 2991507"/>
                <a:gd name="connsiteX5" fmla="*/ 767161 w 1983085"/>
                <a:gd name="connsiteY5" fmla="*/ 1653421 h 2991507"/>
                <a:gd name="connsiteX6" fmla="*/ 1304775 w 1983085"/>
                <a:gd name="connsiteY6" fmla="*/ 1655250 h 2991507"/>
                <a:gd name="connsiteX7" fmla="*/ 1704867 w 1983085"/>
                <a:gd name="connsiteY7" fmla="*/ 1749816 h 2991507"/>
                <a:gd name="connsiteX8" fmla="*/ 1962156 w 1983085"/>
                <a:gd name="connsiteY8" fmla="*/ 1866208 h 2991507"/>
                <a:gd name="connsiteX9" fmla="*/ 1936030 w 1983085"/>
                <a:gd name="connsiteY9" fmla="*/ 1943962 h 2991507"/>
                <a:gd name="connsiteX10" fmla="*/ 1683043 w 1983085"/>
                <a:gd name="connsiteY10" fmla="*/ 2106263 h 2991507"/>
                <a:gd name="connsiteX11" fmla="*/ 1282951 w 1983085"/>
                <a:gd name="connsiteY11" fmla="*/ 2208104 h 2991507"/>
                <a:gd name="connsiteX12" fmla="*/ 965636 w 1983085"/>
                <a:gd name="connsiteY12" fmla="*/ 2195250 h 2991507"/>
                <a:gd name="connsiteX13" fmla="*/ 608544 w 1983085"/>
                <a:gd name="connsiteY13" fmla="*/ 2089164 h 2991507"/>
                <a:gd name="connsiteX14" fmla="*/ 351750 w 1983085"/>
                <a:gd name="connsiteY14" fmla="*/ 1949541 h 2991507"/>
                <a:gd name="connsiteX15" fmla="*/ 342904 w 1983085"/>
                <a:gd name="connsiteY15" fmla="*/ 1997936 h 2991507"/>
                <a:gd name="connsiteX16" fmla="*/ 396860 w 1983085"/>
                <a:gd name="connsiteY16" fmla="*/ 2349194 h 2991507"/>
                <a:gd name="connsiteX17" fmla="*/ 509109 w 1983085"/>
                <a:gd name="connsiteY17" fmla="*/ 2762247 h 2991507"/>
                <a:gd name="connsiteX18" fmla="*/ 553044 w 1983085"/>
                <a:gd name="connsiteY18" fmla="*/ 2882494 h 2991507"/>
                <a:gd name="connsiteX19" fmla="*/ 250563 w 1983085"/>
                <a:gd name="connsiteY19" fmla="*/ 2991507 h 2991507"/>
                <a:gd name="connsiteX20" fmla="*/ 63306 w 1983085"/>
                <a:gd name="connsiteY20" fmla="*/ 2363639 h 2991507"/>
                <a:gd name="connsiteX21" fmla="*/ 200 w 1983085"/>
                <a:gd name="connsiteY21" fmla="*/ 1690577 h 2991507"/>
                <a:gd name="connsiteX22" fmla="*/ 120047 w 1983085"/>
                <a:gd name="connsiteY22" fmla="*/ 908009 h 2991507"/>
                <a:gd name="connsiteX23" fmla="*/ 308179 w 1983085"/>
                <a:gd name="connsiteY23" fmla="*/ 433148 h 2991507"/>
                <a:gd name="connsiteX24" fmla="*/ 473686 w 1983085"/>
                <a:gd name="connsiteY24" fmla="*/ 172515 h 2991507"/>
                <a:gd name="connsiteX25" fmla="*/ 642537 w 1983085"/>
                <a:gd name="connsiteY25" fmla="*/ 0 h 2991507"/>
                <a:gd name="connsiteX26" fmla="*/ 761759 w 1983085"/>
                <a:gd name="connsiteY26" fmla="*/ 332056 h 2991507"/>
                <a:gd name="connsiteX27" fmla="*/ 754645 w 1983085"/>
                <a:gd name="connsiteY27" fmla="*/ 678085 h 2991507"/>
                <a:gd name="connsiteX28" fmla="*/ 577543 w 1983085"/>
                <a:gd name="connsiteY28" fmla="*/ 1005788 h 2991507"/>
                <a:gd name="connsiteX29" fmla="*/ 580017 w 1983085"/>
                <a:gd name="connsiteY29" fmla="*/ 1049853 h 2991507"/>
                <a:gd name="connsiteX30" fmla="*/ 998755 w 1983085"/>
                <a:gd name="connsiteY30" fmla="*/ 813397 h 2991507"/>
                <a:gd name="connsiteX31" fmla="*/ 1491149 w 1983085"/>
                <a:gd name="connsiteY31" fmla="*/ 701311 h 2991507"/>
                <a:gd name="connsiteX32" fmla="*/ 1503751 w 1983085"/>
                <a:gd name="connsiteY32" fmla="*/ 708401 h 2991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983085" h="2991507">
                  <a:moveTo>
                    <a:pt x="1503751" y="708401"/>
                  </a:moveTo>
                  <a:cubicBezTo>
                    <a:pt x="1523712" y="737061"/>
                    <a:pt x="1480707" y="845173"/>
                    <a:pt x="1441158" y="919813"/>
                  </a:cubicBezTo>
                  <a:cubicBezTo>
                    <a:pt x="1395959" y="1005116"/>
                    <a:pt x="1303636" y="1124669"/>
                    <a:pt x="1219955" y="1213129"/>
                  </a:cubicBezTo>
                  <a:cubicBezTo>
                    <a:pt x="1136275" y="1301590"/>
                    <a:pt x="1042931" y="1380723"/>
                    <a:pt x="939074" y="1450576"/>
                  </a:cubicBezTo>
                  <a:cubicBezTo>
                    <a:pt x="835217" y="1520429"/>
                    <a:pt x="606345" y="1620692"/>
                    <a:pt x="596813" y="1632245"/>
                  </a:cubicBezTo>
                  <a:cubicBezTo>
                    <a:pt x="587281" y="1643798"/>
                    <a:pt x="649167" y="1649587"/>
                    <a:pt x="767161" y="1653421"/>
                  </a:cubicBezTo>
                  <a:cubicBezTo>
                    <a:pt x="885155" y="1657255"/>
                    <a:pt x="1148491" y="1639184"/>
                    <a:pt x="1304775" y="1655250"/>
                  </a:cubicBezTo>
                  <a:cubicBezTo>
                    <a:pt x="1461059" y="1671316"/>
                    <a:pt x="1595303" y="1714658"/>
                    <a:pt x="1704867" y="1749816"/>
                  </a:cubicBezTo>
                  <a:cubicBezTo>
                    <a:pt x="1814430" y="1784976"/>
                    <a:pt x="1923629" y="1833850"/>
                    <a:pt x="1962156" y="1866208"/>
                  </a:cubicBezTo>
                  <a:cubicBezTo>
                    <a:pt x="2000683" y="1898565"/>
                    <a:pt x="1982548" y="1903952"/>
                    <a:pt x="1936030" y="1943962"/>
                  </a:cubicBezTo>
                  <a:cubicBezTo>
                    <a:pt x="1889511" y="1983971"/>
                    <a:pt x="1791890" y="2062239"/>
                    <a:pt x="1683043" y="2106263"/>
                  </a:cubicBezTo>
                  <a:cubicBezTo>
                    <a:pt x="1574197" y="2150286"/>
                    <a:pt x="1402519" y="2193274"/>
                    <a:pt x="1282951" y="2208104"/>
                  </a:cubicBezTo>
                  <a:cubicBezTo>
                    <a:pt x="1163382" y="2222935"/>
                    <a:pt x="1078036" y="2215074"/>
                    <a:pt x="965636" y="2195250"/>
                  </a:cubicBezTo>
                  <a:cubicBezTo>
                    <a:pt x="853235" y="2175427"/>
                    <a:pt x="710858" y="2130115"/>
                    <a:pt x="608544" y="2089164"/>
                  </a:cubicBezTo>
                  <a:cubicBezTo>
                    <a:pt x="506230" y="2048213"/>
                    <a:pt x="368968" y="1961518"/>
                    <a:pt x="351750" y="1949541"/>
                  </a:cubicBezTo>
                  <a:cubicBezTo>
                    <a:pt x="334532" y="1937564"/>
                    <a:pt x="335386" y="1931327"/>
                    <a:pt x="342904" y="1997936"/>
                  </a:cubicBezTo>
                  <a:cubicBezTo>
                    <a:pt x="350422" y="2064545"/>
                    <a:pt x="369159" y="2221809"/>
                    <a:pt x="396860" y="2349194"/>
                  </a:cubicBezTo>
                  <a:cubicBezTo>
                    <a:pt x="424561" y="2476579"/>
                    <a:pt x="467735" y="2639985"/>
                    <a:pt x="509109" y="2762247"/>
                  </a:cubicBezTo>
                  <a:lnTo>
                    <a:pt x="553044" y="2882494"/>
                  </a:lnTo>
                  <a:cubicBezTo>
                    <a:pt x="473777" y="2939687"/>
                    <a:pt x="326860" y="2968014"/>
                    <a:pt x="250563" y="2991507"/>
                  </a:cubicBezTo>
                  <a:cubicBezTo>
                    <a:pt x="170949" y="2783480"/>
                    <a:pt x="105033" y="2580461"/>
                    <a:pt x="63306" y="2363639"/>
                  </a:cubicBezTo>
                  <a:cubicBezTo>
                    <a:pt x="21579" y="2146817"/>
                    <a:pt x="-2461" y="1929490"/>
                    <a:pt x="200" y="1690577"/>
                  </a:cubicBezTo>
                  <a:cubicBezTo>
                    <a:pt x="2859" y="1451663"/>
                    <a:pt x="68717" y="1117581"/>
                    <a:pt x="120047" y="908009"/>
                  </a:cubicBezTo>
                  <a:cubicBezTo>
                    <a:pt x="171377" y="698438"/>
                    <a:pt x="249239" y="555730"/>
                    <a:pt x="308179" y="433148"/>
                  </a:cubicBezTo>
                  <a:cubicBezTo>
                    <a:pt x="367119" y="310566"/>
                    <a:pt x="414822" y="245163"/>
                    <a:pt x="473686" y="172515"/>
                  </a:cubicBezTo>
                  <a:cubicBezTo>
                    <a:pt x="525192" y="108949"/>
                    <a:pt x="595112" y="17610"/>
                    <a:pt x="642537" y="0"/>
                  </a:cubicBezTo>
                  <a:cubicBezTo>
                    <a:pt x="709556" y="115352"/>
                    <a:pt x="737990" y="210065"/>
                    <a:pt x="761759" y="332056"/>
                  </a:cubicBezTo>
                  <a:cubicBezTo>
                    <a:pt x="780973" y="477891"/>
                    <a:pt x="781276" y="547748"/>
                    <a:pt x="754645" y="678085"/>
                  </a:cubicBezTo>
                  <a:cubicBezTo>
                    <a:pt x="727497" y="810951"/>
                    <a:pt x="606647" y="943826"/>
                    <a:pt x="577543" y="1005788"/>
                  </a:cubicBezTo>
                  <a:cubicBezTo>
                    <a:pt x="548438" y="1067749"/>
                    <a:pt x="509816" y="1081918"/>
                    <a:pt x="580017" y="1049853"/>
                  </a:cubicBezTo>
                  <a:cubicBezTo>
                    <a:pt x="650219" y="1017789"/>
                    <a:pt x="846899" y="871489"/>
                    <a:pt x="998755" y="813397"/>
                  </a:cubicBezTo>
                  <a:cubicBezTo>
                    <a:pt x="1150609" y="755308"/>
                    <a:pt x="1446228" y="697135"/>
                    <a:pt x="1491149" y="701311"/>
                  </a:cubicBezTo>
                  <a:cubicBezTo>
                    <a:pt x="1496764" y="701833"/>
                    <a:pt x="1500901" y="704307"/>
                    <a:pt x="1503751" y="708401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A35142EF-06FE-5359-648A-F585DF6D4C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516067" flipH="1">
              <a:off x="11879717" y="3115440"/>
              <a:ext cx="1284318" cy="1937410"/>
            </a:xfrm>
            <a:custGeom>
              <a:avLst/>
              <a:gdLst>
                <a:gd name="connsiteX0" fmla="*/ 1435000 w 1914334"/>
                <a:gd name="connsiteY0" fmla="*/ 708733 h 2986466"/>
                <a:gd name="connsiteX1" fmla="*/ 1372407 w 1914334"/>
                <a:gd name="connsiteY1" fmla="*/ 920145 h 2986466"/>
                <a:gd name="connsiteX2" fmla="*/ 1151204 w 1914334"/>
                <a:gd name="connsiteY2" fmla="*/ 1213461 h 2986466"/>
                <a:gd name="connsiteX3" fmla="*/ 870323 w 1914334"/>
                <a:gd name="connsiteY3" fmla="*/ 1450908 h 2986466"/>
                <a:gd name="connsiteX4" fmla="*/ 413435 w 1914334"/>
                <a:gd name="connsiteY4" fmla="*/ 1646154 h 2986466"/>
                <a:gd name="connsiteX5" fmla="*/ 544953 w 1914334"/>
                <a:gd name="connsiteY5" fmla="*/ 1655582 h 2986466"/>
                <a:gd name="connsiteX6" fmla="*/ 1236024 w 1914334"/>
                <a:gd name="connsiteY6" fmla="*/ 1655582 h 2986466"/>
                <a:gd name="connsiteX7" fmla="*/ 1636116 w 1914334"/>
                <a:gd name="connsiteY7" fmla="*/ 1750148 h 2986466"/>
                <a:gd name="connsiteX8" fmla="*/ 1893405 w 1914334"/>
                <a:gd name="connsiteY8" fmla="*/ 1866540 h 2986466"/>
                <a:gd name="connsiteX9" fmla="*/ 1867279 w 1914334"/>
                <a:gd name="connsiteY9" fmla="*/ 1944294 h 2986466"/>
                <a:gd name="connsiteX10" fmla="*/ 1614292 w 1914334"/>
                <a:gd name="connsiteY10" fmla="*/ 2106595 h 2986466"/>
                <a:gd name="connsiteX11" fmla="*/ 1214200 w 1914334"/>
                <a:gd name="connsiteY11" fmla="*/ 2208436 h 2986466"/>
                <a:gd name="connsiteX12" fmla="*/ 896885 w 1914334"/>
                <a:gd name="connsiteY12" fmla="*/ 2195582 h 2986466"/>
                <a:gd name="connsiteX13" fmla="*/ 539793 w 1914334"/>
                <a:gd name="connsiteY13" fmla="*/ 2089496 h 2986466"/>
                <a:gd name="connsiteX14" fmla="*/ 282999 w 1914334"/>
                <a:gd name="connsiteY14" fmla="*/ 1949873 h 2986466"/>
                <a:gd name="connsiteX15" fmla="*/ 253272 w 1914334"/>
                <a:gd name="connsiteY15" fmla="*/ 2002564 h 2986466"/>
                <a:gd name="connsiteX16" fmla="*/ 302234 w 1914334"/>
                <a:gd name="connsiteY16" fmla="*/ 2395658 h 2986466"/>
                <a:gd name="connsiteX17" fmla="*/ 387549 w 1914334"/>
                <a:gd name="connsiteY17" fmla="*/ 2772667 h 2986466"/>
                <a:gd name="connsiteX18" fmla="*/ 426333 w 1914334"/>
                <a:gd name="connsiteY18" fmla="*/ 2892034 h 2986466"/>
                <a:gd name="connsiteX19" fmla="*/ 207913 w 1914334"/>
                <a:gd name="connsiteY19" fmla="*/ 2986466 h 2986466"/>
                <a:gd name="connsiteX20" fmla="*/ 38108 w 1914334"/>
                <a:gd name="connsiteY20" fmla="*/ 2353249 h 2986466"/>
                <a:gd name="connsiteX21" fmla="*/ 2226 w 1914334"/>
                <a:gd name="connsiteY21" fmla="*/ 1730757 h 2986466"/>
                <a:gd name="connsiteX22" fmla="*/ 66957 w 1914334"/>
                <a:gd name="connsiteY22" fmla="*/ 905117 h 2986466"/>
                <a:gd name="connsiteX23" fmla="*/ 239428 w 1914334"/>
                <a:gd name="connsiteY23" fmla="*/ 433480 h 2986466"/>
                <a:gd name="connsiteX24" fmla="*/ 404935 w 1914334"/>
                <a:gd name="connsiteY24" fmla="*/ 172847 h 2986466"/>
                <a:gd name="connsiteX25" fmla="*/ 573786 w 1914334"/>
                <a:gd name="connsiteY25" fmla="*/ 332 h 2986466"/>
                <a:gd name="connsiteX26" fmla="*/ 576067 w 1914334"/>
                <a:gd name="connsiteY26" fmla="*/ 0 h 2986466"/>
                <a:gd name="connsiteX27" fmla="*/ 693008 w 1914334"/>
                <a:gd name="connsiteY27" fmla="*/ 332388 h 2986466"/>
                <a:gd name="connsiteX28" fmla="*/ 699666 w 1914334"/>
                <a:gd name="connsiteY28" fmla="*/ 437421 h 2986466"/>
                <a:gd name="connsiteX29" fmla="*/ 685894 w 1914334"/>
                <a:gd name="connsiteY29" fmla="*/ 678417 h 2986466"/>
                <a:gd name="connsiteX30" fmla="*/ 508792 w 1914334"/>
                <a:gd name="connsiteY30" fmla="*/ 1006120 h 2986466"/>
                <a:gd name="connsiteX31" fmla="*/ 511266 w 1914334"/>
                <a:gd name="connsiteY31" fmla="*/ 1050185 h 2986466"/>
                <a:gd name="connsiteX32" fmla="*/ 930004 w 1914334"/>
                <a:gd name="connsiteY32" fmla="*/ 813729 h 2986466"/>
                <a:gd name="connsiteX33" fmla="*/ 1422398 w 1914334"/>
                <a:gd name="connsiteY33" fmla="*/ 701643 h 2986466"/>
                <a:gd name="connsiteX34" fmla="*/ 1435000 w 1914334"/>
                <a:gd name="connsiteY34" fmla="*/ 708733 h 2986466"/>
                <a:gd name="connsiteX0" fmla="*/ 1435000 w 1914334"/>
                <a:gd name="connsiteY0" fmla="*/ 708733 h 2986466"/>
                <a:gd name="connsiteX1" fmla="*/ 1372407 w 1914334"/>
                <a:gd name="connsiteY1" fmla="*/ 920145 h 2986466"/>
                <a:gd name="connsiteX2" fmla="*/ 1151204 w 1914334"/>
                <a:gd name="connsiteY2" fmla="*/ 1213461 h 2986466"/>
                <a:gd name="connsiteX3" fmla="*/ 870323 w 1914334"/>
                <a:gd name="connsiteY3" fmla="*/ 1450908 h 2986466"/>
                <a:gd name="connsiteX4" fmla="*/ 413435 w 1914334"/>
                <a:gd name="connsiteY4" fmla="*/ 1646154 h 2986466"/>
                <a:gd name="connsiteX5" fmla="*/ 544953 w 1914334"/>
                <a:gd name="connsiteY5" fmla="*/ 1655582 h 2986466"/>
                <a:gd name="connsiteX6" fmla="*/ 1236024 w 1914334"/>
                <a:gd name="connsiteY6" fmla="*/ 1655582 h 2986466"/>
                <a:gd name="connsiteX7" fmla="*/ 1636116 w 1914334"/>
                <a:gd name="connsiteY7" fmla="*/ 1750148 h 2986466"/>
                <a:gd name="connsiteX8" fmla="*/ 1893405 w 1914334"/>
                <a:gd name="connsiteY8" fmla="*/ 1866540 h 2986466"/>
                <a:gd name="connsiteX9" fmla="*/ 1867279 w 1914334"/>
                <a:gd name="connsiteY9" fmla="*/ 1944294 h 2986466"/>
                <a:gd name="connsiteX10" fmla="*/ 1614292 w 1914334"/>
                <a:gd name="connsiteY10" fmla="*/ 2106595 h 2986466"/>
                <a:gd name="connsiteX11" fmla="*/ 1214200 w 1914334"/>
                <a:gd name="connsiteY11" fmla="*/ 2208436 h 2986466"/>
                <a:gd name="connsiteX12" fmla="*/ 896885 w 1914334"/>
                <a:gd name="connsiteY12" fmla="*/ 2195582 h 2986466"/>
                <a:gd name="connsiteX13" fmla="*/ 539793 w 1914334"/>
                <a:gd name="connsiteY13" fmla="*/ 2089496 h 2986466"/>
                <a:gd name="connsiteX14" fmla="*/ 282999 w 1914334"/>
                <a:gd name="connsiteY14" fmla="*/ 1949873 h 2986466"/>
                <a:gd name="connsiteX15" fmla="*/ 253272 w 1914334"/>
                <a:gd name="connsiteY15" fmla="*/ 2002564 h 2986466"/>
                <a:gd name="connsiteX16" fmla="*/ 302234 w 1914334"/>
                <a:gd name="connsiteY16" fmla="*/ 2395658 h 2986466"/>
                <a:gd name="connsiteX17" fmla="*/ 387549 w 1914334"/>
                <a:gd name="connsiteY17" fmla="*/ 2772667 h 2986466"/>
                <a:gd name="connsiteX18" fmla="*/ 426333 w 1914334"/>
                <a:gd name="connsiteY18" fmla="*/ 2892034 h 2986466"/>
                <a:gd name="connsiteX19" fmla="*/ 207913 w 1914334"/>
                <a:gd name="connsiteY19" fmla="*/ 2986466 h 2986466"/>
                <a:gd name="connsiteX20" fmla="*/ 38108 w 1914334"/>
                <a:gd name="connsiteY20" fmla="*/ 2353249 h 2986466"/>
                <a:gd name="connsiteX21" fmla="*/ 2226 w 1914334"/>
                <a:gd name="connsiteY21" fmla="*/ 1730757 h 2986466"/>
                <a:gd name="connsiteX22" fmla="*/ 66957 w 1914334"/>
                <a:gd name="connsiteY22" fmla="*/ 905117 h 2986466"/>
                <a:gd name="connsiteX23" fmla="*/ 239428 w 1914334"/>
                <a:gd name="connsiteY23" fmla="*/ 433480 h 2986466"/>
                <a:gd name="connsiteX24" fmla="*/ 404935 w 1914334"/>
                <a:gd name="connsiteY24" fmla="*/ 172847 h 2986466"/>
                <a:gd name="connsiteX25" fmla="*/ 573786 w 1914334"/>
                <a:gd name="connsiteY25" fmla="*/ 332 h 2986466"/>
                <a:gd name="connsiteX26" fmla="*/ 576067 w 1914334"/>
                <a:gd name="connsiteY26" fmla="*/ 0 h 2986466"/>
                <a:gd name="connsiteX27" fmla="*/ 693008 w 1914334"/>
                <a:gd name="connsiteY27" fmla="*/ 332388 h 2986466"/>
                <a:gd name="connsiteX28" fmla="*/ 685894 w 1914334"/>
                <a:gd name="connsiteY28" fmla="*/ 678417 h 2986466"/>
                <a:gd name="connsiteX29" fmla="*/ 508792 w 1914334"/>
                <a:gd name="connsiteY29" fmla="*/ 1006120 h 2986466"/>
                <a:gd name="connsiteX30" fmla="*/ 511266 w 1914334"/>
                <a:gd name="connsiteY30" fmla="*/ 1050185 h 2986466"/>
                <a:gd name="connsiteX31" fmla="*/ 930004 w 1914334"/>
                <a:gd name="connsiteY31" fmla="*/ 813729 h 2986466"/>
                <a:gd name="connsiteX32" fmla="*/ 1422398 w 1914334"/>
                <a:gd name="connsiteY32" fmla="*/ 701643 h 2986466"/>
                <a:gd name="connsiteX33" fmla="*/ 1435000 w 1914334"/>
                <a:gd name="connsiteY33" fmla="*/ 708733 h 2986466"/>
                <a:gd name="connsiteX0" fmla="*/ 1435000 w 1914334"/>
                <a:gd name="connsiteY0" fmla="*/ 708733 h 2986466"/>
                <a:gd name="connsiteX1" fmla="*/ 1372407 w 1914334"/>
                <a:gd name="connsiteY1" fmla="*/ 920145 h 2986466"/>
                <a:gd name="connsiteX2" fmla="*/ 1151204 w 1914334"/>
                <a:gd name="connsiteY2" fmla="*/ 1213461 h 2986466"/>
                <a:gd name="connsiteX3" fmla="*/ 870323 w 1914334"/>
                <a:gd name="connsiteY3" fmla="*/ 1450908 h 2986466"/>
                <a:gd name="connsiteX4" fmla="*/ 413435 w 1914334"/>
                <a:gd name="connsiteY4" fmla="*/ 1646154 h 2986466"/>
                <a:gd name="connsiteX5" fmla="*/ 544953 w 1914334"/>
                <a:gd name="connsiteY5" fmla="*/ 1655582 h 2986466"/>
                <a:gd name="connsiteX6" fmla="*/ 1236024 w 1914334"/>
                <a:gd name="connsiteY6" fmla="*/ 1655582 h 2986466"/>
                <a:gd name="connsiteX7" fmla="*/ 1636116 w 1914334"/>
                <a:gd name="connsiteY7" fmla="*/ 1750148 h 2986466"/>
                <a:gd name="connsiteX8" fmla="*/ 1893405 w 1914334"/>
                <a:gd name="connsiteY8" fmla="*/ 1866540 h 2986466"/>
                <a:gd name="connsiteX9" fmla="*/ 1867279 w 1914334"/>
                <a:gd name="connsiteY9" fmla="*/ 1944294 h 2986466"/>
                <a:gd name="connsiteX10" fmla="*/ 1614292 w 1914334"/>
                <a:gd name="connsiteY10" fmla="*/ 2106595 h 2986466"/>
                <a:gd name="connsiteX11" fmla="*/ 1214200 w 1914334"/>
                <a:gd name="connsiteY11" fmla="*/ 2208436 h 2986466"/>
                <a:gd name="connsiteX12" fmla="*/ 896885 w 1914334"/>
                <a:gd name="connsiteY12" fmla="*/ 2195582 h 2986466"/>
                <a:gd name="connsiteX13" fmla="*/ 539793 w 1914334"/>
                <a:gd name="connsiteY13" fmla="*/ 2089496 h 2986466"/>
                <a:gd name="connsiteX14" fmla="*/ 282999 w 1914334"/>
                <a:gd name="connsiteY14" fmla="*/ 1949873 h 2986466"/>
                <a:gd name="connsiteX15" fmla="*/ 253272 w 1914334"/>
                <a:gd name="connsiteY15" fmla="*/ 2002564 h 2986466"/>
                <a:gd name="connsiteX16" fmla="*/ 302234 w 1914334"/>
                <a:gd name="connsiteY16" fmla="*/ 2395658 h 2986466"/>
                <a:gd name="connsiteX17" fmla="*/ 387549 w 1914334"/>
                <a:gd name="connsiteY17" fmla="*/ 2772667 h 2986466"/>
                <a:gd name="connsiteX18" fmla="*/ 426333 w 1914334"/>
                <a:gd name="connsiteY18" fmla="*/ 2892034 h 2986466"/>
                <a:gd name="connsiteX19" fmla="*/ 207913 w 1914334"/>
                <a:gd name="connsiteY19" fmla="*/ 2986466 h 2986466"/>
                <a:gd name="connsiteX20" fmla="*/ 38108 w 1914334"/>
                <a:gd name="connsiteY20" fmla="*/ 2353249 h 2986466"/>
                <a:gd name="connsiteX21" fmla="*/ 2226 w 1914334"/>
                <a:gd name="connsiteY21" fmla="*/ 1730757 h 2986466"/>
                <a:gd name="connsiteX22" fmla="*/ 66957 w 1914334"/>
                <a:gd name="connsiteY22" fmla="*/ 905117 h 2986466"/>
                <a:gd name="connsiteX23" fmla="*/ 239428 w 1914334"/>
                <a:gd name="connsiteY23" fmla="*/ 433480 h 2986466"/>
                <a:gd name="connsiteX24" fmla="*/ 404935 w 1914334"/>
                <a:gd name="connsiteY24" fmla="*/ 172847 h 2986466"/>
                <a:gd name="connsiteX25" fmla="*/ 573786 w 1914334"/>
                <a:gd name="connsiteY25" fmla="*/ 332 h 2986466"/>
                <a:gd name="connsiteX26" fmla="*/ 576067 w 1914334"/>
                <a:gd name="connsiteY26" fmla="*/ 0 h 2986466"/>
                <a:gd name="connsiteX27" fmla="*/ 693008 w 1914334"/>
                <a:gd name="connsiteY27" fmla="*/ 332388 h 2986466"/>
                <a:gd name="connsiteX28" fmla="*/ 685894 w 1914334"/>
                <a:gd name="connsiteY28" fmla="*/ 678417 h 2986466"/>
                <a:gd name="connsiteX29" fmla="*/ 508792 w 1914334"/>
                <a:gd name="connsiteY29" fmla="*/ 1006120 h 2986466"/>
                <a:gd name="connsiteX30" fmla="*/ 511266 w 1914334"/>
                <a:gd name="connsiteY30" fmla="*/ 1050185 h 2986466"/>
                <a:gd name="connsiteX31" fmla="*/ 930004 w 1914334"/>
                <a:gd name="connsiteY31" fmla="*/ 813729 h 2986466"/>
                <a:gd name="connsiteX32" fmla="*/ 1422398 w 1914334"/>
                <a:gd name="connsiteY32" fmla="*/ 701643 h 2986466"/>
                <a:gd name="connsiteX33" fmla="*/ 1435000 w 1914334"/>
                <a:gd name="connsiteY33" fmla="*/ 708733 h 2986466"/>
                <a:gd name="connsiteX0" fmla="*/ 1435000 w 1914334"/>
                <a:gd name="connsiteY0" fmla="*/ 708733 h 2986466"/>
                <a:gd name="connsiteX1" fmla="*/ 1372407 w 1914334"/>
                <a:gd name="connsiteY1" fmla="*/ 920145 h 2986466"/>
                <a:gd name="connsiteX2" fmla="*/ 1151204 w 1914334"/>
                <a:gd name="connsiteY2" fmla="*/ 1213461 h 2986466"/>
                <a:gd name="connsiteX3" fmla="*/ 870323 w 1914334"/>
                <a:gd name="connsiteY3" fmla="*/ 1450908 h 2986466"/>
                <a:gd name="connsiteX4" fmla="*/ 413435 w 1914334"/>
                <a:gd name="connsiteY4" fmla="*/ 1646154 h 2986466"/>
                <a:gd name="connsiteX5" fmla="*/ 544953 w 1914334"/>
                <a:gd name="connsiteY5" fmla="*/ 1655582 h 2986466"/>
                <a:gd name="connsiteX6" fmla="*/ 1236024 w 1914334"/>
                <a:gd name="connsiteY6" fmla="*/ 1655582 h 2986466"/>
                <a:gd name="connsiteX7" fmla="*/ 1636116 w 1914334"/>
                <a:gd name="connsiteY7" fmla="*/ 1750148 h 2986466"/>
                <a:gd name="connsiteX8" fmla="*/ 1893405 w 1914334"/>
                <a:gd name="connsiteY8" fmla="*/ 1866540 h 2986466"/>
                <a:gd name="connsiteX9" fmla="*/ 1867279 w 1914334"/>
                <a:gd name="connsiteY9" fmla="*/ 1944294 h 2986466"/>
                <a:gd name="connsiteX10" fmla="*/ 1614292 w 1914334"/>
                <a:gd name="connsiteY10" fmla="*/ 2106595 h 2986466"/>
                <a:gd name="connsiteX11" fmla="*/ 1214200 w 1914334"/>
                <a:gd name="connsiteY11" fmla="*/ 2208436 h 2986466"/>
                <a:gd name="connsiteX12" fmla="*/ 896885 w 1914334"/>
                <a:gd name="connsiteY12" fmla="*/ 2195582 h 2986466"/>
                <a:gd name="connsiteX13" fmla="*/ 539793 w 1914334"/>
                <a:gd name="connsiteY13" fmla="*/ 2089496 h 2986466"/>
                <a:gd name="connsiteX14" fmla="*/ 282999 w 1914334"/>
                <a:gd name="connsiteY14" fmla="*/ 1949873 h 2986466"/>
                <a:gd name="connsiteX15" fmla="*/ 253272 w 1914334"/>
                <a:gd name="connsiteY15" fmla="*/ 2002564 h 2986466"/>
                <a:gd name="connsiteX16" fmla="*/ 302234 w 1914334"/>
                <a:gd name="connsiteY16" fmla="*/ 2395658 h 2986466"/>
                <a:gd name="connsiteX17" fmla="*/ 387549 w 1914334"/>
                <a:gd name="connsiteY17" fmla="*/ 2772667 h 2986466"/>
                <a:gd name="connsiteX18" fmla="*/ 426333 w 1914334"/>
                <a:gd name="connsiteY18" fmla="*/ 2892034 h 2986466"/>
                <a:gd name="connsiteX19" fmla="*/ 207913 w 1914334"/>
                <a:gd name="connsiteY19" fmla="*/ 2986466 h 2986466"/>
                <a:gd name="connsiteX20" fmla="*/ 38108 w 1914334"/>
                <a:gd name="connsiteY20" fmla="*/ 2353249 h 2986466"/>
                <a:gd name="connsiteX21" fmla="*/ 2226 w 1914334"/>
                <a:gd name="connsiteY21" fmla="*/ 1730757 h 2986466"/>
                <a:gd name="connsiteX22" fmla="*/ 66957 w 1914334"/>
                <a:gd name="connsiteY22" fmla="*/ 905117 h 2986466"/>
                <a:gd name="connsiteX23" fmla="*/ 239428 w 1914334"/>
                <a:gd name="connsiteY23" fmla="*/ 433480 h 2986466"/>
                <a:gd name="connsiteX24" fmla="*/ 404935 w 1914334"/>
                <a:gd name="connsiteY24" fmla="*/ 172847 h 2986466"/>
                <a:gd name="connsiteX25" fmla="*/ 573786 w 1914334"/>
                <a:gd name="connsiteY25" fmla="*/ 332 h 2986466"/>
                <a:gd name="connsiteX26" fmla="*/ 576067 w 1914334"/>
                <a:gd name="connsiteY26" fmla="*/ 0 h 2986466"/>
                <a:gd name="connsiteX27" fmla="*/ 693008 w 1914334"/>
                <a:gd name="connsiteY27" fmla="*/ 332388 h 2986466"/>
                <a:gd name="connsiteX28" fmla="*/ 685894 w 1914334"/>
                <a:gd name="connsiteY28" fmla="*/ 678417 h 2986466"/>
                <a:gd name="connsiteX29" fmla="*/ 508792 w 1914334"/>
                <a:gd name="connsiteY29" fmla="*/ 1006120 h 2986466"/>
                <a:gd name="connsiteX30" fmla="*/ 511266 w 1914334"/>
                <a:gd name="connsiteY30" fmla="*/ 1050185 h 2986466"/>
                <a:gd name="connsiteX31" fmla="*/ 930004 w 1914334"/>
                <a:gd name="connsiteY31" fmla="*/ 813729 h 2986466"/>
                <a:gd name="connsiteX32" fmla="*/ 1422398 w 1914334"/>
                <a:gd name="connsiteY32" fmla="*/ 701643 h 2986466"/>
                <a:gd name="connsiteX33" fmla="*/ 1435000 w 1914334"/>
                <a:gd name="connsiteY33" fmla="*/ 708733 h 2986466"/>
                <a:gd name="connsiteX0" fmla="*/ 1435000 w 1914334"/>
                <a:gd name="connsiteY0" fmla="*/ 708401 h 2986134"/>
                <a:gd name="connsiteX1" fmla="*/ 1372407 w 1914334"/>
                <a:gd name="connsiteY1" fmla="*/ 919813 h 2986134"/>
                <a:gd name="connsiteX2" fmla="*/ 1151204 w 1914334"/>
                <a:gd name="connsiteY2" fmla="*/ 1213129 h 2986134"/>
                <a:gd name="connsiteX3" fmla="*/ 870323 w 1914334"/>
                <a:gd name="connsiteY3" fmla="*/ 1450576 h 2986134"/>
                <a:gd name="connsiteX4" fmla="*/ 413435 w 1914334"/>
                <a:gd name="connsiteY4" fmla="*/ 1645822 h 2986134"/>
                <a:gd name="connsiteX5" fmla="*/ 544953 w 1914334"/>
                <a:gd name="connsiteY5" fmla="*/ 1655250 h 2986134"/>
                <a:gd name="connsiteX6" fmla="*/ 1236024 w 1914334"/>
                <a:gd name="connsiteY6" fmla="*/ 1655250 h 2986134"/>
                <a:gd name="connsiteX7" fmla="*/ 1636116 w 1914334"/>
                <a:gd name="connsiteY7" fmla="*/ 1749816 h 2986134"/>
                <a:gd name="connsiteX8" fmla="*/ 1893405 w 1914334"/>
                <a:gd name="connsiteY8" fmla="*/ 1866208 h 2986134"/>
                <a:gd name="connsiteX9" fmla="*/ 1867279 w 1914334"/>
                <a:gd name="connsiteY9" fmla="*/ 1943962 h 2986134"/>
                <a:gd name="connsiteX10" fmla="*/ 1614292 w 1914334"/>
                <a:gd name="connsiteY10" fmla="*/ 2106263 h 2986134"/>
                <a:gd name="connsiteX11" fmla="*/ 1214200 w 1914334"/>
                <a:gd name="connsiteY11" fmla="*/ 2208104 h 2986134"/>
                <a:gd name="connsiteX12" fmla="*/ 896885 w 1914334"/>
                <a:gd name="connsiteY12" fmla="*/ 2195250 h 2986134"/>
                <a:gd name="connsiteX13" fmla="*/ 539793 w 1914334"/>
                <a:gd name="connsiteY13" fmla="*/ 2089164 h 2986134"/>
                <a:gd name="connsiteX14" fmla="*/ 282999 w 1914334"/>
                <a:gd name="connsiteY14" fmla="*/ 1949541 h 2986134"/>
                <a:gd name="connsiteX15" fmla="*/ 253272 w 1914334"/>
                <a:gd name="connsiteY15" fmla="*/ 2002232 h 2986134"/>
                <a:gd name="connsiteX16" fmla="*/ 302234 w 1914334"/>
                <a:gd name="connsiteY16" fmla="*/ 2395326 h 2986134"/>
                <a:gd name="connsiteX17" fmla="*/ 387549 w 1914334"/>
                <a:gd name="connsiteY17" fmla="*/ 2772335 h 2986134"/>
                <a:gd name="connsiteX18" fmla="*/ 426333 w 1914334"/>
                <a:gd name="connsiteY18" fmla="*/ 2891702 h 2986134"/>
                <a:gd name="connsiteX19" fmla="*/ 207913 w 1914334"/>
                <a:gd name="connsiteY19" fmla="*/ 2986134 h 2986134"/>
                <a:gd name="connsiteX20" fmla="*/ 38108 w 1914334"/>
                <a:gd name="connsiteY20" fmla="*/ 2352917 h 2986134"/>
                <a:gd name="connsiteX21" fmla="*/ 2226 w 1914334"/>
                <a:gd name="connsiteY21" fmla="*/ 1730425 h 2986134"/>
                <a:gd name="connsiteX22" fmla="*/ 66957 w 1914334"/>
                <a:gd name="connsiteY22" fmla="*/ 904785 h 2986134"/>
                <a:gd name="connsiteX23" fmla="*/ 239428 w 1914334"/>
                <a:gd name="connsiteY23" fmla="*/ 433148 h 2986134"/>
                <a:gd name="connsiteX24" fmla="*/ 404935 w 1914334"/>
                <a:gd name="connsiteY24" fmla="*/ 172515 h 2986134"/>
                <a:gd name="connsiteX25" fmla="*/ 573786 w 1914334"/>
                <a:gd name="connsiteY25" fmla="*/ 0 h 2986134"/>
                <a:gd name="connsiteX26" fmla="*/ 693008 w 1914334"/>
                <a:gd name="connsiteY26" fmla="*/ 332056 h 2986134"/>
                <a:gd name="connsiteX27" fmla="*/ 685894 w 1914334"/>
                <a:gd name="connsiteY27" fmla="*/ 678085 h 2986134"/>
                <a:gd name="connsiteX28" fmla="*/ 508792 w 1914334"/>
                <a:gd name="connsiteY28" fmla="*/ 1005788 h 2986134"/>
                <a:gd name="connsiteX29" fmla="*/ 511266 w 1914334"/>
                <a:gd name="connsiteY29" fmla="*/ 1049853 h 2986134"/>
                <a:gd name="connsiteX30" fmla="*/ 930004 w 1914334"/>
                <a:gd name="connsiteY30" fmla="*/ 813397 h 2986134"/>
                <a:gd name="connsiteX31" fmla="*/ 1422398 w 1914334"/>
                <a:gd name="connsiteY31" fmla="*/ 701311 h 2986134"/>
                <a:gd name="connsiteX32" fmla="*/ 1435000 w 1914334"/>
                <a:gd name="connsiteY32" fmla="*/ 708401 h 2986134"/>
                <a:gd name="connsiteX0" fmla="*/ 1435000 w 1914334"/>
                <a:gd name="connsiteY0" fmla="*/ 708401 h 2986134"/>
                <a:gd name="connsiteX1" fmla="*/ 1372407 w 1914334"/>
                <a:gd name="connsiteY1" fmla="*/ 919813 h 2986134"/>
                <a:gd name="connsiteX2" fmla="*/ 1151204 w 1914334"/>
                <a:gd name="connsiteY2" fmla="*/ 1213129 h 2986134"/>
                <a:gd name="connsiteX3" fmla="*/ 870323 w 1914334"/>
                <a:gd name="connsiteY3" fmla="*/ 1450576 h 2986134"/>
                <a:gd name="connsiteX4" fmla="*/ 413435 w 1914334"/>
                <a:gd name="connsiteY4" fmla="*/ 1645822 h 2986134"/>
                <a:gd name="connsiteX5" fmla="*/ 544953 w 1914334"/>
                <a:gd name="connsiteY5" fmla="*/ 1655250 h 2986134"/>
                <a:gd name="connsiteX6" fmla="*/ 1236024 w 1914334"/>
                <a:gd name="connsiteY6" fmla="*/ 1655250 h 2986134"/>
                <a:gd name="connsiteX7" fmla="*/ 1636116 w 1914334"/>
                <a:gd name="connsiteY7" fmla="*/ 1749816 h 2986134"/>
                <a:gd name="connsiteX8" fmla="*/ 1893405 w 1914334"/>
                <a:gd name="connsiteY8" fmla="*/ 1866208 h 2986134"/>
                <a:gd name="connsiteX9" fmla="*/ 1867279 w 1914334"/>
                <a:gd name="connsiteY9" fmla="*/ 1943962 h 2986134"/>
                <a:gd name="connsiteX10" fmla="*/ 1614292 w 1914334"/>
                <a:gd name="connsiteY10" fmla="*/ 2106263 h 2986134"/>
                <a:gd name="connsiteX11" fmla="*/ 1214200 w 1914334"/>
                <a:gd name="connsiteY11" fmla="*/ 2208104 h 2986134"/>
                <a:gd name="connsiteX12" fmla="*/ 896885 w 1914334"/>
                <a:gd name="connsiteY12" fmla="*/ 2195250 h 2986134"/>
                <a:gd name="connsiteX13" fmla="*/ 539793 w 1914334"/>
                <a:gd name="connsiteY13" fmla="*/ 2089164 h 2986134"/>
                <a:gd name="connsiteX14" fmla="*/ 282999 w 1914334"/>
                <a:gd name="connsiteY14" fmla="*/ 1949541 h 2986134"/>
                <a:gd name="connsiteX15" fmla="*/ 253272 w 1914334"/>
                <a:gd name="connsiteY15" fmla="*/ 2002232 h 2986134"/>
                <a:gd name="connsiteX16" fmla="*/ 302234 w 1914334"/>
                <a:gd name="connsiteY16" fmla="*/ 2395326 h 2986134"/>
                <a:gd name="connsiteX17" fmla="*/ 387549 w 1914334"/>
                <a:gd name="connsiteY17" fmla="*/ 2772335 h 2986134"/>
                <a:gd name="connsiteX18" fmla="*/ 426333 w 1914334"/>
                <a:gd name="connsiteY18" fmla="*/ 2891702 h 2986134"/>
                <a:gd name="connsiteX19" fmla="*/ 207913 w 1914334"/>
                <a:gd name="connsiteY19" fmla="*/ 2986134 h 2986134"/>
                <a:gd name="connsiteX20" fmla="*/ 38108 w 1914334"/>
                <a:gd name="connsiteY20" fmla="*/ 2352917 h 2986134"/>
                <a:gd name="connsiteX21" fmla="*/ 2226 w 1914334"/>
                <a:gd name="connsiteY21" fmla="*/ 1730425 h 2986134"/>
                <a:gd name="connsiteX22" fmla="*/ 66957 w 1914334"/>
                <a:gd name="connsiteY22" fmla="*/ 904785 h 2986134"/>
                <a:gd name="connsiteX23" fmla="*/ 239428 w 1914334"/>
                <a:gd name="connsiteY23" fmla="*/ 433148 h 2986134"/>
                <a:gd name="connsiteX24" fmla="*/ 404935 w 1914334"/>
                <a:gd name="connsiteY24" fmla="*/ 172515 h 2986134"/>
                <a:gd name="connsiteX25" fmla="*/ 573786 w 1914334"/>
                <a:gd name="connsiteY25" fmla="*/ 0 h 2986134"/>
                <a:gd name="connsiteX26" fmla="*/ 693008 w 1914334"/>
                <a:gd name="connsiteY26" fmla="*/ 332056 h 2986134"/>
                <a:gd name="connsiteX27" fmla="*/ 685894 w 1914334"/>
                <a:gd name="connsiteY27" fmla="*/ 678085 h 2986134"/>
                <a:gd name="connsiteX28" fmla="*/ 508792 w 1914334"/>
                <a:gd name="connsiteY28" fmla="*/ 1005788 h 2986134"/>
                <a:gd name="connsiteX29" fmla="*/ 511266 w 1914334"/>
                <a:gd name="connsiteY29" fmla="*/ 1049853 h 2986134"/>
                <a:gd name="connsiteX30" fmla="*/ 930004 w 1914334"/>
                <a:gd name="connsiteY30" fmla="*/ 813397 h 2986134"/>
                <a:gd name="connsiteX31" fmla="*/ 1422398 w 1914334"/>
                <a:gd name="connsiteY31" fmla="*/ 701311 h 2986134"/>
                <a:gd name="connsiteX32" fmla="*/ 1435000 w 1914334"/>
                <a:gd name="connsiteY32" fmla="*/ 708401 h 2986134"/>
                <a:gd name="connsiteX0" fmla="*/ 1435000 w 1914334"/>
                <a:gd name="connsiteY0" fmla="*/ 708401 h 2986134"/>
                <a:gd name="connsiteX1" fmla="*/ 1372407 w 1914334"/>
                <a:gd name="connsiteY1" fmla="*/ 919813 h 2986134"/>
                <a:gd name="connsiteX2" fmla="*/ 1151204 w 1914334"/>
                <a:gd name="connsiteY2" fmla="*/ 1213129 h 2986134"/>
                <a:gd name="connsiteX3" fmla="*/ 870323 w 1914334"/>
                <a:gd name="connsiteY3" fmla="*/ 1450576 h 2986134"/>
                <a:gd name="connsiteX4" fmla="*/ 413435 w 1914334"/>
                <a:gd name="connsiteY4" fmla="*/ 1645822 h 2986134"/>
                <a:gd name="connsiteX5" fmla="*/ 544953 w 1914334"/>
                <a:gd name="connsiteY5" fmla="*/ 1655250 h 2986134"/>
                <a:gd name="connsiteX6" fmla="*/ 1236024 w 1914334"/>
                <a:gd name="connsiteY6" fmla="*/ 1655250 h 2986134"/>
                <a:gd name="connsiteX7" fmla="*/ 1636116 w 1914334"/>
                <a:gd name="connsiteY7" fmla="*/ 1749816 h 2986134"/>
                <a:gd name="connsiteX8" fmla="*/ 1893405 w 1914334"/>
                <a:gd name="connsiteY8" fmla="*/ 1866208 h 2986134"/>
                <a:gd name="connsiteX9" fmla="*/ 1867279 w 1914334"/>
                <a:gd name="connsiteY9" fmla="*/ 1943962 h 2986134"/>
                <a:gd name="connsiteX10" fmla="*/ 1614292 w 1914334"/>
                <a:gd name="connsiteY10" fmla="*/ 2106263 h 2986134"/>
                <a:gd name="connsiteX11" fmla="*/ 1214200 w 1914334"/>
                <a:gd name="connsiteY11" fmla="*/ 2208104 h 2986134"/>
                <a:gd name="connsiteX12" fmla="*/ 896885 w 1914334"/>
                <a:gd name="connsiteY12" fmla="*/ 2195250 h 2986134"/>
                <a:gd name="connsiteX13" fmla="*/ 539793 w 1914334"/>
                <a:gd name="connsiteY13" fmla="*/ 2089164 h 2986134"/>
                <a:gd name="connsiteX14" fmla="*/ 282999 w 1914334"/>
                <a:gd name="connsiteY14" fmla="*/ 1949541 h 2986134"/>
                <a:gd name="connsiteX15" fmla="*/ 253272 w 1914334"/>
                <a:gd name="connsiteY15" fmla="*/ 2002232 h 2986134"/>
                <a:gd name="connsiteX16" fmla="*/ 302234 w 1914334"/>
                <a:gd name="connsiteY16" fmla="*/ 2395326 h 2986134"/>
                <a:gd name="connsiteX17" fmla="*/ 387549 w 1914334"/>
                <a:gd name="connsiteY17" fmla="*/ 2772335 h 2986134"/>
                <a:gd name="connsiteX18" fmla="*/ 426333 w 1914334"/>
                <a:gd name="connsiteY18" fmla="*/ 2891702 h 2986134"/>
                <a:gd name="connsiteX19" fmla="*/ 207913 w 1914334"/>
                <a:gd name="connsiteY19" fmla="*/ 2986134 h 2986134"/>
                <a:gd name="connsiteX20" fmla="*/ 38108 w 1914334"/>
                <a:gd name="connsiteY20" fmla="*/ 2352917 h 2986134"/>
                <a:gd name="connsiteX21" fmla="*/ 2226 w 1914334"/>
                <a:gd name="connsiteY21" fmla="*/ 1730425 h 2986134"/>
                <a:gd name="connsiteX22" fmla="*/ 66957 w 1914334"/>
                <a:gd name="connsiteY22" fmla="*/ 904785 h 2986134"/>
                <a:gd name="connsiteX23" fmla="*/ 239428 w 1914334"/>
                <a:gd name="connsiteY23" fmla="*/ 433148 h 2986134"/>
                <a:gd name="connsiteX24" fmla="*/ 404935 w 1914334"/>
                <a:gd name="connsiteY24" fmla="*/ 172515 h 2986134"/>
                <a:gd name="connsiteX25" fmla="*/ 573786 w 1914334"/>
                <a:gd name="connsiteY25" fmla="*/ 0 h 2986134"/>
                <a:gd name="connsiteX26" fmla="*/ 693008 w 1914334"/>
                <a:gd name="connsiteY26" fmla="*/ 332056 h 2986134"/>
                <a:gd name="connsiteX27" fmla="*/ 685894 w 1914334"/>
                <a:gd name="connsiteY27" fmla="*/ 678085 h 2986134"/>
                <a:gd name="connsiteX28" fmla="*/ 508792 w 1914334"/>
                <a:gd name="connsiteY28" fmla="*/ 1005788 h 2986134"/>
                <a:gd name="connsiteX29" fmla="*/ 511266 w 1914334"/>
                <a:gd name="connsiteY29" fmla="*/ 1049853 h 2986134"/>
                <a:gd name="connsiteX30" fmla="*/ 930004 w 1914334"/>
                <a:gd name="connsiteY30" fmla="*/ 813397 h 2986134"/>
                <a:gd name="connsiteX31" fmla="*/ 1422398 w 1914334"/>
                <a:gd name="connsiteY31" fmla="*/ 701311 h 2986134"/>
                <a:gd name="connsiteX32" fmla="*/ 1435000 w 1914334"/>
                <a:gd name="connsiteY32" fmla="*/ 708401 h 2986134"/>
                <a:gd name="connsiteX0" fmla="*/ 1435000 w 1914334"/>
                <a:gd name="connsiteY0" fmla="*/ 708401 h 2986134"/>
                <a:gd name="connsiteX1" fmla="*/ 1372407 w 1914334"/>
                <a:gd name="connsiteY1" fmla="*/ 919813 h 2986134"/>
                <a:gd name="connsiteX2" fmla="*/ 1151204 w 1914334"/>
                <a:gd name="connsiteY2" fmla="*/ 1213129 h 2986134"/>
                <a:gd name="connsiteX3" fmla="*/ 870323 w 1914334"/>
                <a:gd name="connsiteY3" fmla="*/ 1450576 h 2986134"/>
                <a:gd name="connsiteX4" fmla="*/ 413435 w 1914334"/>
                <a:gd name="connsiteY4" fmla="*/ 1645822 h 2986134"/>
                <a:gd name="connsiteX5" fmla="*/ 544953 w 1914334"/>
                <a:gd name="connsiteY5" fmla="*/ 1655250 h 2986134"/>
                <a:gd name="connsiteX6" fmla="*/ 1236024 w 1914334"/>
                <a:gd name="connsiteY6" fmla="*/ 1655250 h 2986134"/>
                <a:gd name="connsiteX7" fmla="*/ 1636116 w 1914334"/>
                <a:gd name="connsiteY7" fmla="*/ 1749816 h 2986134"/>
                <a:gd name="connsiteX8" fmla="*/ 1893405 w 1914334"/>
                <a:gd name="connsiteY8" fmla="*/ 1866208 h 2986134"/>
                <a:gd name="connsiteX9" fmla="*/ 1867279 w 1914334"/>
                <a:gd name="connsiteY9" fmla="*/ 1943962 h 2986134"/>
                <a:gd name="connsiteX10" fmla="*/ 1614292 w 1914334"/>
                <a:gd name="connsiteY10" fmla="*/ 2106263 h 2986134"/>
                <a:gd name="connsiteX11" fmla="*/ 1214200 w 1914334"/>
                <a:gd name="connsiteY11" fmla="*/ 2208104 h 2986134"/>
                <a:gd name="connsiteX12" fmla="*/ 896885 w 1914334"/>
                <a:gd name="connsiteY12" fmla="*/ 2195250 h 2986134"/>
                <a:gd name="connsiteX13" fmla="*/ 539793 w 1914334"/>
                <a:gd name="connsiteY13" fmla="*/ 2089164 h 2986134"/>
                <a:gd name="connsiteX14" fmla="*/ 282999 w 1914334"/>
                <a:gd name="connsiteY14" fmla="*/ 1949541 h 2986134"/>
                <a:gd name="connsiteX15" fmla="*/ 253272 w 1914334"/>
                <a:gd name="connsiteY15" fmla="*/ 2002232 h 2986134"/>
                <a:gd name="connsiteX16" fmla="*/ 302234 w 1914334"/>
                <a:gd name="connsiteY16" fmla="*/ 2395326 h 2986134"/>
                <a:gd name="connsiteX17" fmla="*/ 387549 w 1914334"/>
                <a:gd name="connsiteY17" fmla="*/ 2772335 h 2986134"/>
                <a:gd name="connsiteX18" fmla="*/ 426333 w 1914334"/>
                <a:gd name="connsiteY18" fmla="*/ 2891702 h 2986134"/>
                <a:gd name="connsiteX19" fmla="*/ 207913 w 1914334"/>
                <a:gd name="connsiteY19" fmla="*/ 2986134 h 2986134"/>
                <a:gd name="connsiteX20" fmla="*/ 38108 w 1914334"/>
                <a:gd name="connsiteY20" fmla="*/ 2352917 h 2986134"/>
                <a:gd name="connsiteX21" fmla="*/ 2226 w 1914334"/>
                <a:gd name="connsiteY21" fmla="*/ 1730425 h 2986134"/>
                <a:gd name="connsiteX22" fmla="*/ 66957 w 1914334"/>
                <a:gd name="connsiteY22" fmla="*/ 904785 h 2986134"/>
                <a:gd name="connsiteX23" fmla="*/ 239428 w 1914334"/>
                <a:gd name="connsiteY23" fmla="*/ 433148 h 2986134"/>
                <a:gd name="connsiteX24" fmla="*/ 404935 w 1914334"/>
                <a:gd name="connsiteY24" fmla="*/ 172515 h 2986134"/>
                <a:gd name="connsiteX25" fmla="*/ 573786 w 1914334"/>
                <a:gd name="connsiteY25" fmla="*/ 0 h 2986134"/>
                <a:gd name="connsiteX26" fmla="*/ 693008 w 1914334"/>
                <a:gd name="connsiteY26" fmla="*/ 332056 h 2986134"/>
                <a:gd name="connsiteX27" fmla="*/ 685894 w 1914334"/>
                <a:gd name="connsiteY27" fmla="*/ 678085 h 2986134"/>
                <a:gd name="connsiteX28" fmla="*/ 508792 w 1914334"/>
                <a:gd name="connsiteY28" fmla="*/ 1005788 h 2986134"/>
                <a:gd name="connsiteX29" fmla="*/ 511266 w 1914334"/>
                <a:gd name="connsiteY29" fmla="*/ 1049853 h 2986134"/>
                <a:gd name="connsiteX30" fmla="*/ 930004 w 1914334"/>
                <a:gd name="connsiteY30" fmla="*/ 813397 h 2986134"/>
                <a:gd name="connsiteX31" fmla="*/ 1422398 w 1914334"/>
                <a:gd name="connsiteY31" fmla="*/ 701311 h 2986134"/>
                <a:gd name="connsiteX32" fmla="*/ 1435000 w 1914334"/>
                <a:gd name="connsiteY32" fmla="*/ 708401 h 2986134"/>
                <a:gd name="connsiteX0" fmla="*/ 1435000 w 1914334"/>
                <a:gd name="connsiteY0" fmla="*/ 708401 h 2986134"/>
                <a:gd name="connsiteX1" fmla="*/ 1372407 w 1914334"/>
                <a:gd name="connsiteY1" fmla="*/ 919813 h 2986134"/>
                <a:gd name="connsiteX2" fmla="*/ 1151204 w 1914334"/>
                <a:gd name="connsiteY2" fmla="*/ 1213129 h 2986134"/>
                <a:gd name="connsiteX3" fmla="*/ 870323 w 1914334"/>
                <a:gd name="connsiteY3" fmla="*/ 1450576 h 2986134"/>
                <a:gd name="connsiteX4" fmla="*/ 413435 w 1914334"/>
                <a:gd name="connsiteY4" fmla="*/ 1645822 h 2986134"/>
                <a:gd name="connsiteX5" fmla="*/ 698410 w 1914334"/>
                <a:gd name="connsiteY5" fmla="*/ 1653421 h 2986134"/>
                <a:gd name="connsiteX6" fmla="*/ 1236024 w 1914334"/>
                <a:gd name="connsiteY6" fmla="*/ 1655250 h 2986134"/>
                <a:gd name="connsiteX7" fmla="*/ 1636116 w 1914334"/>
                <a:gd name="connsiteY7" fmla="*/ 1749816 h 2986134"/>
                <a:gd name="connsiteX8" fmla="*/ 1893405 w 1914334"/>
                <a:gd name="connsiteY8" fmla="*/ 1866208 h 2986134"/>
                <a:gd name="connsiteX9" fmla="*/ 1867279 w 1914334"/>
                <a:gd name="connsiteY9" fmla="*/ 1943962 h 2986134"/>
                <a:gd name="connsiteX10" fmla="*/ 1614292 w 1914334"/>
                <a:gd name="connsiteY10" fmla="*/ 2106263 h 2986134"/>
                <a:gd name="connsiteX11" fmla="*/ 1214200 w 1914334"/>
                <a:gd name="connsiteY11" fmla="*/ 2208104 h 2986134"/>
                <a:gd name="connsiteX12" fmla="*/ 896885 w 1914334"/>
                <a:gd name="connsiteY12" fmla="*/ 2195250 h 2986134"/>
                <a:gd name="connsiteX13" fmla="*/ 539793 w 1914334"/>
                <a:gd name="connsiteY13" fmla="*/ 2089164 h 2986134"/>
                <a:gd name="connsiteX14" fmla="*/ 282999 w 1914334"/>
                <a:gd name="connsiteY14" fmla="*/ 1949541 h 2986134"/>
                <a:gd name="connsiteX15" fmla="*/ 253272 w 1914334"/>
                <a:gd name="connsiteY15" fmla="*/ 2002232 h 2986134"/>
                <a:gd name="connsiteX16" fmla="*/ 302234 w 1914334"/>
                <a:gd name="connsiteY16" fmla="*/ 2395326 h 2986134"/>
                <a:gd name="connsiteX17" fmla="*/ 387549 w 1914334"/>
                <a:gd name="connsiteY17" fmla="*/ 2772335 h 2986134"/>
                <a:gd name="connsiteX18" fmla="*/ 426333 w 1914334"/>
                <a:gd name="connsiteY18" fmla="*/ 2891702 h 2986134"/>
                <a:gd name="connsiteX19" fmla="*/ 207913 w 1914334"/>
                <a:gd name="connsiteY19" fmla="*/ 2986134 h 2986134"/>
                <a:gd name="connsiteX20" fmla="*/ 38108 w 1914334"/>
                <a:gd name="connsiteY20" fmla="*/ 2352917 h 2986134"/>
                <a:gd name="connsiteX21" fmla="*/ 2226 w 1914334"/>
                <a:gd name="connsiteY21" fmla="*/ 1730425 h 2986134"/>
                <a:gd name="connsiteX22" fmla="*/ 66957 w 1914334"/>
                <a:gd name="connsiteY22" fmla="*/ 904785 h 2986134"/>
                <a:gd name="connsiteX23" fmla="*/ 239428 w 1914334"/>
                <a:gd name="connsiteY23" fmla="*/ 433148 h 2986134"/>
                <a:gd name="connsiteX24" fmla="*/ 404935 w 1914334"/>
                <a:gd name="connsiteY24" fmla="*/ 172515 h 2986134"/>
                <a:gd name="connsiteX25" fmla="*/ 573786 w 1914334"/>
                <a:gd name="connsiteY25" fmla="*/ 0 h 2986134"/>
                <a:gd name="connsiteX26" fmla="*/ 693008 w 1914334"/>
                <a:gd name="connsiteY26" fmla="*/ 332056 h 2986134"/>
                <a:gd name="connsiteX27" fmla="*/ 685894 w 1914334"/>
                <a:gd name="connsiteY27" fmla="*/ 678085 h 2986134"/>
                <a:gd name="connsiteX28" fmla="*/ 508792 w 1914334"/>
                <a:gd name="connsiteY28" fmla="*/ 1005788 h 2986134"/>
                <a:gd name="connsiteX29" fmla="*/ 511266 w 1914334"/>
                <a:gd name="connsiteY29" fmla="*/ 1049853 h 2986134"/>
                <a:gd name="connsiteX30" fmla="*/ 930004 w 1914334"/>
                <a:gd name="connsiteY30" fmla="*/ 813397 h 2986134"/>
                <a:gd name="connsiteX31" fmla="*/ 1422398 w 1914334"/>
                <a:gd name="connsiteY31" fmla="*/ 701311 h 2986134"/>
                <a:gd name="connsiteX32" fmla="*/ 1435000 w 1914334"/>
                <a:gd name="connsiteY32" fmla="*/ 708401 h 2986134"/>
                <a:gd name="connsiteX0" fmla="*/ 1435000 w 1914334"/>
                <a:gd name="connsiteY0" fmla="*/ 708401 h 2986134"/>
                <a:gd name="connsiteX1" fmla="*/ 1372407 w 1914334"/>
                <a:gd name="connsiteY1" fmla="*/ 919813 h 2986134"/>
                <a:gd name="connsiteX2" fmla="*/ 1151204 w 1914334"/>
                <a:gd name="connsiteY2" fmla="*/ 1213129 h 2986134"/>
                <a:gd name="connsiteX3" fmla="*/ 870323 w 1914334"/>
                <a:gd name="connsiteY3" fmla="*/ 1450576 h 2986134"/>
                <a:gd name="connsiteX4" fmla="*/ 528062 w 1914334"/>
                <a:gd name="connsiteY4" fmla="*/ 1632245 h 2986134"/>
                <a:gd name="connsiteX5" fmla="*/ 698410 w 1914334"/>
                <a:gd name="connsiteY5" fmla="*/ 1653421 h 2986134"/>
                <a:gd name="connsiteX6" fmla="*/ 1236024 w 1914334"/>
                <a:gd name="connsiteY6" fmla="*/ 1655250 h 2986134"/>
                <a:gd name="connsiteX7" fmla="*/ 1636116 w 1914334"/>
                <a:gd name="connsiteY7" fmla="*/ 1749816 h 2986134"/>
                <a:gd name="connsiteX8" fmla="*/ 1893405 w 1914334"/>
                <a:gd name="connsiteY8" fmla="*/ 1866208 h 2986134"/>
                <a:gd name="connsiteX9" fmla="*/ 1867279 w 1914334"/>
                <a:gd name="connsiteY9" fmla="*/ 1943962 h 2986134"/>
                <a:gd name="connsiteX10" fmla="*/ 1614292 w 1914334"/>
                <a:gd name="connsiteY10" fmla="*/ 2106263 h 2986134"/>
                <a:gd name="connsiteX11" fmla="*/ 1214200 w 1914334"/>
                <a:gd name="connsiteY11" fmla="*/ 2208104 h 2986134"/>
                <a:gd name="connsiteX12" fmla="*/ 896885 w 1914334"/>
                <a:gd name="connsiteY12" fmla="*/ 2195250 h 2986134"/>
                <a:gd name="connsiteX13" fmla="*/ 539793 w 1914334"/>
                <a:gd name="connsiteY13" fmla="*/ 2089164 h 2986134"/>
                <a:gd name="connsiteX14" fmla="*/ 282999 w 1914334"/>
                <a:gd name="connsiteY14" fmla="*/ 1949541 h 2986134"/>
                <a:gd name="connsiteX15" fmla="*/ 253272 w 1914334"/>
                <a:gd name="connsiteY15" fmla="*/ 2002232 h 2986134"/>
                <a:gd name="connsiteX16" fmla="*/ 302234 w 1914334"/>
                <a:gd name="connsiteY16" fmla="*/ 2395326 h 2986134"/>
                <a:gd name="connsiteX17" fmla="*/ 387549 w 1914334"/>
                <a:gd name="connsiteY17" fmla="*/ 2772335 h 2986134"/>
                <a:gd name="connsiteX18" fmla="*/ 426333 w 1914334"/>
                <a:gd name="connsiteY18" fmla="*/ 2891702 h 2986134"/>
                <a:gd name="connsiteX19" fmla="*/ 207913 w 1914334"/>
                <a:gd name="connsiteY19" fmla="*/ 2986134 h 2986134"/>
                <a:gd name="connsiteX20" fmla="*/ 38108 w 1914334"/>
                <a:gd name="connsiteY20" fmla="*/ 2352917 h 2986134"/>
                <a:gd name="connsiteX21" fmla="*/ 2226 w 1914334"/>
                <a:gd name="connsiteY21" fmla="*/ 1730425 h 2986134"/>
                <a:gd name="connsiteX22" fmla="*/ 66957 w 1914334"/>
                <a:gd name="connsiteY22" fmla="*/ 904785 h 2986134"/>
                <a:gd name="connsiteX23" fmla="*/ 239428 w 1914334"/>
                <a:gd name="connsiteY23" fmla="*/ 433148 h 2986134"/>
                <a:gd name="connsiteX24" fmla="*/ 404935 w 1914334"/>
                <a:gd name="connsiteY24" fmla="*/ 172515 h 2986134"/>
                <a:gd name="connsiteX25" fmla="*/ 573786 w 1914334"/>
                <a:gd name="connsiteY25" fmla="*/ 0 h 2986134"/>
                <a:gd name="connsiteX26" fmla="*/ 693008 w 1914334"/>
                <a:gd name="connsiteY26" fmla="*/ 332056 h 2986134"/>
                <a:gd name="connsiteX27" fmla="*/ 685894 w 1914334"/>
                <a:gd name="connsiteY27" fmla="*/ 678085 h 2986134"/>
                <a:gd name="connsiteX28" fmla="*/ 508792 w 1914334"/>
                <a:gd name="connsiteY28" fmla="*/ 1005788 h 2986134"/>
                <a:gd name="connsiteX29" fmla="*/ 511266 w 1914334"/>
                <a:gd name="connsiteY29" fmla="*/ 1049853 h 2986134"/>
                <a:gd name="connsiteX30" fmla="*/ 930004 w 1914334"/>
                <a:gd name="connsiteY30" fmla="*/ 813397 h 2986134"/>
                <a:gd name="connsiteX31" fmla="*/ 1422398 w 1914334"/>
                <a:gd name="connsiteY31" fmla="*/ 701311 h 2986134"/>
                <a:gd name="connsiteX32" fmla="*/ 1435000 w 1914334"/>
                <a:gd name="connsiteY32" fmla="*/ 708401 h 2986134"/>
                <a:gd name="connsiteX0" fmla="*/ 1435000 w 1914334"/>
                <a:gd name="connsiteY0" fmla="*/ 708401 h 2986134"/>
                <a:gd name="connsiteX1" fmla="*/ 1372407 w 1914334"/>
                <a:gd name="connsiteY1" fmla="*/ 919813 h 2986134"/>
                <a:gd name="connsiteX2" fmla="*/ 1151204 w 1914334"/>
                <a:gd name="connsiteY2" fmla="*/ 1213129 h 2986134"/>
                <a:gd name="connsiteX3" fmla="*/ 870323 w 1914334"/>
                <a:gd name="connsiteY3" fmla="*/ 1450576 h 2986134"/>
                <a:gd name="connsiteX4" fmla="*/ 528062 w 1914334"/>
                <a:gd name="connsiteY4" fmla="*/ 1632245 h 2986134"/>
                <a:gd name="connsiteX5" fmla="*/ 698410 w 1914334"/>
                <a:gd name="connsiteY5" fmla="*/ 1653421 h 2986134"/>
                <a:gd name="connsiteX6" fmla="*/ 1236024 w 1914334"/>
                <a:gd name="connsiteY6" fmla="*/ 1655250 h 2986134"/>
                <a:gd name="connsiteX7" fmla="*/ 1636116 w 1914334"/>
                <a:gd name="connsiteY7" fmla="*/ 1749816 h 2986134"/>
                <a:gd name="connsiteX8" fmla="*/ 1893405 w 1914334"/>
                <a:gd name="connsiteY8" fmla="*/ 1866208 h 2986134"/>
                <a:gd name="connsiteX9" fmla="*/ 1867279 w 1914334"/>
                <a:gd name="connsiteY9" fmla="*/ 1943962 h 2986134"/>
                <a:gd name="connsiteX10" fmla="*/ 1614292 w 1914334"/>
                <a:gd name="connsiteY10" fmla="*/ 2106263 h 2986134"/>
                <a:gd name="connsiteX11" fmla="*/ 1214200 w 1914334"/>
                <a:gd name="connsiteY11" fmla="*/ 2208104 h 2986134"/>
                <a:gd name="connsiteX12" fmla="*/ 896885 w 1914334"/>
                <a:gd name="connsiteY12" fmla="*/ 2195250 h 2986134"/>
                <a:gd name="connsiteX13" fmla="*/ 539793 w 1914334"/>
                <a:gd name="connsiteY13" fmla="*/ 2089164 h 2986134"/>
                <a:gd name="connsiteX14" fmla="*/ 282999 w 1914334"/>
                <a:gd name="connsiteY14" fmla="*/ 1949541 h 2986134"/>
                <a:gd name="connsiteX15" fmla="*/ 253272 w 1914334"/>
                <a:gd name="connsiteY15" fmla="*/ 2002232 h 2986134"/>
                <a:gd name="connsiteX16" fmla="*/ 302234 w 1914334"/>
                <a:gd name="connsiteY16" fmla="*/ 2395326 h 2986134"/>
                <a:gd name="connsiteX17" fmla="*/ 387549 w 1914334"/>
                <a:gd name="connsiteY17" fmla="*/ 2772335 h 2986134"/>
                <a:gd name="connsiteX18" fmla="*/ 426333 w 1914334"/>
                <a:gd name="connsiteY18" fmla="*/ 2891702 h 2986134"/>
                <a:gd name="connsiteX19" fmla="*/ 207913 w 1914334"/>
                <a:gd name="connsiteY19" fmla="*/ 2986134 h 2986134"/>
                <a:gd name="connsiteX20" fmla="*/ 38108 w 1914334"/>
                <a:gd name="connsiteY20" fmla="*/ 2352917 h 2986134"/>
                <a:gd name="connsiteX21" fmla="*/ 2226 w 1914334"/>
                <a:gd name="connsiteY21" fmla="*/ 1730425 h 2986134"/>
                <a:gd name="connsiteX22" fmla="*/ 66957 w 1914334"/>
                <a:gd name="connsiteY22" fmla="*/ 904785 h 2986134"/>
                <a:gd name="connsiteX23" fmla="*/ 239428 w 1914334"/>
                <a:gd name="connsiteY23" fmla="*/ 433148 h 2986134"/>
                <a:gd name="connsiteX24" fmla="*/ 404935 w 1914334"/>
                <a:gd name="connsiteY24" fmla="*/ 172515 h 2986134"/>
                <a:gd name="connsiteX25" fmla="*/ 573786 w 1914334"/>
                <a:gd name="connsiteY25" fmla="*/ 0 h 2986134"/>
                <a:gd name="connsiteX26" fmla="*/ 693008 w 1914334"/>
                <a:gd name="connsiteY26" fmla="*/ 332056 h 2986134"/>
                <a:gd name="connsiteX27" fmla="*/ 685894 w 1914334"/>
                <a:gd name="connsiteY27" fmla="*/ 678085 h 2986134"/>
                <a:gd name="connsiteX28" fmla="*/ 508792 w 1914334"/>
                <a:gd name="connsiteY28" fmla="*/ 1005788 h 2986134"/>
                <a:gd name="connsiteX29" fmla="*/ 511266 w 1914334"/>
                <a:gd name="connsiteY29" fmla="*/ 1049853 h 2986134"/>
                <a:gd name="connsiteX30" fmla="*/ 930004 w 1914334"/>
                <a:gd name="connsiteY30" fmla="*/ 813397 h 2986134"/>
                <a:gd name="connsiteX31" fmla="*/ 1422398 w 1914334"/>
                <a:gd name="connsiteY31" fmla="*/ 701311 h 2986134"/>
                <a:gd name="connsiteX32" fmla="*/ 1435000 w 1914334"/>
                <a:gd name="connsiteY32" fmla="*/ 708401 h 2986134"/>
                <a:gd name="connsiteX0" fmla="*/ 1473669 w 1953003"/>
                <a:gd name="connsiteY0" fmla="*/ 708401 h 2986134"/>
                <a:gd name="connsiteX1" fmla="*/ 1411076 w 1953003"/>
                <a:gd name="connsiteY1" fmla="*/ 919813 h 2986134"/>
                <a:gd name="connsiteX2" fmla="*/ 1189873 w 1953003"/>
                <a:gd name="connsiteY2" fmla="*/ 1213129 h 2986134"/>
                <a:gd name="connsiteX3" fmla="*/ 908992 w 1953003"/>
                <a:gd name="connsiteY3" fmla="*/ 1450576 h 2986134"/>
                <a:gd name="connsiteX4" fmla="*/ 566731 w 1953003"/>
                <a:gd name="connsiteY4" fmla="*/ 1632245 h 2986134"/>
                <a:gd name="connsiteX5" fmla="*/ 737079 w 1953003"/>
                <a:gd name="connsiteY5" fmla="*/ 1653421 h 2986134"/>
                <a:gd name="connsiteX6" fmla="*/ 1274693 w 1953003"/>
                <a:gd name="connsiteY6" fmla="*/ 1655250 h 2986134"/>
                <a:gd name="connsiteX7" fmla="*/ 1674785 w 1953003"/>
                <a:gd name="connsiteY7" fmla="*/ 1749816 h 2986134"/>
                <a:gd name="connsiteX8" fmla="*/ 1932074 w 1953003"/>
                <a:gd name="connsiteY8" fmla="*/ 1866208 h 2986134"/>
                <a:gd name="connsiteX9" fmla="*/ 1905948 w 1953003"/>
                <a:gd name="connsiteY9" fmla="*/ 1943962 h 2986134"/>
                <a:gd name="connsiteX10" fmla="*/ 1652961 w 1953003"/>
                <a:gd name="connsiteY10" fmla="*/ 2106263 h 2986134"/>
                <a:gd name="connsiteX11" fmla="*/ 1252869 w 1953003"/>
                <a:gd name="connsiteY11" fmla="*/ 2208104 h 2986134"/>
                <a:gd name="connsiteX12" fmla="*/ 935554 w 1953003"/>
                <a:gd name="connsiteY12" fmla="*/ 2195250 h 2986134"/>
                <a:gd name="connsiteX13" fmla="*/ 578462 w 1953003"/>
                <a:gd name="connsiteY13" fmla="*/ 2089164 h 2986134"/>
                <a:gd name="connsiteX14" fmla="*/ 321668 w 1953003"/>
                <a:gd name="connsiteY14" fmla="*/ 1949541 h 2986134"/>
                <a:gd name="connsiteX15" fmla="*/ 291941 w 1953003"/>
                <a:gd name="connsiteY15" fmla="*/ 2002232 h 2986134"/>
                <a:gd name="connsiteX16" fmla="*/ 340903 w 1953003"/>
                <a:gd name="connsiteY16" fmla="*/ 2395326 h 2986134"/>
                <a:gd name="connsiteX17" fmla="*/ 426218 w 1953003"/>
                <a:gd name="connsiteY17" fmla="*/ 2772335 h 2986134"/>
                <a:gd name="connsiteX18" fmla="*/ 465002 w 1953003"/>
                <a:gd name="connsiteY18" fmla="*/ 2891702 h 2986134"/>
                <a:gd name="connsiteX19" fmla="*/ 246582 w 1953003"/>
                <a:gd name="connsiteY19" fmla="*/ 2986134 h 2986134"/>
                <a:gd name="connsiteX20" fmla="*/ 76777 w 1953003"/>
                <a:gd name="connsiteY20" fmla="*/ 2352917 h 2986134"/>
                <a:gd name="connsiteX21" fmla="*/ 131 w 1953003"/>
                <a:gd name="connsiteY21" fmla="*/ 1730652 h 2986134"/>
                <a:gd name="connsiteX22" fmla="*/ 105626 w 1953003"/>
                <a:gd name="connsiteY22" fmla="*/ 904785 h 2986134"/>
                <a:gd name="connsiteX23" fmla="*/ 278097 w 1953003"/>
                <a:gd name="connsiteY23" fmla="*/ 433148 h 2986134"/>
                <a:gd name="connsiteX24" fmla="*/ 443604 w 1953003"/>
                <a:gd name="connsiteY24" fmla="*/ 172515 h 2986134"/>
                <a:gd name="connsiteX25" fmla="*/ 612455 w 1953003"/>
                <a:gd name="connsiteY25" fmla="*/ 0 h 2986134"/>
                <a:gd name="connsiteX26" fmla="*/ 731677 w 1953003"/>
                <a:gd name="connsiteY26" fmla="*/ 332056 h 2986134"/>
                <a:gd name="connsiteX27" fmla="*/ 724563 w 1953003"/>
                <a:gd name="connsiteY27" fmla="*/ 678085 h 2986134"/>
                <a:gd name="connsiteX28" fmla="*/ 547461 w 1953003"/>
                <a:gd name="connsiteY28" fmla="*/ 1005788 h 2986134"/>
                <a:gd name="connsiteX29" fmla="*/ 549935 w 1953003"/>
                <a:gd name="connsiteY29" fmla="*/ 1049853 h 2986134"/>
                <a:gd name="connsiteX30" fmla="*/ 968673 w 1953003"/>
                <a:gd name="connsiteY30" fmla="*/ 813397 h 2986134"/>
                <a:gd name="connsiteX31" fmla="*/ 1461067 w 1953003"/>
                <a:gd name="connsiteY31" fmla="*/ 701311 h 2986134"/>
                <a:gd name="connsiteX32" fmla="*/ 1473669 w 1953003"/>
                <a:gd name="connsiteY32" fmla="*/ 708401 h 2986134"/>
                <a:gd name="connsiteX0" fmla="*/ 1473951 w 1953285"/>
                <a:gd name="connsiteY0" fmla="*/ 708401 h 2986134"/>
                <a:gd name="connsiteX1" fmla="*/ 1411358 w 1953285"/>
                <a:gd name="connsiteY1" fmla="*/ 919813 h 2986134"/>
                <a:gd name="connsiteX2" fmla="*/ 1190155 w 1953285"/>
                <a:gd name="connsiteY2" fmla="*/ 1213129 h 2986134"/>
                <a:gd name="connsiteX3" fmla="*/ 909274 w 1953285"/>
                <a:gd name="connsiteY3" fmla="*/ 1450576 h 2986134"/>
                <a:gd name="connsiteX4" fmla="*/ 567013 w 1953285"/>
                <a:gd name="connsiteY4" fmla="*/ 1632245 h 2986134"/>
                <a:gd name="connsiteX5" fmla="*/ 737361 w 1953285"/>
                <a:gd name="connsiteY5" fmla="*/ 1653421 h 2986134"/>
                <a:gd name="connsiteX6" fmla="*/ 1274975 w 1953285"/>
                <a:gd name="connsiteY6" fmla="*/ 1655250 h 2986134"/>
                <a:gd name="connsiteX7" fmla="*/ 1675067 w 1953285"/>
                <a:gd name="connsiteY7" fmla="*/ 1749816 h 2986134"/>
                <a:gd name="connsiteX8" fmla="*/ 1932356 w 1953285"/>
                <a:gd name="connsiteY8" fmla="*/ 1866208 h 2986134"/>
                <a:gd name="connsiteX9" fmla="*/ 1906230 w 1953285"/>
                <a:gd name="connsiteY9" fmla="*/ 1943962 h 2986134"/>
                <a:gd name="connsiteX10" fmla="*/ 1653243 w 1953285"/>
                <a:gd name="connsiteY10" fmla="*/ 2106263 h 2986134"/>
                <a:gd name="connsiteX11" fmla="*/ 1253151 w 1953285"/>
                <a:gd name="connsiteY11" fmla="*/ 2208104 h 2986134"/>
                <a:gd name="connsiteX12" fmla="*/ 935836 w 1953285"/>
                <a:gd name="connsiteY12" fmla="*/ 2195250 h 2986134"/>
                <a:gd name="connsiteX13" fmla="*/ 578744 w 1953285"/>
                <a:gd name="connsiteY13" fmla="*/ 2089164 h 2986134"/>
                <a:gd name="connsiteX14" fmla="*/ 321950 w 1953285"/>
                <a:gd name="connsiteY14" fmla="*/ 1949541 h 2986134"/>
                <a:gd name="connsiteX15" fmla="*/ 292223 w 1953285"/>
                <a:gd name="connsiteY15" fmla="*/ 2002232 h 2986134"/>
                <a:gd name="connsiteX16" fmla="*/ 341185 w 1953285"/>
                <a:gd name="connsiteY16" fmla="*/ 2395326 h 2986134"/>
                <a:gd name="connsiteX17" fmla="*/ 426500 w 1953285"/>
                <a:gd name="connsiteY17" fmla="*/ 2772335 h 2986134"/>
                <a:gd name="connsiteX18" fmla="*/ 465284 w 1953285"/>
                <a:gd name="connsiteY18" fmla="*/ 2891702 h 2986134"/>
                <a:gd name="connsiteX19" fmla="*/ 246864 w 1953285"/>
                <a:gd name="connsiteY19" fmla="*/ 2986134 h 2986134"/>
                <a:gd name="connsiteX20" fmla="*/ 48349 w 1953285"/>
                <a:gd name="connsiteY20" fmla="*/ 2358824 h 2986134"/>
                <a:gd name="connsiteX21" fmla="*/ 413 w 1953285"/>
                <a:gd name="connsiteY21" fmla="*/ 1730652 h 2986134"/>
                <a:gd name="connsiteX22" fmla="*/ 105908 w 1953285"/>
                <a:gd name="connsiteY22" fmla="*/ 904785 h 2986134"/>
                <a:gd name="connsiteX23" fmla="*/ 278379 w 1953285"/>
                <a:gd name="connsiteY23" fmla="*/ 433148 h 2986134"/>
                <a:gd name="connsiteX24" fmla="*/ 443886 w 1953285"/>
                <a:gd name="connsiteY24" fmla="*/ 172515 h 2986134"/>
                <a:gd name="connsiteX25" fmla="*/ 612737 w 1953285"/>
                <a:gd name="connsiteY25" fmla="*/ 0 h 2986134"/>
                <a:gd name="connsiteX26" fmla="*/ 731959 w 1953285"/>
                <a:gd name="connsiteY26" fmla="*/ 332056 h 2986134"/>
                <a:gd name="connsiteX27" fmla="*/ 724845 w 1953285"/>
                <a:gd name="connsiteY27" fmla="*/ 678085 h 2986134"/>
                <a:gd name="connsiteX28" fmla="*/ 547743 w 1953285"/>
                <a:gd name="connsiteY28" fmla="*/ 1005788 h 2986134"/>
                <a:gd name="connsiteX29" fmla="*/ 550217 w 1953285"/>
                <a:gd name="connsiteY29" fmla="*/ 1049853 h 2986134"/>
                <a:gd name="connsiteX30" fmla="*/ 968955 w 1953285"/>
                <a:gd name="connsiteY30" fmla="*/ 813397 h 2986134"/>
                <a:gd name="connsiteX31" fmla="*/ 1461349 w 1953285"/>
                <a:gd name="connsiteY31" fmla="*/ 701311 h 2986134"/>
                <a:gd name="connsiteX32" fmla="*/ 1473951 w 1953285"/>
                <a:gd name="connsiteY32" fmla="*/ 708401 h 2986134"/>
                <a:gd name="connsiteX0" fmla="*/ 1473856 w 1953190"/>
                <a:gd name="connsiteY0" fmla="*/ 708401 h 2991508"/>
                <a:gd name="connsiteX1" fmla="*/ 1411263 w 1953190"/>
                <a:gd name="connsiteY1" fmla="*/ 919813 h 2991508"/>
                <a:gd name="connsiteX2" fmla="*/ 1190060 w 1953190"/>
                <a:gd name="connsiteY2" fmla="*/ 1213129 h 2991508"/>
                <a:gd name="connsiteX3" fmla="*/ 909179 w 1953190"/>
                <a:gd name="connsiteY3" fmla="*/ 1450576 h 2991508"/>
                <a:gd name="connsiteX4" fmla="*/ 566918 w 1953190"/>
                <a:gd name="connsiteY4" fmla="*/ 1632245 h 2991508"/>
                <a:gd name="connsiteX5" fmla="*/ 737266 w 1953190"/>
                <a:gd name="connsiteY5" fmla="*/ 1653421 h 2991508"/>
                <a:gd name="connsiteX6" fmla="*/ 1274880 w 1953190"/>
                <a:gd name="connsiteY6" fmla="*/ 1655250 h 2991508"/>
                <a:gd name="connsiteX7" fmla="*/ 1674972 w 1953190"/>
                <a:gd name="connsiteY7" fmla="*/ 1749816 h 2991508"/>
                <a:gd name="connsiteX8" fmla="*/ 1932261 w 1953190"/>
                <a:gd name="connsiteY8" fmla="*/ 1866208 h 2991508"/>
                <a:gd name="connsiteX9" fmla="*/ 1906135 w 1953190"/>
                <a:gd name="connsiteY9" fmla="*/ 1943962 h 2991508"/>
                <a:gd name="connsiteX10" fmla="*/ 1653148 w 1953190"/>
                <a:gd name="connsiteY10" fmla="*/ 2106263 h 2991508"/>
                <a:gd name="connsiteX11" fmla="*/ 1253056 w 1953190"/>
                <a:gd name="connsiteY11" fmla="*/ 2208104 h 2991508"/>
                <a:gd name="connsiteX12" fmla="*/ 935741 w 1953190"/>
                <a:gd name="connsiteY12" fmla="*/ 2195250 h 2991508"/>
                <a:gd name="connsiteX13" fmla="*/ 578649 w 1953190"/>
                <a:gd name="connsiteY13" fmla="*/ 2089164 h 2991508"/>
                <a:gd name="connsiteX14" fmla="*/ 321855 w 1953190"/>
                <a:gd name="connsiteY14" fmla="*/ 1949541 h 2991508"/>
                <a:gd name="connsiteX15" fmla="*/ 292128 w 1953190"/>
                <a:gd name="connsiteY15" fmla="*/ 2002232 h 2991508"/>
                <a:gd name="connsiteX16" fmla="*/ 341090 w 1953190"/>
                <a:gd name="connsiteY16" fmla="*/ 2395326 h 2991508"/>
                <a:gd name="connsiteX17" fmla="*/ 426405 w 1953190"/>
                <a:gd name="connsiteY17" fmla="*/ 2772335 h 2991508"/>
                <a:gd name="connsiteX18" fmla="*/ 465189 w 1953190"/>
                <a:gd name="connsiteY18" fmla="*/ 2891702 h 2991508"/>
                <a:gd name="connsiteX19" fmla="*/ 220668 w 1953190"/>
                <a:gd name="connsiteY19" fmla="*/ 2991507 h 2991508"/>
                <a:gd name="connsiteX20" fmla="*/ 48254 w 1953190"/>
                <a:gd name="connsiteY20" fmla="*/ 2358824 h 2991508"/>
                <a:gd name="connsiteX21" fmla="*/ 318 w 1953190"/>
                <a:gd name="connsiteY21" fmla="*/ 1730652 h 2991508"/>
                <a:gd name="connsiteX22" fmla="*/ 105813 w 1953190"/>
                <a:gd name="connsiteY22" fmla="*/ 904785 h 2991508"/>
                <a:gd name="connsiteX23" fmla="*/ 278284 w 1953190"/>
                <a:gd name="connsiteY23" fmla="*/ 433148 h 2991508"/>
                <a:gd name="connsiteX24" fmla="*/ 443791 w 1953190"/>
                <a:gd name="connsiteY24" fmla="*/ 172515 h 2991508"/>
                <a:gd name="connsiteX25" fmla="*/ 612642 w 1953190"/>
                <a:gd name="connsiteY25" fmla="*/ 0 h 2991508"/>
                <a:gd name="connsiteX26" fmla="*/ 731864 w 1953190"/>
                <a:gd name="connsiteY26" fmla="*/ 332056 h 2991508"/>
                <a:gd name="connsiteX27" fmla="*/ 724750 w 1953190"/>
                <a:gd name="connsiteY27" fmla="*/ 678085 h 2991508"/>
                <a:gd name="connsiteX28" fmla="*/ 547648 w 1953190"/>
                <a:gd name="connsiteY28" fmla="*/ 1005788 h 2991508"/>
                <a:gd name="connsiteX29" fmla="*/ 550122 w 1953190"/>
                <a:gd name="connsiteY29" fmla="*/ 1049853 h 2991508"/>
                <a:gd name="connsiteX30" fmla="*/ 968860 w 1953190"/>
                <a:gd name="connsiteY30" fmla="*/ 813397 h 2991508"/>
                <a:gd name="connsiteX31" fmla="*/ 1461254 w 1953190"/>
                <a:gd name="connsiteY31" fmla="*/ 701311 h 2991508"/>
                <a:gd name="connsiteX32" fmla="*/ 1473856 w 1953190"/>
                <a:gd name="connsiteY32" fmla="*/ 708401 h 2991508"/>
                <a:gd name="connsiteX0" fmla="*/ 1503680 w 1983014"/>
                <a:gd name="connsiteY0" fmla="*/ 708401 h 2991507"/>
                <a:gd name="connsiteX1" fmla="*/ 1441087 w 1983014"/>
                <a:gd name="connsiteY1" fmla="*/ 919813 h 2991507"/>
                <a:gd name="connsiteX2" fmla="*/ 1219884 w 1983014"/>
                <a:gd name="connsiteY2" fmla="*/ 1213129 h 2991507"/>
                <a:gd name="connsiteX3" fmla="*/ 939003 w 1983014"/>
                <a:gd name="connsiteY3" fmla="*/ 1450576 h 2991507"/>
                <a:gd name="connsiteX4" fmla="*/ 596742 w 1983014"/>
                <a:gd name="connsiteY4" fmla="*/ 1632245 h 2991507"/>
                <a:gd name="connsiteX5" fmla="*/ 767090 w 1983014"/>
                <a:gd name="connsiteY5" fmla="*/ 1653421 h 2991507"/>
                <a:gd name="connsiteX6" fmla="*/ 1304704 w 1983014"/>
                <a:gd name="connsiteY6" fmla="*/ 1655250 h 2991507"/>
                <a:gd name="connsiteX7" fmla="*/ 1704796 w 1983014"/>
                <a:gd name="connsiteY7" fmla="*/ 1749816 h 2991507"/>
                <a:gd name="connsiteX8" fmla="*/ 1962085 w 1983014"/>
                <a:gd name="connsiteY8" fmla="*/ 1866208 h 2991507"/>
                <a:gd name="connsiteX9" fmla="*/ 1935959 w 1983014"/>
                <a:gd name="connsiteY9" fmla="*/ 1943962 h 2991507"/>
                <a:gd name="connsiteX10" fmla="*/ 1682972 w 1983014"/>
                <a:gd name="connsiteY10" fmla="*/ 2106263 h 2991507"/>
                <a:gd name="connsiteX11" fmla="*/ 1282880 w 1983014"/>
                <a:gd name="connsiteY11" fmla="*/ 2208104 h 2991507"/>
                <a:gd name="connsiteX12" fmla="*/ 965565 w 1983014"/>
                <a:gd name="connsiteY12" fmla="*/ 2195250 h 2991507"/>
                <a:gd name="connsiteX13" fmla="*/ 608473 w 1983014"/>
                <a:gd name="connsiteY13" fmla="*/ 2089164 h 2991507"/>
                <a:gd name="connsiteX14" fmla="*/ 351679 w 1983014"/>
                <a:gd name="connsiteY14" fmla="*/ 1949541 h 2991507"/>
                <a:gd name="connsiteX15" fmla="*/ 321952 w 1983014"/>
                <a:gd name="connsiteY15" fmla="*/ 2002232 h 2991507"/>
                <a:gd name="connsiteX16" fmla="*/ 370914 w 1983014"/>
                <a:gd name="connsiteY16" fmla="*/ 2395326 h 2991507"/>
                <a:gd name="connsiteX17" fmla="*/ 456229 w 1983014"/>
                <a:gd name="connsiteY17" fmla="*/ 2772335 h 2991507"/>
                <a:gd name="connsiteX18" fmla="*/ 495013 w 1983014"/>
                <a:gd name="connsiteY18" fmla="*/ 2891702 h 2991507"/>
                <a:gd name="connsiteX19" fmla="*/ 250492 w 1983014"/>
                <a:gd name="connsiteY19" fmla="*/ 2991507 h 2991507"/>
                <a:gd name="connsiteX20" fmla="*/ 78078 w 1983014"/>
                <a:gd name="connsiteY20" fmla="*/ 2358824 h 2991507"/>
                <a:gd name="connsiteX21" fmla="*/ 129 w 1983014"/>
                <a:gd name="connsiteY21" fmla="*/ 1690577 h 2991507"/>
                <a:gd name="connsiteX22" fmla="*/ 135637 w 1983014"/>
                <a:gd name="connsiteY22" fmla="*/ 904785 h 2991507"/>
                <a:gd name="connsiteX23" fmla="*/ 308108 w 1983014"/>
                <a:gd name="connsiteY23" fmla="*/ 433148 h 2991507"/>
                <a:gd name="connsiteX24" fmla="*/ 473615 w 1983014"/>
                <a:gd name="connsiteY24" fmla="*/ 172515 h 2991507"/>
                <a:gd name="connsiteX25" fmla="*/ 642466 w 1983014"/>
                <a:gd name="connsiteY25" fmla="*/ 0 h 2991507"/>
                <a:gd name="connsiteX26" fmla="*/ 761688 w 1983014"/>
                <a:gd name="connsiteY26" fmla="*/ 332056 h 2991507"/>
                <a:gd name="connsiteX27" fmla="*/ 754574 w 1983014"/>
                <a:gd name="connsiteY27" fmla="*/ 678085 h 2991507"/>
                <a:gd name="connsiteX28" fmla="*/ 577472 w 1983014"/>
                <a:gd name="connsiteY28" fmla="*/ 1005788 h 2991507"/>
                <a:gd name="connsiteX29" fmla="*/ 579946 w 1983014"/>
                <a:gd name="connsiteY29" fmla="*/ 1049853 h 2991507"/>
                <a:gd name="connsiteX30" fmla="*/ 998684 w 1983014"/>
                <a:gd name="connsiteY30" fmla="*/ 813397 h 2991507"/>
                <a:gd name="connsiteX31" fmla="*/ 1491078 w 1983014"/>
                <a:gd name="connsiteY31" fmla="*/ 701311 h 2991507"/>
                <a:gd name="connsiteX32" fmla="*/ 1503680 w 1983014"/>
                <a:gd name="connsiteY32" fmla="*/ 708401 h 2991507"/>
                <a:gd name="connsiteX0" fmla="*/ 1503680 w 1983014"/>
                <a:gd name="connsiteY0" fmla="*/ 708401 h 2991507"/>
                <a:gd name="connsiteX1" fmla="*/ 1441087 w 1983014"/>
                <a:gd name="connsiteY1" fmla="*/ 919813 h 2991507"/>
                <a:gd name="connsiteX2" fmla="*/ 1219884 w 1983014"/>
                <a:gd name="connsiteY2" fmla="*/ 1213129 h 2991507"/>
                <a:gd name="connsiteX3" fmla="*/ 939003 w 1983014"/>
                <a:gd name="connsiteY3" fmla="*/ 1450576 h 2991507"/>
                <a:gd name="connsiteX4" fmla="*/ 596742 w 1983014"/>
                <a:gd name="connsiteY4" fmla="*/ 1632245 h 2991507"/>
                <a:gd name="connsiteX5" fmla="*/ 767090 w 1983014"/>
                <a:gd name="connsiteY5" fmla="*/ 1653421 h 2991507"/>
                <a:gd name="connsiteX6" fmla="*/ 1304704 w 1983014"/>
                <a:gd name="connsiteY6" fmla="*/ 1655250 h 2991507"/>
                <a:gd name="connsiteX7" fmla="*/ 1704796 w 1983014"/>
                <a:gd name="connsiteY7" fmla="*/ 1749816 h 2991507"/>
                <a:gd name="connsiteX8" fmla="*/ 1962085 w 1983014"/>
                <a:gd name="connsiteY8" fmla="*/ 1866208 h 2991507"/>
                <a:gd name="connsiteX9" fmla="*/ 1935959 w 1983014"/>
                <a:gd name="connsiteY9" fmla="*/ 1943962 h 2991507"/>
                <a:gd name="connsiteX10" fmla="*/ 1682972 w 1983014"/>
                <a:gd name="connsiteY10" fmla="*/ 2106263 h 2991507"/>
                <a:gd name="connsiteX11" fmla="*/ 1282880 w 1983014"/>
                <a:gd name="connsiteY11" fmla="*/ 2208104 h 2991507"/>
                <a:gd name="connsiteX12" fmla="*/ 965565 w 1983014"/>
                <a:gd name="connsiteY12" fmla="*/ 2195250 h 2991507"/>
                <a:gd name="connsiteX13" fmla="*/ 608473 w 1983014"/>
                <a:gd name="connsiteY13" fmla="*/ 2089164 h 2991507"/>
                <a:gd name="connsiteX14" fmla="*/ 351679 w 1983014"/>
                <a:gd name="connsiteY14" fmla="*/ 1949541 h 2991507"/>
                <a:gd name="connsiteX15" fmla="*/ 321952 w 1983014"/>
                <a:gd name="connsiteY15" fmla="*/ 2002232 h 2991507"/>
                <a:gd name="connsiteX16" fmla="*/ 370914 w 1983014"/>
                <a:gd name="connsiteY16" fmla="*/ 2395326 h 2991507"/>
                <a:gd name="connsiteX17" fmla="*/ 456229 w 1983014"/>
                <a:gd name="connsiteY17" fmla="*/ 2772335 h 2991507"/>
                <a:gd name="connsiteX18" fmla="*/ 495013 w 1983014"/>
                <a:gd name="connsiteY18" fmla="*/ 2891702 h 2991507"/>
                <a:gd name="connsiteX19" fmla="*/ 250492 w 1983014"/>
                <a:gd name="connsiteY19" fmla="*/ 2991507 h 2991507"/>
                <a:gd name="connsiteX20" fmla="*/ 78078 w 1983014"/>
                <a:gd name="connsiteY20" fmla="*/ 2358824 h 2991507"/>
                <a:gd name="connsiteX21" fmla="*/ 129 w 1983014"/>
                <a:gd name="connsiteY21" fmla="*/ 1690577 h 2991507"/>
                <a:gd name="connsiteX22" fmla="*/ 119976 w 1983014"/>
                <a:gd name="connsiteY22" fmla="*/ 908009 h 2991507"/>
                <a:gd name="connsiteX23" fmla="*/ 308108 w 1983014"/>
                <a:gd name="connsiteY23" fmla="*/ 433148 h 2991507"/>
                <a:gd name="connsiteX24" fmla="*/ 473615 w 1983014"/>
                <a:gd name="connsiteY24" fmla="*/ 172515 h 2991507"/>
                <a:gd name="connsiteX25" fmla="*/ 642466 w 1983014"/>
                <a:gd name="connsiteY25" fmla="*/ 0 h 2991507"/>
                <a:gd name="connsiteX26" fmla="*/ 761688 w 1983014"/>
                <a:gd name="connsiteY26" fmla="*/ 332056 h 2991507"/>
                <a:gd name="connsiteX27" fmla="*/ 754574 w 1983014"/>
                <a:gd name="connsiteY27" fmla="*/ 678085 h 2991507"/>
                <a:gd name="connsiteX28" fmla="*/ 577472 w 1983014"/>
                <a:gd name="connsiteY28" fmla="*/ 1005788 h 2991507"/>
                <a:gd name="connsiteX29" fmla="*/ 579946 w 1983014"/>
                <a:gd name="connsiteY29" fmla="*/ 1049853 h 2991507"/>
                <a:gd name="connsiteX30" fmla="*/ 998684 w 1983014"/>
                <a:gd name="connsiteY30" fmla="*/ 813397 h 2991507"/>
                <a:gd name="connsiteX31" fmla="*/ 1491078 w 1983014"/>
                <a:gd name="connsiteY31" fmla="*/ 701311 h 2991507"/>
                <a:gd name="connsiteX32" fmla="*/ 1503680 w 1983014"/>
                <a:gd name="connsiteY32" fmla="*/ 708401 h 2991507"/>
                <a:gd name="connsiteX0" fmla="*/ 1503680 w 1983014"/>
                <a:gd name="connsiteY0" fmla="*/ 708401 h 2991507"/>
                <a:gd name="connsiteX1" fmla="*/ 1441087 w 1983014"/>
                <a:gd name="connsiteY1" fmla="*/ 919813 h 2991507"/>
                <a:gd name="connsiteX2" fmla="*/ 1219884 w 1983014"/>
                <a:gd name="connsiteY2" fmla="*/ 1213129 h 2991507"/>
                <a:gd name="connsiteX3" fmla="*/ 939003 w 1983014"/>
                <a:gd name="connsiteY3" fmla="*/ 1450576 h 2991507"/>
                <a:gd name="connsiteX4" fmla="*/ 596742 w 1983014"/>
                <a:gd name="connsiteY4" fmla="*/ 1632245 h 2991507"/>
                <a:gd name="connsiteX5" fmla="*/ 767090 w 1983014"/>
                <a:gd name="connsiteY5" fmla="*/ 1653421 h 2991507"/>
                <a:gd name="connsiteX6" fmla="*/ 1304704 w 1983014"/>
                <a:gd name="connsiteY6" fmla="*/ 1655250 h 2991507"/>
                <a:gd name="connsiteX7" fmla="*/ 1704796 w 1983014"/>
                <a:gd name="connsiteY7" fmla="*/ 1749816 h 2991507"/>
                <a:gd name="connsiteX8" fmla="*/ 1962085 w 1983014"/>
                <a:gd name="connsiteY8" fmla="*/ 1866208 h 2991507"/>
                <a:gd name="connsiteX9" fmla="*/ 1935959 w 1983014"/>
                <a:gd name="connsiteY9" fmla="*/ 1943962 h 2991507"/>
                <a:gd name="connsiteX10" fmla="*/ 1682972 w 1983014"/>
                <a:gd name="connsiteY10" fmla="*/ 2106263 h 2991507"/>
                <a:gd name="connsiteX11" fmla="*/ 1282880 w 1983014"/>
                <a:gd name="connsiteY11" fmla="*/ 2208104 h 2991507"/>
                <a:gd name="connsiteX12" fmla="*/ 965565 w 1983014"/>
                <a:gd name="connsiteY12" fmla="*/ 2195250 h 2991507"/>
                <a:gd name="connsiteX13" fmla="*/ 608473 w 1983014"/>
                <a:gd name="connsiteY13" fmla="*/ 2089164 h 2991507"/>
                <a:gd name="connsiteX14" fmla="*/ 351679 w 1983014"/>
                <a:gd name="connsiteY14" fmla="*/ 1949541 h 2991507"/>
                <a:gd name="connsiteX15" fmla="*/ 321952 w 1983014"/>
                <a:gd name="connsiteY15" fmla="*/ 2002232 h 2991507"/>
                <a:gd name="connsiteX16" fmla="*/ 370914 w 1983014"/>
                <a:gd name="connsiteY16" fmla="*/ 2395326 h 2991507"/>
                <a:gd name="connsiteX17" fmla="*/ 456229 w 1983014"/>
                <a:gd name="connsiteY17" fmla="*/ 2772335 h 2991507"/>
                <a:gd name="connsiteX18" fmla="*/ 552973 w 1983014"/>
                <a:gd name="connsiteY18" fmla="*/ 2882494 h 2991507"/>
                <a:gd name="connsiteX19" fmla="*/ 250492 w 1983014"/>
                <a:gd name="connsiteY19" fmla="*/ 2991507 h 2991507"/>
                <a:gd name="connsiteX20" fmla="*/ 78078 w 1983014"/>
                <a:gd name="connsiteY20" fmla="*/ 2358824 h 2991507"/>
                <a:gd name="connsiteX21" fmla="*/ 129 w 1983014"/>
                <a:gd name="connsiteY21" fmla="*/ 1690577 h 2991507"/>
                <a:gd name="connsiteX22" fmla="*/ 119976 w 1983014"/>
                <a:gd name="connsiteY22" fmla="*/ 908009 h 2991507"/>
                <a:gd name="connsiteX23" fmla="*/ 308108 w 1983014"/>
                <a:gd name="connsiteY23" fmla="*/ 433148 h 2991507"/>
                <a:gd name="connsiteX24" fmla="*/ 473615 w 1983014"/>
                <a:gd name="connsiteY24" fmla="*/ 172515 h 2991507"/>
                <a:gd name="connsiteX25" fmla="*/ 642466 w 1983014"/>
                <a:gd name="connsiteY25" fmla="*/ 0 h 2991507"/>
                <a:gd name="connsiteX26" fmla="*/ 761688 w 1983014"/>
                <a:gd name="connsiteY26" fmla="*/ 332056 h 2991507"/>
                <a:gd name="connsiteX27" fmla="*/ 754574 w 1983014"/>
                <a:gd name="connsiteY27" fmla="*/ 678085 h 2991507"/>
                <a:gd name="connsiteX28" fmla="*/ 577472 w 1983014"/>
                <a:gd name="connsiteY28" fmla="*/ 1005788 h 2991507"/>
                <a:gd name="connsiteX29" fmla="*/ 579946 w 1983014"/>
                <a:gd name="connsiteY29" fmla="*/ 1049853 h 2991507"/>
                <a:gd name="connsiteX30" fmla="*/ 998684 w 1983014"/>
                <a:gd name="connsiteY30" fmla="*/ 813397 h 2991507"/>
                <a:gd name="connsiteX31" fmla="*/ 1491078 w 1983014"/>
                <a:gd name="connsiteY31" fmla="*/ 701311 h 2991507"/>
                <a:gd name="connsiteX32" fmla="*/ 1503680 w 1983014"/>
                <a:gd name="connsiteY32" fmla="*/ 708401 h 2991507"/>
                <a:gd name="connsiteX0" fmla="*/ 1503680 w 1983014"/>
                <a:gd name="connsiteY0" fmla="*/ 708401 h 2991507"/>
                <a:gd name="connsiteX1" fmla="*/ 1441087 w 1983014"/>
                <a:gd name="connsiteY1" fmla="*/ 919813 h 2991507"/>
                <a:gd name="connsiteX2" fmla="*/ 1219884 w 1983014"/>
                <a:gd name="connsiteY2" fmla="*/ 1213129 h 2991507"/>
                <a:gd name="connsiteX3" fmla="*/ 939003 w 1983014"/>
                <a:gd name="connsiteY3" fmla="*/ 1450576 h 2991507"/>
                <a:gd name="connsiteX4" fmla="*/ 596742 w 1983014"/>
                <a:gd name="connsiteY4" fmla="*/ 1632245 h 2991507"/>
                <a:gd name="connsiteX5" fmla="*/ 767090 w 1983014"/>
                <a:gd name="connsiteY5" fmla="*/ 1653421 h 2991507"/>
                <a:gd name="connsiteX6" fmla="*/ 1304704 w 1983014"/>
                <a:gd name="connsiteY6" fmla="*/ 1655250 h 2991507"/>
                <a:gd name="connsiteX7" fmla="*/ 1704796 w 1983014"/>
                <a:gd name="connsiteY7" fmla="*/ 1749816 h 2991507"/>
                <a:gd name="connsiteX8" fmla="*/ 1962085 w 1983014"/>
                <a:gd name="connsiteY8" fmla="*/ 1866208 h 2991507"/>
                <a:gd name="connsiteX9" fmla="*/ 1935959 w 1983014"/>
                <a:gd name="connsiteY9" fmla="*/ 1943962 h 2991507"/>
                <a:gd name="connsiteX10" fmla="*/ 1682972 w 1983014"/>
                <a:gd name="connsiteY10" fmla="*/ 2106263 h 2991507"/>
                <a:gd name="connsiteX11" fmla="*/ 1282880 w 1983014"/>
                <a:gd name="connsiteY11" fmla="*/ 2208104 h 2991507"/>
                <a:gd name="connsiteX12" fmla="*/ 965565 w 1983014"/>
                <a:gd name="connsiteY12" fmla="*/ 2195250 h 2991507"/>
                <a:gd name="connsiteX13" fmla="*/ 608473 w 1983014"/>
                <a:gd name="connsiteY13" fmla="*/ 2089164 h 2991507"/>
                <a:gd name="connsiteX14" fmla="*/ 351679 w 1983014"/>
                <a:gd name="connsiteY14" fmla="*/ 1949541 h 2991507"/>
                <a:gd name="connsiteX15" fmla="*/ 321952 w 1983014"/>
                <a:gd name="connsiteY15" fmla="*/ 2002232 h 2991507"/>
                <a:gd name="connsiteX16" fmla="*/ 370914 w 1983014"/>
                <a:gd name="connsiteY16" fmla="*/ 2395326 h 2991507"/>
                <a:gd name="connsiteX17" fmla="*/ 488935 w 1983014"/>
                <a:gd name="connsiteY17" fmla="*/ 2732957 h 2991507"/>
                <a:gd name="connsiteX18" fmla="*/ 552973 w 1983014"/>
                <a:gd name="connsiteY18" fmla="*/ 2882494 h 2991507"/>
                <a:gd name="connsiteX19" fmla="*/ 250492 w 1983014"/>
                <a:gd name="connsiteY19" fmla="*/ 2991507 h 2991507"/>
                <a:gd name="connsiteX20" fmla="*/ 78078 w 1983014"/>
                <a:gd name="connsiteY20" fmla="*/ 2358824 h 2991507"/>
                <a:gd name="connsiteX21" fmla="*/ 129 w 1983014"/>
                <a:gd name="connsiteY21" fmla="*/ 1690577 h 2991507"/>
                <a:gd name="connsiteX22" fmla="*/ 119976 w 1983014"/>
                <a:gd name="connsiteY22" fmla="*/ 908009 h 2991507"/>
                <a:gd name="connsiteX23" fmla="*/ 308108 w 1983014"/>
                <a:gd name="connsiteY23" fmla="*/ 433148 h 2991507"/>
                <a:gd name="connsiteX24" fmla="*/ 473615 w 1983014"/>
                <a:gd name="connsiteY24" fmla="*/ 172515 h 2991507"/>
                <a:gd name="connsiteX25" fmla="*/ 642466 w 1983014"/>
                <a:gd name="connsiteY25" fmla="*/ 0 h 2991507"/>
                <a:gd name="connsiteX26" fmla="*/ 761688 w 1983014"/>
                <a:gd name="connsiteY26" fmla="*/ 332056 h 2991507"/>
                <a:gd name="connsiteX27" fmla="*/ 754574 w 1983014"/>
                <a:gd name="connsiteY27" fmla="*/ 678085 h 2991507"/>
                <a:gd name="connsiteX28" fmla="*/ 577472 w 1983014"/>
                <a:gd name="connsiteY28" fmla="*/ 1005788 h 2991507"/>
                <a:gd name="connsiteX29" fmla="*/ 579946 w 1983014"/>
                <a:gd name="connsiteY29" fmla="*/ 1049853 h 2991507"/>
                <a:gd name="connsiteX30" fmla="*/ 998684 w 1983014"/>
                <a:gd name="connsiteY30" fmla="*/ 813397 h 2991507"/>
                <a:gd name="connsiteX31" fmla="*/ 1491078 w 1983014"/>
                <a:gd name="connsiteY31" fmla="*/ 701311 h 2991507"/>
                <a:gd name="connsiteX32" fmla="*/ 1503680 w 1983014"/>
                <a:gd name="connsiteY32" fmla="*/ 708401 h 2991507"/>
                <a:gd name="connsiteX0" fmla="*/ 1503680 w 1983014"/>
                <a:gd name="connsiteY0" fmla="*/ 708401 h 2991507"/>
                <a:gd name="connsiteX1" fmla="*/ 1441087 w 1983014"/>
                <a:gd name="connsiteY1" fmla="*/ 919813 h 2991507"/>
                <a:gd name="connsiteX2" fmla="*/ 1219884 w 1983014"/>
                <a:gd name="connsiteY2" fmla="*/ 1213129 h 2991507"/>
                <a:gd name="connsiteX3" fmla="*/ 939003 w 1983014"/>
                <a:gd name="connsiteY3" fmla="*/ 1450576 h 2991507"/>
                <a:gd name="connsiteX4" fmla="*/ 596742 w 1983014"/>
                <a:gd name="connsiteY4" fmla="*/ 1632245 h 2991507"/>
                <a:gd name="connsiteX5" fmla="*/ 767090 w 1983014"/>
                <a:gd name="connsiteY5" fmla="*/ 1653421 h 2991507"/>
                <a:gd name="connsiteX6" fmla="*/ 1304704 w 1983014"/>
                <a:gd name="connsiteY6" fmla="*/ 1655250 h 2991507"/>
                <a:gd name="connsiteX7" fmla="*/ 1704796 w 1983014"/>
                <a:gd name="connsiteY7" fmla="*/ 1749816 h 2991507"/>
                <a:gd name="connsiteX8" fmla="*/ 1962085 w 1983014"/>
                <a:gd name="connsiteY8" fmla="*/ 1866208 h 2991507"/>
                <a:gd name="connsiteX9" fmla="*/ 1935959 w 1983014"/>
                <a:gd name="connsiteY9" fmla="*/ 1943962 h 2991507"/>
                <a:gd name="connsiteX10" fmla="*/ 1682972 w 1983014"/>
                <a:gd name="connsiteY10" fmla="*/ 2106263 h 2991507"/>
                <a:gd name="connsiteX11" fmla="*/ 1282880 w 1983014"/>
                <a:gd name="connsiteY11" fmla="*/ 2208104 h 2991507"/>
                <a:gd name="connsiteX12" fmla="*/ 965565 w 1983014"/>
                <a:gd name="connsiteY12" fmla="*/ 2195250 h 2991507"/>
                <a:gd name="connsiteX13" fmla="*/ 608473 w 1983014"/>
                <a:gd name="connsiteY13" fmla="*/ 2089164 h 2991507"/>
                <a:gd name="connsiteX14" fmla="*/ 351679 w 1983014"/>
                <a:gd name="connsiteY14" fmla="*/ 1949541 h 2991507"/>
                <a:gd name="connsiteX15" fmla="*/ 321952 w 1983014"/>
                <a:gd name="connsiteY15" fmla="*/ 2002232 h 2991507"/>
                <a:gd name="connsiteX16" fmla="*/ 396789 w 1983014"/>
                <a:gd name="connsiteY16" fmla="*/ 2349194 h 2991507"/>
                <a:gd name="connsiteX17" fmla="*/ 488935 w 1983014"/>
                <a:gd name="connsiteY17" fmla="*/ 2732957 h 2991507"/>
                <a:gd name="connsiteX18" fmla="*/ 552973 w 1983014"/>
                <a:gd name="connsiteY18" fmla="*/ 2882494 h 2991507"/>
                <a:gd name="connsiteX19" fmla="*/ 250492 w 1983014"/>
                <a:gd name="connsiteY19" fmla="*/ 2991507 h 2991507"/>
                <a:gd name="connsiteX20" fmla="*/ 78078 w 1983014"/>
                <a:gd name="connsiteY20" fmla="*/ 2358824 h 2991507"/>
                <a:gd name="connsiteX21" fmla="*/ 129 w 1983014"/>
                <a:gd name="connsiteY21" fmla="*/ 1690577 h 2991507"/>
                <a:gd name="connsiteX22" fmla="*/ 119976 w 1983014"/>
                <a:gd name="connsiteY22" fmla="*/ 908009 h 2991507"/>
                <a:gd name="connsiteX23" fmla="*/ 308108 w 1983014"/>
                <a:gd name="connsiteY23" fmla="*/ 433148 h 2991507"/>
                <a:gd name="connsiteX24" fmla="*/ 473615 w 1983014"/>
                <a:gd name="connsiteY24" fmla="*/ 172515 h 2991507"/>
                <a:gd name="connsiteX25" fmla="*/ 642466 w 1983014"/>
                <a:gd name="connsiteY25" fmla="*/ 0 h 2991507"/>
                <a:gd name="connsiteX26" fmla="*/ 761688 w 1983014"/>
                <a:gd name="connsiteY26" fmla="*/ 332056 h 2991507"/>
                <a:gd name="connsiteX27" fmla="*/ 754574 w 1983014"/>
                <a:gd name="connsiteY27" fmla="*/ 678085 h 2991507"/>
                <a:gd name="connsiteX28" fmla="*/ 577472 w 1983014"/>
                <a:gd name="connsiteY28" fmla="*/ 1005788 h 2991507"/>
                <a:gd name="connsiteX29" fmla="*/ 579946 w 1983014"/>
                <a:gd name="connsiteY29" fmla="*/ 1049853 h 2991507"/>
                <a:gd name="connsiteX30" fmla="*/ 998684 w 1983014"/>
                <a:gd name="connsiteY30" fmla="*/ 813397 h 2991507"/>
                <a:gd name="connsiteX31" fmla="*/ 1491078 w 1983014"/>
                <a:gd name="connsiteY31" fmla="*/ 701311 h 2991507"/>
                <a:gd name="connsiteX32" fmla="*/ 1503680 w 1983014"/>
                <a:gd name="connsiteY32" fmla="*/ 708401 h 2991507"/>
                <a:gd name="connsiteX0" fmla="*/ 1503680 w 1983014"/>
                <a:gd name="connsiteY0" fmla="*/ 708401 h 2991507"/>
                <a:gd name="connsiteX1" fmla="*/ 1441087 w 1983014"/>
                <a:gd name="connsiteY1" fmla="*/ 919813 h 2991507"/>
                <a:gd name="connsiteX2" fmla="*/ 1219884 w 1983014"/>
                <a:gd name="connsiteY2" fmla="*/ 1213129 h 2991507"/>
                <a:gd name="connsiteX3" fmla="*/ 939003 w 1983014"/>
                <a:gd name="connsiteY3" fmla="*/ 1450576 h 2991507"/>
                <a:gd name="connsiteX4" fmla="*/ 596742 w 1983014"/>
                <a:gd name="connsiteY4" fmla="*/ 1632245 h 2991507"/>
                <a:gd name="connsiteX5" fmla="*/ 767090 w 1983014"/>
                <a:gd name="connsiteY5" fmla="*/ 1653421 h 2991507"/>
                <a:gd name="connsiteX6" fmla="*/ 1304704 w 1983014"/>
                <a:gd name="connsiteY6" fmla="*/ 1655250 h 2991507"/>
                <a:gd name="connsiteX7" fmla="*/ 1704796 w 1983014"/>
                <a:gd name="connsiteY7" fmla="*/ 1749816 h 2991507"/>
                <a:gd name="connsiteX8" fmla="*/ 1962085 w 1983014"/>
                <a:gd name="connsiteY8" fmla="*/ 1866208 h 2991507"/>
                <a:gd name="connsiteX9" fmla="*/ 1935959 w 1983014"/>
                <a:gd name="connsiteY9" fmla="*/ 1943962 h 2991507"/>
                <a:gd name="connsiteX10" fmla="*/ 1682972 w 1983014"/>
                <a:gd name="connsiteY10" fmla="*/ 2106263 h 2991507"/>
                <a:gd name="connsiteX11" fmla="*/ 1282880 w 1983014"/>
                <a:gd name="connsiteY11" fmla="*/ 2208104 h 2991507"/>
                <a:gd name="connsiteX12" fmla="*/ 965565 w 1983014"/>
                <a:gd name="connsiteY12" fmla="*/ 2195250 h 2991507"/>
                <a:gd name="connsiteX13" fmla="*/ 608473 w 1983014"/>
                <a:gd name="connsiteY13" fmla="*/ 2089164 h 2991507"/>
                <a:gd name="connsiteX14" fmla="*/ 351679 w 1983014"/>
                <a:gd name="connsiteY14" fmla="*/ 1949541 h 2991507"/>
                <a:gd name="connsiteX15" fmla="*/ 342833 w 1983014"/>
                <a:gd name="connsiteY15" fmla="*/ 1997936 h 2991507"/>
                <a:gd name="connsiteX16" fmla="*/ 396789 w 1983014"/>
                <a:gd name="connsiteY16" fmla="*/ 2349194 h 2991507"/>
                <a:gd name="connsiteX17" fmla="*/ 488935 w 1983014"/>
                <a:gd name="connsiteY17" fmla="*/ 2732957 h 2991507"/>
                <a:gd name="connsiteX18" fmla="*/ 552973 w 1983014"/>
                <a:gd name="connsiteY18" fmla="*/ 2882494 h 2991507"/>
                <a:gd name="connsiteX19" fmla="*/ 250492 w 1983014"/>
                <a:gd name="connsiteY19" fmla="*/ 2991507 h 2991507"/>
                <a:gd name="connsiteX20" fmla="*/ 78078 w 1983014"/>
                <a:gd name="connsiteY20" fmla="*/ 2358824 h 2991507"/>
                <a:gd name="connsiteX21" fmla="*/ 129 w 1983014"/>
                <a:gd name="connsiteY21" fmla="*/ 1690577 h 2991507"/>
                <a:gd name="connsiteX22" fmla="*/ 119976 w 1983014"/>
                <a:gd name="connsiteY22" fmla="*/ 908009 h 2991507"/>
                <a:gd name="connsiteX23" fmla="*/ 308108 w 1983014"/>
                <a:gd name="connsiteY23" fmla="*/ 433148 h 2991507"/>
                <a:gd name="connsiteX24" fmla="*/ 473615 w 1983014"/>
                <a:gd name="connsiteY24" fmla="*/ 172515 h 2991507"/>
                <a:gd name="connsiteX25" fmla="*/ 642466 w 1983014"/>
                <a:gd name="connsiteY25" fmla="*/ 0 h 2991507"/>
                <a:gd name="connsiteX26" fmla="*/ 761688 w 1983014"/>
                <a:gd name="connsiteY26" fmla="*/ 332056 h 2991507"/>
                <a:gd name="connsiteX27" fmla="*/ 754574 w 1983014"/>
                <a:gd name="connsiteY27" fmla="*/ 678085 h 2991507"/>
                <a:gd name="connsiteX28" fmla="*/ 577472 w 1983014"/>
                <a:gd name="connsiteY28" fmla="*/ 1005788 h 2991507"/>
                <a:gd name="connsiteX29" fmla="*/ 579946 w 1983014"/>
                <a:gd name="connsiteY29" fmla="*/ 1049853 h 2991507"/>
                <a:gd name="connsiteX30" fmla="*/ 998684 w 1983014"/>
                <a:gd name="connsiteY30" fmla="*/ 813397 h 2991507"/>
                <a:gd name="connsiteX31" fmla="*/ 1491078 w 1983014"/>
                <a:gd name="connsiteY31" fmla="*/ 701311 h 2991507"/>
                <a:gd name="connsiteX32" fmla="*/ 1503680 w 1983014"/>
                <a:gd name="connsiteY32" fmla="*/ 708401 h 2991507"/>
                <a:gd name="connsiteX0" fmla="*/ 1503680 w 1983014"/>
                <a:gd name="connsiteY0" fmla="*/ 708401 h 2991507"/>
                <a:gd name="connsiteX1" fmla="*/ 1441087 w 1983014"/>
                <a:gd name="connsiteY1" fmla="*/ 919813 h 2991507"/>
                <a:gd name="connsiteX2" fmla="*/ 1219884 w 1983014"/>
                <a:gd name="connsiteY2" fmla="*/ 1213129 h 2991507"/>
                <a:gd name="connsiteX3" fmla="*/ 939003 w 1983014"/>
                <a:gd name="connsiteY3" fmla="*/ 1450576 h 2991507"/>
                <a:gd name="connsiteX4" fmla="*/ 596742 w 1983014"/>
                <a:gd name="connsiteY4" fmla="*/ 1632245 h 2991507"/>
                <a:gd name="connsiteX5" fmla="*/ 767090 w 1983014"/>
                <a:gd name="connsiteY5" fmla="*/ 1653421 h 2991507"/>
                <a:gd name="connsiteX6" fmla="*/ 1304704 w 1983014"/>
                <a:gd name="connsiteY6" fmla="*/ 1655250 h 2991507"/>
                <a:gd name="connsiteX7" fmla="*/ 1704796 w 1983014"/>
                <a:gd name="connsiteY7" fmla="*/ 1749816 h 2991507"/>
                <a:gd name="connsiteX8" fmla="*/ 1962085 w 1983014"/>
                <a:gd name="connsiteY8" fmla="*/ 1866208 h 2991507"/>
                <a:gd name="connsiteX9" fmla="*/ 1935959 w 1983014"/>
                <a:gd name="connsiteY9" fmla="*/ 1943962 h 2991507"/>
                <a:gd name="connsiteX10" fmla="*/ 1682972 w 1983014"/>
                <a:gd name="connsiteY10" fmla="*/ 2106263 h 2991507"/>
                <a:gd name="connsiteX11" fmla="*/ 1282880 w 1983014"/>
                <a:gd name="connsiteY11" fmla="*/ 2208104 h 2991507"/>
                <a:gd name="connsiteX12" fmla="*/ 965565 w 1983014"/>
                <a:gd name="connsiteY12" fmla="*/ 2195250 h 2991507"/>
                <a:gd name="connsiteX13" fmla="*/ 608473 w 1983014"/>
                <a:gd name="connsiteY13" fmla="*/ 2089164 h 2991507"/>
                <a:gd name="connsiteX14" fmla="*/ 351679 w 1983014"/>
                <a:gd name="connsiteY14" fmla="*/ 1949541 h 2991507"/>
                <a:gd name="connsiteX15" fmla="*/ 342833 w 1983014"/>
                <a:gd name="connsiteY15" fmla="*/ 1997936 h 2991507"/>
                <a:gd name="connsiteX16" fmla="*/ 396789 w 1983014"/>
                <a:gd name="connsiteY16" fmla="*/ 2349194 h 2991507"/>
                <a:gd name="connsiteX17" fmla="*/ 488935 w 1983014"/>
                <a:gd name="connsiteY17" fmla="*/ 2732957 h 2991507"/>
                <a:gd name="connsiteX18" fmla="*/ 552973 w 1983014"/>
                <a:gd name="connsiteY18" fmla="*/ 2882494 h 2991507"/>
                <a:gd name="connsiteX19" fmla="*/ 250492 w 1983014"/>
                <a:gd name="connsiteY19" fmla="*/ 2991507 h 2991507"/>
                <a:gd name="connsiteX20" fmla="*/ 78078 w 1983014"/>
                <a:gd name="connsiteY20" fmla="*/ 2358824 h 2991507"/>
                <a:gd name="connsiteX21" fmla="*/ 129 w 1983014"/>
                <a:gd name="connsiteY21" fmla="*/ 1690577 h 2991507"/>
                <a:gd name="connsiteX22" fmla="*/ 119976 w 1983014"/>
                <a:gd name="connsiteY22" fmla="*/ 908009 h 2991507"/>
                <a:gd name="connsiteX23" fmla="*/ 308108 w 1983014"/>
                <a:gd name="connsiteY23" fmla="*/ 433148 h 2991507"/>
                <a:gd name="connsiteX24" fmla="*/ 473615 w 1983014"/>
                <a:gd name="connsiteY24" fmla="*/ 172515 h 2991507"/>
                <a:gd name="connsiteX25" fmla="*/ 642466 w 1983014"/>
                <a:gd name="connsiteY25" fmla="*/ 0 h 2991507"/>
                <a:gd name="connsiteX26" fmla="*/ 761688 w 1983014"/>
                <a:gd name="connsiteY26" fmla="*/ 332056 h 2991507"/>
                <a:gd name="connsiteX27" fmla="*/ 754574 w 1983014"/>
                <a:gd name="connsiteY27" fmla="*/ 678085 h 2991507"/>
                <a:gd name="connsiteX28" fmla="*/ 577472 w 1983014"/>
                <a:gd name="connsiteY28" fmla="*/ 1005788 h 2991507"/>
                <a:gd name="connsiteX29" fmla="*/ 579946 w 1983014"/>
                <a:gd name="connsiteY29" fmla="*/ 1049853 h 2991507"/>
                <a:gd name="connsiteX30" fmla="*/ 998684 w 1983014"/>
                <a:gd name="connsiteY30" fmla="*/ 813397 h 2991507"/>
                <a:gd name="connsiteX31" fmla="*/ 1491078 w 1983014"/>
                <a:gd name="connsiteY31" fmla="*/ 701311 h 2991507"/>
                <a:gd name="connsiteX32" fmla="*/ 1503680 w 1983014"/>
                <a:gd name="connsiteY32" fmla="*/ 708401 h 2991507"/>
                <a:gd name="connsiteX0" fmla="*/ 1503750 w 1983084"/>
                <a:gd name="connsiteY0" fmla="*/ 708401 h 2991507"/>
                <a:gd name="connsiteX1" fmla="*/ 1441157 w 1983084"/>
                <a:gd name="connsiteY1" fmla="*/ 919813 h 2991507"/>
                <a:gd name="connsiteX2" fmla="*/ 1219954 w 1983084"/>
                <a:gd name="connsiteY2" fmla="*/ 1213129 h 2991507"/>
                <a:gd name="connsiteX3" fmla="*/ 939073 w 1983084"/>
                <a:gd name="connsiteY3" fmla="*/ 1450576 h 2991507"/>
                <a:gd name="connsiteX4" fmla="*/ 596812 w 1983084"/>
                <a:gd name="connsiteY4" fmla="*/ 1632245 h 2991507"/>
                <a:gd name="connsiteX5" fmla="*/ 767160 w 1983084"/>
                <a:gd name="connsiteY5" fmla="*/ 1653421 h 2991507"/>
                <a:gd name="connsiteX6" fmla="*/ 1304774 w 1983084"/>
                <a:gd name="connsiteY6" fmla="*/ 1655250 h 2991507"/>
                <a:gd name="connsiteX7" fmla="*/ 1704866 w 1983084"/>
                <a:gd name="connsiteY7" fmla="*/ 1749816 h 2991507"/>
                <a:gd name="connsiteX8" fmla="*/ 1962155 w 1983084"/>
                <a:gd name="connsiteY8" fmla="*/ 1866208 h 2991507"/>
                <a:gd name="connsiteX9" fmla="*/ 1936029 w 1983084"/>
                <a:gd name="connsiteY9" fmla="*/ 1943962 h 2991507"/>
                <a:gd name="connsiteX10" fmla="*/ 1683042 w 1983084"/>
                <a:gd name="connsiteY10" fmla="*/ 2106263 h 2991507"/>
                <a:gd name="connsiteX11" fmla="*/ 1282950 w 1983084"/>
                <a:gd name="connsiteY11" fmla="*/ 2208104 h 2991507"/>
                <a:gd name="connsiteX12" fmla="*/ 965635 w 1983084"/>
                <a:gd name="connsiteY12" fmla="*/ 2195250 h 2991507"/>
                <a:gd name="connsiteX13" fmla="*/ 608543 w 1983084"/>
                <a:gd name="connsiteY13" fmla="*/ 2089164 h 2991507"/>
                <a:gd name="connsiteX14" fmla="*/ 351749 w 1983084"/>
                <a:gd name="connsiteY14" fmla="*/ 1949541 h 2991507"/>
                <a:gd name="connsiteX15" fmla="*/ 342903 w 1983084"/>
                <a:gd name="connsiteY15" fmla="*/ 1997936 h 2991507"/>
                <a:gd name="connsiteX16" fmla="*/ 396859 w 1983084"/>
                <a:gd name="connsiteY16" fmla="*/ 2349194 h 2991507"/>
                <a:gd name="connsiteX17" fmla="*/ 489005 w 1983084"/>
                <a:gd name="connsiteY17" fmla="*/ 2732957 h 2991507"/>
                <a:gd name="connsiteX18" fmla="*/ 553043 w 1983084"/>
                <a:gd name="connsiteY18" fmla="*/ 2882494 h 2991507"/>
                <a:gd name="connsiteX19" fmla="*/ 250562 w 1983084"/>
                <a:gd name="connsiteY19" fmla="*/ 2991507 h 2991507"/>
                <a:gd name="connsiteX20" fmla="*/ 63305 w 1983084"/>
                <a:gd name="connsiteY20" fmla="*/ 2363639 h 2991507"/>
                <a:gd name="connsiteX21" fmla="*/ 199 w 1983084"/>
                <a:gd name="connsiteY21" fmla="*/ 1690577 h 2991507"/>
                <a:gd name="connsiteX22" fmla="*/ 120046 w 1983084"/>
                <a:gd name="connsiteY22" fmla="*/ 908009 h 2991507"/>
                <a:gd name="connsiteX23" fmla="*/ 308178 w 1983084"/>
                <a:gd name="connsiteY23" fmla="*/ 433148 h 2991507"/>
                <a:gd name="connsiteX24" fmla="*/ 473685 w 1983084"/>
                <a:gd name="connsiteY24" fmla="*/ 172515 h 2991507"/>
                <a:gd name="connsiteX25" fmla="*/ 642536 w 1983084"/>
                <a:gd name="connsiteY25" fmla="*/ 0 h 2991507"/>
                <a:gd name="connsiteX26" fmla="*/ 761758 w 1983084"/>
                <a:gd name="connsiteY26" fmla="*/ 332056 h 2991507"/>
                <a:gd name="connsiteX27" fmla="*/ 754644 w 1983084"/>
                <a:gd name="connsiteY27" fmla="*/ 678085 h 2991507"/>
                <a:gd name="connsiteX28" fmla="*/ 577542 w 1983084"/>
                <a:gd name="connsiteY28" fmla="*/ 1005788 h 2991507"/>
                <a:gd name="connsiteX29" fmla="*/ 580016 w 1983084"/>
                <a:gd name="connsiteY29" fmla="*/ 1049853 h 2991507"/>
                <a:gd name="connsiteX30" fmla="*/ 998754 w 1983084"/>
                <a:gd name="connsiteY30" fmla="*/ 813397 h 2991507"/>
                <a:gd name="connsiteX31" fmla="*/ 1491148 w 1983084"/>
                <a:gd name="connsiteY31" fmla="*/ 701311 h 2991507"/>
                <a:gd name="connsiteX32" fmla="*/ 1503750 w 1983084"/>
                <a:gd name="connsiteY32" fmla="*/ 708401 h 2991507"/>
                <a:gd name="connsiteX0" fmla="*/ 1503751 w 1983085"/>
                <a:gd name="connsiteY0" fmla="*/ 708401 h 2991507"/>
                <a:gd name="connsiteX1" fmla="*/ 1441158 w 1983085"/>
                <a:gd name="connsiteY1" fmla="*/ 919813 h 2991507"/>
                <a:gd name="connsiteX2" fmla="*/ 1219955 w 1983085"/>
                <a:gd name="connsiteY2" fmla="*/ 1213129 h 2991507"/>
                <a:gd name="connsiteX3" fmla="*/ 939074 w 1983085"/>
                <a:gd name="connsiteY3" fmla="*/ 1450576 h 2991507"/>
                <a:gd name="connsiteX4" fmla="*/ 596813 w 1983085"/>
                <a:gd name="connsiteY4" fmla="*/ 1632245 h 2991507"/>
                <a:gd name="connsiteX5" fmla="*/ 767161 w 1983085"/>
                <a:gd name="connsiteY5" fmla="*/ 1653421 h 2991507"/>
                <a:gd name="connsiteX6" fmla="*/ 1304775 w 1983085"/>
                <a:gd name="connsiteY6" fmla="*/ 1655250 h 2991507"/>
                <a:gd name="connsiteX7" fmla="*/ 1704867 w 1983085"/>
                <a:gd name="connsiteY7" fmla="*/ 1749816 h 2991507"/>
                <a:gd name="connsiteX8" fmla="*/ 1962156 w 1983085"/>
                <a:gd name="connsiteY8" fmla="*/ 1866208 h 2991507"/>
                <a:gd name="connsiteX9" fmla="*/ 1936030 w 1983085"/>
                <a:gd name="connsiteY9" fmla="*/ 1943962 h 2991507"/>
                <a:gd name="connsiteX10" fmla="*/ 1683043 w 1983085"/>
                <a:gd name="connsiteY10" fmla="*/ 2106263 h 2991507"/>
                <a:gd name="connsiteX11" fmla="*/ 1282951 w 1983085"/>
                <a:gd name="connsiteY11" fmla="*/ 2208104 h 2991507"/>
                <a:gd name="connsiteX12" fmla="*/ 965636 w 1983085"/>
                <a:gd name="connsiteY12" fmla="*/ 2195250 h 2991507"/>
                <a:gd name="connsiteX13" fmla="*/ 608544 w 1983085"/>
                <a:gd name="connsiteY13" fmla="*/ 2089164 h 2991507"/>
                <a:gd name="connsiteX14" fmla="*/ 351750 w 1983085"/>
                <a:gd name="connsiteY14" fmla="*/ 1949541 h 2991507"/>
                <a:gd name="connsiteX15" fmla="*/ 342904 w 1983085"/>
                <a:gd name="connsiteY15" fmla="*/ 1997936 h 2991507"/>
                <a:gd name="connsiteX16" fmla="*/ 396860 w 1983085"/>
                <a:gd name="connsiteY16" fmla="*/ 2349194 h 2991507"/>
                <a:gd name="connsiteX17" fmla="*/ 509109 w 1983085"/>
                <a:gd name="connsiteY17" fmla="*/ 2762247 h 2991507"/>
                <a:gd name="connsiteX18" fmla="*/ 553044 w 1983085"/>
                <a:gd name="connsiteY18" fmla="*/ 2882494 h 2991507"/>
                <a:gd name="connsiteX19" fmla="*/ 250563 w 1983085"/>
                <a:gd name="connsiteY19" fmla="*/ 2991507 h 2991507"/>
                <a:gd name="connsiteX20" fmla="*/ 63306 w 1983085"/>
                <a:gd name="connsiteY20" fmla="*/ 2363639 h 2991507"/>
                <a:gd name="connsiteX21" fmla="*/ 200 w 1983085"/>
                <a:gd name="connsiteY21" fmla="*/ 1690577 h 2991507"/>
                <a:gd name="connsiteX22" fmla="*/ 120047 w 1983085"/>
                <a:gd name="connsiteY22" fmla="*/ 908009 h 2991507"/>
                <a:gd name="connsiteX23" fmla="*/ 308179 w 1983085"/>
                <a:gd name="connsiteY23" fmla="*/ 433148 h 2991507"/>
                <a:gd name="connsiteX24" fmla="*/ 473686 w 1983085"/>
                <a:gd name="connsiteY24" fmla="*/ 172515 h 2991507"/>
                <a:gd name="connsiteX25" fmla="*/ 642537 w 1983085"/>
                <a:gd name="connsiteY25" fmla="*/ 0 h 2991507"/>
                <a:gd name="connsiteX26" fmla="*/ 761759 w 1983085"/>
                <a:gd name="connsiteY26" fmla="*/ 332056 h 2991507"/>
                <a:gd name="connsiteX27" fmla="*/ 754645 w 1983085"/>
                <a:gd name="connsiteY27" fmla="*/ 678085 h 2991507"/>
                <a:gd name="connsiteX28" fmla="*/ 577543 w 1983085"/>
                <a:gd name="connsiteY28" fmla="*/ 1005788 h 2991507"/>
                <a:gd name="connsiteX29" fmla="*/ 580017 w 1983085"/>
                <a:gd name="connsiteY29" fmla="*/ 1049853 h 2991507"/>
                <a:gd name="connsiteX30" fmla="*/ 998755 w 1983085"/>
                <a:gd name="connsiteY30" fmla="*/ 813397 h 2991507"/>
                <a:gd name="connsiteX31" fmla="*/ 1491149 w 1983085"/>
                <a:gd name="connsiteY31" fmla="*/ 701311 h 2991507"/>
                <a:gd name="connsiteX32" fmla="*/ 1503751 w 1983085"/>
                <a:gd name="connsiteY32" fmla="*/ 708401 h 2991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983085" h="2991507">
                  <a:moveTo>
                    <a:pt x="1503751" y="708401"/>
                  </a:moveTo>
                  <a:cubicBezTo>
                    <a:pt x="1523712" y="737061"/>
                    <a:pt x="1480707" y="845173"/>
                    <a:pt x="1441158" y="919813"/>
                  </a:cubicBezTo>
                  <a:cubicBezTo>
                    <a:pt x="1395959" y="1005116"/>
                    <a:pt x="1303636" y="1124669"/>
                    <a:pt x="1219955" y="1213129"/>
                  </a:cubicBezTo>
                  <a:cubicBezTo>
                    <a:pt x="1136275" y="1301590"/>
                    <a:pt x="1042931" y="1380723"/>
                    <a:pt x="939074" y="1450576"/>
                  </a:cubicBezTo>
                  <a:cubicBezTo>
                    <a:pt x="835217" y="1520429"/>
                    <a:pt x="606345" y="1620692"/>
                    <a:pt x="596813" y="1632245"/>
                  </a:cubicBezTo>
                  <a:cubicBezTo>
                    <a:pt x="587281" y="1643798"/>
                    <a:pt x="649167" y="1649587"/>
                    <a:pt x="767161" y="1653421"/>
                  </a:cubicBezTo>
                  <a:cubicBezTo>
                    <a:pt x="885155" y="1657255"/>
                    <a:pt x="1148491" y="1639184"/>
                    <a:pt x="1304775" y="1655250"/>
                  </a:cubicBezTo>
                  <a:cubicBezTo>
                    <a:pt x="1461059" y="1671316"/>
                    <a:pt x="1595303" y="1714658"/>
                    <a:pt x="1704867" y="1749816"/>
                  </a:cubicBezTo>
                  <a:cubicBezTo>
                    <a:pt x="1814430" y="1784976"/>
                    <a:pt x="1923629" y="1833850"/>
                    <a:pt x="1962156" y="1866208"/>
                  </a:cubicBezTo>
                  <a:cubicBezTo>
                    <a:pt x="2000683" y="1898565"/>
                    <a:pt x="1982548" y="1903952"/>
                    <a:pt x="1936030" y="1943962"/>
                  </a:cubicBezTo>
                  <a:cubicBezTo>
                    <a:pt x="1889511" y="1983971"/>
                    <a:pt x="1791890" y="2062239"/>
                    <a:pt x="1683043" y="2106263"/>
                  </a:cubicBezTo>
                  <a:cubicBezTo>
                    <a:pt x="1574197" y="2150286"/>
                    <a:pt x="1402519" y="2193274"/>
                    <a:pt x="1282951" y="2208104"/>
                  </a:cubicBezTo>
                  <a:cubicBezTo>
                    <a:pt x="1163382" y="2222935"/>
                    <a:pt x="1078036" y="2215074"/>
                    <a:pt x="965636" y="2195250"/>
                  </a:cubicBezTo>
                  <a:cubicBezTo>
                    <a:pt x="853235" y="2175427"/>
                    <a:pt x="710858" y="2130115"/>
                    <a:pt x="608544" y="2089164"/>
                  </a:cubicBezTo>
                  <a:cubicBezTo>
                    <a:pt x="506230" y="2048213"/>
                    <a:pt x="368968" y="1961518"/>
                    <a:pt x="351750" y="1949541"/>
                  </a:cubicBezTo>
                  <a:cubicBezTo>
                    <a:pt x="334532" y="1937564"/>
                    <a:pt x="335386" y="1931327"/>
                    <a:pt x="342904" y="1997936"/>
                  </a:cubicBezTo>
                  <a:cubicBezTo>
                    <a:pt x="350422" y="2064545"/>
                    <a:pt x="369159" y="2221809"/>
                    <a:pt x="396860" y="2349194"/>
                  </a:cubicBezTo>
                  <a:cubicBezTo>
                    <a:pt x="424561" y="2476579"/>
                    <a:pt x="467735" y="2639985"/>
                    <a:pt x="509109" y="2762247"/>
                  </a:cubicBezTo>
                  <a:lnTo>
                    <a:pt x="553044" y="2882494"/>
                  </a:lnTo>
                  <a:cubicBezTo>
                    <a:pt x="473777" y="2939687"/>
                    <a:pt x="326860" y="2968014"/>
                    <a:pt x="250563" y="2991507"/>
                  </a:cubicBezTo>
                  <a:cubicBezTo>
                    <a:pt x="170949" y="2783480"/>
                    <a:pt x="105033" y="2580461"/>
                    <a:pt x="63306" y="2363639"/>
                  </a:cubicBezTo>
                  <a:cubicBezTo>
                    <a:pt x="21579" y="2146817"/>
                    <a:pt x="-2461" y="1929490"/>
                    <a:pt x="200" y="1690577"/>
                  </a:cubicBezTo>
                  <a:cubicBezTo>
                    <a:pt x="2859" y="1451663"/>
                    <a:pt x="68717" y="1117581"/>
                    <a:pt x="120047" y="908009"/>
                  </a:cubicBezTo>
                  <a:cubicBezTo>
                    <a:pt x="171377" y="698438"/>
                    <a:pt x="249239" y="555730"/>
                    <a:pt x="308179" y="433148"/>
                  </a:cubicBezTo>
                  <a:cubicBezTo>
                    <a:pt x="367119" y="310566"/>
                    <a:pt x="414822" y="245163"/>
                    <a:pt x="473686" y="172515"/>
                  </a:cubicBezTo>
                  <a:cubicBezTo>
                    <a:pt x="525192" y="108949"/>
                    <a:pt x="595112" y="17610"/>
                    <a:pt x="642537" y="0"/>
                  </a:cubicBezTo>
                  <a:cubicBezTo>
                    <a:pt x="709556" y="115352"/>
                    <a:pt x="737990" y="210065"/>
                    <a:pt x="761759" y="332056"/>
                  </a:cubicBezTo>
                  <a:cubicBezTo>
                    <a:pt x="780973" y="477891"/>
                    <a:pt x="781276" y="547748"/>
                    <a:pt x="754645" y="678085"/>
                  </a:cubicBezTo>
                  <a:cubicBezTo>
                    <a:pt x="727497" y="810951"/>
                    <a:pt x="606647" y="943826"/>
                    <a:pt x="577543" y="1005788"/>
                  </a:cubicBezTo>
                  <a:cubicBezTo>
                    <a:pt x="548438" y="1067749"/>
                    <a:pt x="509816" y="1081918"/>
                    <a:pt x="580017" y="1049853"/>
                  </a:cubicBezTo>
                  <a:cubicBezTo>
                    <a:pt x="650219" y="1017789"/>
                    <a:pt x="846899" y="871489"/>
                    <a:pt x="998755" y="813397"/>
                  </a:cubicBezTo>
                  <a:cubicBezTo>
                    <a:pt x="1150609" y="755308"/>
                    <a:pt x="1446228" y="697135"/>
                    <a:pt x="1491149" y="701311"/>
                  </a:cubicBezTo>
                  <a:cubicBezTo>
                    <a:pt x="1496764" y="701833"/>
                    <a:pt x="1500901" y="704307"/>
                    <a:pt x="1503751" y="708401"/>
                  </a:cubicBezTo>
                  <a:close/>
                </a:path>
              </a:pathLst>
            </a:custGeom>
            <a:solidFill>
              <a:schemeClr val="accent3">
                <a:lumMod val="20000"/>
                <a:lumOff val="80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1315516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Slide Background Fill">
            <a:extLst>
              <a:ext uri="{FF2B5EF4-FFF2-40B4-BE49-F238E27FC236}">
                <a16:creationId xmlns:a16="http://schemas.microsoft.com/office/drawing/2014/main" id="{C7D023E4-8DE1-436E-9847-ED6A4B4B04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1CC5389-CB4A-43B7-9A0E-5447CE0BC2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952" cy="6858000"/>
            <a:chOff x="651279" y="598259"/>
            <a:chExt cx="10889442" cy="5680742"/>
          </a:xfrm>
        </p:grpSpPr>
        <p:sp>
          <p:nvSpPr>
            <p:cNvPr id="13" name="Color">
              <a:extLst>
                <a:ext uri="{FF2B5EF4-FFF2-40B4-BE49-F238E27FC236}">
                  <a16:creationId xmlns:a16="http://schemas.microsoft.com/office/drawing/2014/main" id="{017160F5-4BB5-41FB-B2D8-0AE0A6D76E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Color">
              <a:extLst>
                <a:ext uri="{FF2B5EF4-FFF2-40B4-BE49-F238E27FC236}">
                  <a16:creationId xmlns:a16="http://schemas.microsoft.com/office/drawing/2014/main" id="{5AB10530-0B6F-40EF-9B05-F388D1BCB0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6" name="Color">
            <a:extLst>
              <a:ext uri="{FF2B5EF4-FFF2-40B4-BE49-F238E27FC236}">
                <a16:creationId xmlns:a16="http://schemas.microsoft.com/office/drawing/2014/main" id="{145B2F28-3A18-4BC2-8E92-9AF66F147C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2804" y="598259"/>
            <a:ext cx="10889442" cy="5680742"/>
          </a:xfrm>
          <a:prstGeom prst="rect">
            <a:avLst/>
          </a:prstGeom>
          <a:solidFill>
            <a:srgbClr val="DF9A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Obraz 4" descr="Obraz zawierający Naturalne jedzenie, produkcja, Pełnowartościowe jedzenie, owoce&#10;&#10;Opis wygenerowany automatycznie">
            <a:extLst>
              <a:ext uri="{FF2B5EF4-FFF2-40B4-BE49-F238E27FC236}">
                <a16:creationId xmlns:a16="http://schemas.microsoft.com/office/drawing/2014/main" id="{D6B7B4E8-A68F-8307-F093-2D6EF019B9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24" r="17663" b="-1"/>
          <a:stretch/>
        </p:blipFill>
        <p:spPr>
          <a:xfrm>
            <a:off x="4747307" y="653615"/>
            <a:ext cx="6702822" cy="5540004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FA65A26F-1F64-451C-BFA2-F92410951F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952" cy="6858000"/>
            <a:chOff x="0" y="0"/>
            <a:chExt cx="12188952" cy="6858000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35C965A-C516-42B1-844F-9472408C92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C4C44BFB-148D-4919-BEE5-0138A35BCC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CD704AD9-4DAA-4F0F-8B02-8B765658A5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9F9F0EF2-FB12-49A3-B73C-E38141A55F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49A9DBF1-1403-4BE8-B87E-0393E9CDE4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979BDB7-FA20-4F60-97B1-CF3696395B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B7D32B5-D9D6-467E-8349-4A1A840FAB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id="{C848F067-A900-7805-EE66-CA425BB28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2644" y="719268"/>
            <a:ext cx="3573794" cy="290512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b="1" dirty="0" err="1">
                <a:solidFill>
                  <a:schemeClr val="tx2"/>
                </a:solidFill>
              </a:rPr>
              <a:t>Owocowe</a:t>
            </a:r>
            <a:r>
              <a:rPr lang="en-US" sz="4800" b="1" dirty="0">
                <a:solidFill>
                  <a:schemeClr val="tx2"/>
                </a:solidFill>
              </a:rPr>
              <a:t> </a:t>
            </a:r>
            <a:r>
              <a:rPr lang="en-US" sz="4800" b="1" dirty="0" err="1">
                <a:solidFill>
                  <a:schemeClr val="tx2"/>
                </a:solidFill>
              </a:rPr>
              <a:t>czwartki</a:t>
            </a:r>
            <a:endParaRPr lang="en-US" sz="4800" b="1" dirty="0" err="1">
              <a:solidFill>
                <a:schemeClr val="tx2"/>
              </a:solidFill>
              <a:cs typeface="Calibri Light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C83FE54-915A-4CBF-706F-D97086680D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2643" y="3764655"/>
            <a:ext cx="3573793" cy="237407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tx2"/>
                </a:solidFill>
              </a:rPr>
              <a:t>W </a:t>
            </a:r>
            <a:r>
              <a:rPr lang="en-US" sz="2400" dirty="0" err="1">
                <a:solidFill>
                  <a:schemeClr val="tx2"/>
                </a:solidFill>
              </a:rPr>
              <a:t>każdy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czwartek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każdy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uczeń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dostawałby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owoc</a:t>
            </a:r>
            <a:r>
              <a:rPr lang="en-US" sz="2400" dirty="0">
                <a:solidFill>
                  <a:schemeClr val="tx2"/>
                </a:solidFill>
              </a:rPr>
              <a:t>.</a:t>
            </a:r>
            <a:endParaRPr lang="en-US" sz="2400" dirty="0">
              <a:solidFill>
                <a:schemeClr val="tx2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400740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36E9A27-9CE6-BE96-66CA-6B33000F0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693" y="741391"/>
            <a:ext cx="3455821" cy="3341486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pl-PL" sz="3600" b="1" dirty="0">
                <a:cs typeface="Calibri Light"/>
              </a:rPr>
              <a:t>Dziękuję za uwagę i pamiętaj jeśli na </a:t>
            </a:r>
            <a:r>
              <a:rPr lang="pl-PL" sz="3600" b="1" dirty="0">
                <a:solidFill>
                  <a:schemeClr val="accent1">
                    <a:lumMod val="75000"/>
                  </a:schemeClr>
                </a:solidFill>
                <a:cs typeface="Calibri Light"/>
              </a:rPr>
              <a:t>Natana </a:t>
            </a:r>
            <a:r>
              <a:rPr lang="pl-PL" sz="3600" b="1" dirty="0" err="1">
                <a:solidFill>
                  <a:schemeClr val="accent1">
                    <a:lumMod val="75000"/>
                  </a:schemeClr>
                </a:solidFill>
                <a:cs typeface="Calibri Light"/>
              </a:rPr>
              <a:t>Zawartowskiego</a:t>
            </a:r>
            <a:r>
              <a:rPr lang="pl-PL" sz="3600" b="1" dirty="0">
                <a:cs typeface="Calibri Light"/>
              </a:rPr>
              <a:t> zagłosujesz to głosu nie zmarnujesz.</a:t>
            </a:r>
            <a:endParaRPr lang="pl-PL" sz="3600" b="1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0CD1E35-CF60-2978-DB79-7408FDB96D6A}"/>
              </a:ext>
            </a:extLst>
          </p:cNvPr>
          <p:cNvSpPr>
            <a:spLocks noGrp="1"/>
          </p:cNvSpPr>
          <p:nvPr>
            <p:ph idx="1"/>
          </p:nvPr>
        </p:nvSpPr>
        <p:spPr>
          <a:xfrm flipH="1" flipV="1">
            <a:off x="401036" y="5981308"/>
            <a:ext cx="475657" cy="462809"/>
          </a:xfrm>
        </p:spPr>
        <p:txBody>
          <a:bodyPr anchor="t">
            <a:normAutofit/>
          </a:bodyPr>
          <a:lstStyle/>
          <a:p>
            <a:endParaRPr lang="en-US" sz="2000"/>
          </a:p>
        </p:txBody>
      </p:sp>
      <p:pic>
        <p:nvPicPr>
          <p:cNvPr id="4" name="Symbol zastępczy zawartości 3" descr="Obraz zawierający gogle, okulary, akcesoria, kreskówka&#10;&#10;Opis wygenerowany automatycznie">
            <a:extLst>
              <a:ext uri="{FF2B5EF4-FFF2-40B4-BE49-F238E27FC236}">
                <a16:creationId xmlns:a16="http://schemas.microsoft.com/office/drawing/2014/main" id="{C203DAD4-FB61-70C8-8DAB-34A07B8CDD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047" b="-2"/>
          <a:stretch/>
        </p:blipFill>
        <p:spPr>
          <a:xfrm>
            <a:off x="5089243" y="877413"/>
            <a:ext cx="6222628" cy="5043096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3AFCAD34-1AFC-BC1A-F6B2-C34C63912E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089243" y="5858828"/>
            <a:ext cx="6226463" cy="123363"/>
            <a:chOff x="7015162" y="5858828"/>
            <a:chExt cx="4300544" cy="123363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1129F4A2-3705-CF87-3DDA-AF9CE9389B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9103753" y="3770237"/>
              <a:ext cx="123362" cy="4300544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91B1028-FC76-5583-3A1F-5815A7DCF9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09789" y="4876274"/>
              <a:ext cx="123362" cy="2088471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57228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Panoramiczny</PresentationFormat>
  <Paragraphs>0</Paragraphs>
  <Slides>8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9" baseType="lpstr">
      <vt:lpstr>Motyw pakietu Office</vt:lpstr>
      <vt:lpstr>Dlaczego warto oddać swój głos na Natana Zawartowskiego z klasy VIIc?</vt:lpstr>
      <vt:lpstr> ANONIMOWA SKRZYNKA  SKARG I PROBLEMÓW</vt:lpstr>
      <vt:lpstr>Zwiększenie liczby zbiórek karmy na biedne zwierzątka w schronisku.</vt:lpstr>
      <vt:lpstr>Rekreacyjne wyjścia klasowe</vt:lpstr>
      <vt:lpstr>Powstanie sklepiku szkolnego</vt:lpstr>
      <vt:lpstr>Skrócenie lekcje</vt:lpstr>
      <vt:lpstr>Owocowe czwartki</vt:lpstr>
      <vt:lpstr>Dziękuję za uwagę i pamiętaj jeśli na Natana Zawartowskiego zagłosujesz to głosu nie zmarnujesz.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/>
  <cp:lastModifiedBy/>
  <cp:revision>193</cp:revision>
  <dcterms:created xsi:type="dcterms:W3CDTF">2023-09-21T05:26:27Z</dcterms:created>
  <dcterms:modified xsi:type="dcterms:W3CDTF">2023-09-21T11:55:02Z</dcterms:modified>
</cp:coreProperties>
</file>