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sldIdLst>
    <p:sldId id="256" r:id="rId2"/>
    <p:sldId id="260" r:id="rId3"/>
    <p:sldId id="257" r:id="rId4"/>
    <p:sldId id="265" r:id="rId5"/>
    <p:sldId id="258" r:id="rId6"/>
    <p:sldId id="259" r:id="rId7"/>
    <p:sldId id="266" r:id="rId8"/>
    <p:sldId id="261" r:id="rId9"/>
    <p:sldId id="267" r:id="rId10"/>
    <p:sldId id="262" r:id="rId11"/>
    <p:sldId id="263" r:id="rId12"/>
    <p:sldId id="264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1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0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3ABC-D1A4-4CE7-B745-1B02DD921136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6B44A7F-159A-4F6E-BC3D-9D48CFFDA9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43906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3ABC-D1A4-4CE7-B745-1B02DD921136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6B44A7F-159A-4F6E-BC3D-9D48CFFDA9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49266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3ABC-D1A4-4CE7-B745-1B02DD921136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6B44A7F-159A-4F6E-BC3D-9D48CFFDA9B5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21457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3ABC-D1A4-4CE7-B745-1B02DD921136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6B44A7F-159A-4F6E-BC3D-9D48CFFDA9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0390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3ABC-D1A4-4CE7-B745-1B02DD921136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6B44A7F-159A-4F6E-BC3D-9D48CFFDA9B5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98978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3ABC-D1A4-4CE7-B745-1B02DD921136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6B44A7F-159A-4F6E-BC3D-9D48CFFDA9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63511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3ABC-D1A4-4CE7-B745-1B02DD921136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4A7F-159A-4F6E-BC3D-9D48CFFDA9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86676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3ABC-D1A4-4CE7-B745-1B02DD921136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4A7F-159A-4F6E-BC3D-9D48CFFDA9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47299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3ABC-D1A4-4CE7-B745-1B02DD921136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4A7F-159A-4F6E-BC3D-9D48CFFDA9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90117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3ABC-D1A4-4CE7-B745-1B02DD921136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6B44A7F-159A-4F6E-BC3D-9D48CFFDA9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56119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3ABC-D1A4-4CE7-B745-1B02DD921136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6B44A7F-159A-4F6E-BC3D-9D48CFFDA9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90807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3ABC-D1A4-4CE7-B745-1B02DD921136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6B44A7F-159A-4F6E-BC3D-9D48CFFDA9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7557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3ABC-D1A4-4CE7-B745-1B02DD921136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4A7F-159A-4F6E-BC3D-9D48CFFDA9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1005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3ABC-D1A4-4CE7-B745-1B02DD921136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4A7F-159A-4F6E-BC3D-9D48CFFDA9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14442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3ABC-D1A4-4CE7-B745-1B02DD921136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4A7F-159A-4F6E-BC3D-9D48CFFDA9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693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3ABC-D1A4-4CE7-B745-1B02DD921136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6B44A7F-159A-4F6E-BC3D-9D48CFFDA9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4852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A3ABC-D1A4-4CE7-B745-1B02DD921136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6B44A7F-159A-4F6E-BC3D-9D48CFFDA9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19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171698" cy="6858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797" y="42333"/>
            <a:ext cx="5171698" cy="664633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086104" y="114470"/>
            <a:ext cx="3041386" cy="2674269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„Pamięć </a:t>
            </a:r>
            <a:br>
              <a:rPr lang="pl-PL" sz="4000" dirty="0">
                <a:solidFill>
                  <a:schemeClr val="tx1"/>
                </a:solidFill>
                <a:latin typeface="Bahnschrift SemiLight" panose="020B0502040204020203" pitchFamily="34" charset="0"/>
              </a:rPr>
            </a:br>
            <a:r>
              <a:rPr lang="pl-PL" sz="40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 nie dała się </a:t>
            </a:r>
            <a:br>
              <a:rPr lang="pl-PL" sz="4000" dirty="0">
                <a:solidFill>
                  <a:schemeClr val="tx1"/>
                </a:solidFill>
                <a:latin typeface="Bahnschrift SemiLight" panose="020B0502040204020203" pitchFamily="34" charset="0"/>
              </a:rPr>
            </a:br>
            <a:r>
              <a:rPr lang="pl-PL" sz="40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      zgładzić”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606797" y="5727531"/>
            <a:ext cx="4816456" cy="1015999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  <a:latin typeface="Bodoni MT" panose="02070603080606020203" pitchFamily="18" charset="0"/>
              </a:rPr>
              <a:t>Zapraszam do obejrzenia  kartek z życzeniami wykonanych przez naszych uczniów.</a:t>
            </a:r>
          </a:p>
        </p:txBody>
      </p:sp>
      <p:pic>
        <p:nvPicPr>
          <p:cNvPr id="8" name="tu-wszędzie-jest-moja-ojczyzna-akomp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211" y="678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25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" y="121687"/>
            <a:ext cx="5060731" cy="66336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221" y="102651"/>
            <a:ext cx="5063781" cy="665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575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5000">
        <p15:prstTrans prst="origami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597" y="373203"/>
            <a:ext cx="9400336" cy="643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765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131" y="-614662"/>
            <a:ext cx="12712262" cy="847907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361" y="-354724"/>
            <a:ext cx="5617301" cy="737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92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23AA85D-413A-485D-9462-CDED00889C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232526"/>
            <a:ext cx="11176571" cy="5973542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4A250FA3-ADCC-4E14-B68B-AAC6A8655188}"/>
              </a:ext>
            </a:extLst>
          </p:cNvPr>
          <p:cNvSpPr/>
          <p:nvPr/>
        </p:nvSpPr>
        <p:spPr>
          <a:xfrm rot="10800000" flipV="1">
            <a:off x="2420959" y="6168275"/>
            <a:ext cx="77739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Wystawa prac w naszej szkole</a:t>
            </a:r>
          </a:p>
        </p:txBody>
      </p:sp>
    </p:spTree>
    <p:extLst>
      <p:ext uri="{BB962C8B-B14F-4D97-AF65-F5344CB8AC3E}">
        <p14:creationId xmlns:p14="http://schemas.microsoft.com/office/powerpoint/2010/main" val="17708035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origami"/>
      </p:transition>
    </mc:Choice>
    <mc:Fallback>
      <p:transition spd="slow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32199" y="3429000"/>
            <a:ext cx="8080023" cy="2482673"/>
          </a:xfrm>
        </p:spPr>
        <p:txBody>
          <a:bodyPr/>
          <a:lstStyle/>
          <a:p>
            <a:pPr marL="0" indent="0">
              <a:buNone/>
            </a:pPr>
            <a:r>
              <a:rPr lang="pl-PL" sz="3200" dirty="0"/>
              <a:t>Dziękuję za oglądanie.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Pracę wykonał Kamil Smokowski </a:t>
            </a:r>
          </a:p>
          <a:p>
            <a:pPr marL="0" indent="0">
              <a:buNone/>
            </a:pPr>
            <a:r>
              <a:rPr lang="pl-PL" dirty="0"/>
              <a:t>-uczeń Szkoły Podstawowej nr 3 im. Jana Pawła II w Olecku.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B007AB3-1FB8-453E-9E27-2A3C42C34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366" y="1156670"/>
            <a:ext cx="1412301" cy="211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492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origami"/>
      </p:transition>
    </mc:Choice>
    <mc:Fallback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946" y="-465252"/>
            <a:ext cx="12494173" cy="86756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902" y="0"/>
            <a:ext cx="4971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547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2" y="-334344"/>
            <a:ext cx="5477145" cy="776815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909" y="-334344"/>
            <a:ext cx="6696679" cy="786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757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951" y="0"/>
            <a:ext cx="9546187" cy="67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81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438" y="0"/>
            <a:ext cx="6493562" cy="685799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192"/>
            <a:ext cx="5727469" cy="7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815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1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7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brazy (Serce) — zdjęcia, wektory i wideo bez tantiem (10,391) | Adobe 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7472"/>
            <a:ext cx="6705600" cy="667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46566"/>
            <a:ext cx="5509724" cy="681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50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6530" y="0"/>
            <a:ext cx="5407574" cy="67564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32" y="1"/>
            <a:ext cx="5268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887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6000">
        <p15:prstTrans prst="origami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737" y="189658"/>
            <a:ext cx="9162038" cy="647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900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origami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muga">
  <a:themeElements>
    <a:clrScheme name="Smug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275</TotalTime>
  <Words>49</Words>
  <Application>Microsoft Office PowerPoint</Application>
  <PresentationFormat>Panoramiczny</PresentationFormat>
  <Paragraphs>7</Paragraphs>
  <Slides>14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0" baseType="lpstr">
      <vt:lpstr>Arial</vt:lpstr>
      <vt:lpstr>Bahnschrift SemiLight</vt:lpstr>
      <vt:lpstr>Bodoni MT</vt:lpstr>
      <vt:lpstr>Century Gothic</vt:lpstr>
      <vt:lpstr>Wingdings 3</vt:lpstr>
      <vt:lpstr>Smuga</vt:lpstr>
      <vt:lpstr>„Pamięć   nie dała się        zgładzić”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Lenovo</dc:creator>
  <cp:lastModifiedBy>Nauczyciel</cp:lastModifiedBy>
  <cp:revision>29</cp:revision>
  <dcterms:created xsi:type="dcterms:W3CDTF">2023-11-15T15:31:55Z</dcterms:created>
  <dcterms:modified xsi:type="dcterms:W3CDTF">2023-11-21T13:21:29Z</dcterms:modified>
</cp:coreProperties>
</file>