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13"/>
  </p:notesMasterIdLst>
  <p:sldIdLst>
    <p:sldId id="256" r:id="rId2"/>
    <p:sldId id="306" r:id="rId3"/>
    <p:sldId id="259" r:id="rId4"/>
    <p:sldId id="266" r:id="rId5"/>
    <p:sldId id="258" r:id="rId6"/>
    <p:sldId id="264" r:id="rId7"/>
    <p:sldId id="263" r:id="rId8"/>
    <p:sldId id="261" r:id="rId9"/>
    <p:sldId id="305" r:id="rId10"/>
    <p:sldId id="267" r:id="rId11"/>
    <p:sldId id="304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6F6E"/>
    <a:srgbClr val="977A5C"/>
    <a:srgbClr val="CED2D8"/>
    <a:srgbClr val="F9F1E8"/>
    <a:srgbClr val="213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78C193-8621-46E8-92DF-75E8E1785800}">
  <a:tblStyle styleId="{2378C193-8621-46E8-92DF-75E8E17858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7089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be81f707b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be81f707b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06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beee71bed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beee71bed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50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be8f75429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be8f75429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64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3904d3045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03904d3045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5017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c03ac8c684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c03ac8c684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38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be81f707bc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be81f707bc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57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be81f707bc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be81f707bc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30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4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6E9DA">
            <a:alpha val="6205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3225" y="782975"/>
            <a:ext cx="4278900" cy="27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29325" y="3753075"/>
            <a:ext cx="3825900" cy="7713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-18500"/>
            <a:ext cx="430800" cy="5156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902200"/>
            <a:ext cx="29658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363836"/>
            <a:ext cx="2965800" cy="10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/>
          <p:nvPr/>
        </p:nvSpPr>
        <p:spPr>
          <a:xfrm>
            <a:off x="-115600" y="-122000"/>
            <a:ext cx="2061250" cy="2106200"/>
          </a:xfrm>
          <a:custGeom>
            <a:avLst/>
            <a:gdLst/>
            <a:ahLst/>
            <a:cxnLst/>
            <a:rect l="l" t="t" r="r" b="b"/>
            <a:pathLst>
              <a:path w="82450" h="84248" extrusionOk="0">
                <a:moveTo>
                  <a:pt x="82450" y="0"/>
                </a:moveTo>
                <a:cubicBezTo>
                  <a:pt x="80283" y="8679"/>
                  <a:pt x="74444" y="20805"/>
                  <a:pt x="65498" y="20805"/>
                </a:cubicBezTo>
                <a:cubicBezTo>
                  <a:pt x="59211" y="20805"/>
                  <a:pt x="45403" y="16674"/>
                  <a:pt x="49059" y="11559"/>
                </a:cubicBezTo>
                <a:cubicBezTo>
                  <a:pt x="52082" y="7329"/>
                  <a:pt x="61632" y="11531"/>
                  <a:pt x="63957" y="16182"/>
                </a:cubicBezTo>
                <a:cubicBezTo>
                  <a:pt x="65843" y="19954"/>
                  <a:pt x="65307" y="25475"/>
                  <a:pt x="62673" y="28768"/>
                </a:cubicBezTo>
                <a:cubicBezTo>
                  <a:pt x="52410" y="41598"/>
                  <a:pt x="29517" y="33888"/>
                  <a:pt x="15155" y="41868"/>
                </a:cubicBezTo>
                <a:cubicBezTo>
                  <a:pt x="4774" y="47636"/>
                  <a:pt x="14136" y="65720"/>
                  <a:pt x="11559" y="77313"/>
                </a:cubicBezTo>
                <a:cubicBezTo>
                  <a:pt x="10584" y="81699"/>
                  <a:pt x="4493" y="84248"/>
                  <a:pt x="0" y="8424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720000" y="444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 idx="2"/>
          </p:nvPr>
        </p:nvSpPr>
        <p:spPr>
          <a:xfrm rot="-1170">
            <a:off x="1068815" y="2450232"/>
            <a:ext cx="17622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 rot="585">
            <a:off x="1068815" y="2905443"/>
            <a:ext cx="1762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title" idx="3"/>
          </p:nvPr>
        </p:nvSpPr>
        <p:spPr>
          <a:xfrm>
            <a:off x="3692283" y="2449032"/>
            <a:ext cx="17622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ubTitle" idx="4"/>
          </p:nvPr>
        </p:nvSpPr>
        <p:spPr>
          <a:xfrm>
            <a:off x="3692283" y="2906396"/>
            <a:ext cx="1762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title" idx="5"/>
          </p:nvPr>
        </p:nvSpPr>
        <p:spPr>
          <a:xfrm>
            <a:off x="6345466" y="2449682"/>
            <a:ext cx="17622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6"/>
          </p:nvPr>
        </p:nvSpPr>
        <p:spPr>
          <a:xfrm>
            <a:off x="6345466" y="2905911"/>
            <a:ext cx="1762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/>
          <p:nvPr/>
        </p:nvSpPr>
        <p:spPr>
          <a:xfrm>
            <a:off x="-32100" y="3628050"/>
            <a:ext cx="1841275" cy="1515450"/>
          </a:xfrm>
          <a:custGeom>
            <a:avLst/>
            <a:gdLst/>
            <a:ahLst/>
            <a:cxnLst/>
            <a:rect l="l" t="t" r="r" b="b"/>
            <a:pathLst>
              <a:path w="73651" h="60618" extrusionOk="0">
                <a:moveTo>
                  <a:pt x="0" y="0"/>
                </a:moveTo>
                <a:cubicBezTo>
                  <a:pt x="9863" y="2692"/>
                  <a:pt x="21812" y="5108"/>
                  <a:pt x="27483" y="13614"/>
                </a:cubicBezTo>
                <a:cubicBezTo>
                  <a:pt x="30893" y="18729"/>
                  <a:pt x="24016" y="25480"/>
                  <a:pt x="23373" y="31594"/>
                </a:cubicBezTo>
                <a:cubicBezTo>
                  <a:pt x="22673" y="38258"/>
                  <a:pt x="27233" y="45263"/>
                  <a:pt x="32363" y="49573"/>
                </a:cubicBezTo>
                <a:cubicBezTo>
                  <a:pt x="35724" y="52396"/>
                  <a:pt x="40341" y="54777"/>
                  <a:pt x="44692" y="54197"/>
                </a:cubicBezTo>
                <a:cubicBezTo>
                  <a:pt x="50602" y="53409"/>
                  <a:pt x="55431" y="47516"/>
                  <a:pt x="61388" y="47775"/>
                </a:cubicBezTo>
                <a:cubicBezTo>
                  <a:pt x="67142" y="48025"/>
                  <a:pt x="76141" y="55826"/>
                  <a:pt x="72946" y="6061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0" name="Google Shape;110;p21"/>
          <p:cNvSpPr/>
          <p:nvPr/>
        </p:nvSpPr>
        <p:spPr>
          <a:xfrm>
            <a:off x="6530500" y="-70625"/>
            <a:ext cx="2639175" cy="2138325"/>
          </a:xfrm>
          <a:custGeom>
            <a:avLst/>
            <a:gdLst/>
            <a:ahLst/>
            <a:cxnLst/>
            <a:rect l="l" t="t" r="r" b="b"/>
            <a:pathLst>
              <a:path w="105567" h="112307" extrusionOk="0">
                <a:moveTo>
                  <a:pt x="0" y="0"/>
                </a:moveTo>
                <a:cubicBezTo>
                  <a:pt x="2687" y="9401"/>
                  <a:pt x="9588" y="17949"/>
                  <a:pt x="17723" y="23373"/>
                </a:cubicBezTo>
                <a:cubicBezTo>
                  <a:pt x="26419" y="29171"/>
                  <a:pt x="44682" y="31836"/>
                  <a:pt x="49060" y="22346"/>
                </a:cubicBezTo>
                <a:cubicBezTo>
                  <a:pt x="50501" y="19223"/>
                  <a:pt x="48636" y="14407"/>
                  <a:pt x="45720" y="12585"/>
                </a:cubicBezTo>
                <a:cubicBezTo>
                  <a:pt x="42670" y="10679"/>
                  <a:pt x="38290" y="11551"/>
                  <a:pt x="34933" y="12842"/>
                </a:cubicBezTo>
                <a:cubicBezTo>
                  <a:pt x="26632" y="16034"/>
                  <a:pt x="21703" y="28692"/>
                  <a:pt x="24145" y="37243"/>
                </a:cubicBezTo>
                <a:cubicBezTo>
                  <a:pt x="27155" y="47784"/>
                  <a:pt x="43235" y="50600"/>
                  <a:pt x="54197" y="50600"/>
                </a:cubicBezTo>
                <a:cubicBezTo>
                  <a:pt x="59420" y="50600"/>
                  <a:pt x="65093" y="48220"/>
                  <a:pt x="69865" y="50343"/>
                </a:cubicBezTo>
                <a:cubicBezTo>
                  <a:pt x="75508" y="52853"/>
                  <a:pt x="82150" y="57548"/>
                  <a:pt x="82707" y="63699"/>
                </a:cubicBezTo>
                <a:cubicBezTo>
                  <a:pt x="83787" y="75615"/>
                  <a:pt x="73622" y="87684"/>
                  <a:pt x="77057" y="99145"/>
                </a:cubicBezTo>
                <a:cubicBezTo>
                  <a:pt x="79137" y="106083"/>
                  <a:pt x="88266" y="109205"/>
                  <a:pt x="95293" y="110961"/>
                </a:cubicBezTo>
                <a:cubicBezTo>
                  <a:pt x="98617" y="111791"/>
                  <a:pt x="103668" y="113555"/>
                  <a:pt x="105567" y="110704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9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/>
          <p:nvPr/>
        </p:nvSpPr>
        <p:spPr>
          <a:xfrm>
            <a:off x="5982475" y="0"/>
            <a:ext cx="3213875" cy="3665625"/>
          </a:xfrm>
          <a:custGeom>
            <a:avLst/>
            <a:gdLst/>
            <a:ahLst/>
            <a:cxnLst/>
            <a:rect l="l" t="t" r="r" b="b"/>
            <a:pathLst>
              <a:path w="128555" h="146625" extrusionOk="0">
                <a:moveTo>
                  <a:pt x="0" y="0"/>
                </a:moveTo>
                <a:cubicBezTo>
                  <a:pt x="6371" y="14025"/>
                  <a:pt x="22345" y="23984"/>
                  <a:pt x="37430" y="27105"/>
                </a:cubicBezTo>
                <a:cubicBezTo>
                  <a:pt x="41232" y="27892"/>
                  <a:pt x="46704" y="27800"/>
                  <a:pt x="48789" y="24524"/>
                </a:cubicBezTo>
                <a:cubicBezTo>
                  <a:pt x="50469" y="21884"/>
                  <a:pt x="42445" y="16966"/>
                  <a:pt x="40786" y="19619"/>
                </a:cubicBezTo>
                <a:cubicBezTo>
                  <a:pt x="37069" y="25565"/>
                  <a:pt x="40708" y="35353"/>
                  <a:pt x="45949" y="40012"/>
                </a:cubicBezTo>
                <a:cubicBezTo>
                  <a:pt x="52248" y="45611"/>
                  <a:pt x="60303" y="50067"/>
                  <a:pt x="68666" y="51112"/>
                </a:cubicBezTo>
                <a:cubicBezTo>
                  <a:pt x="78006" y="52279"/>
                  <a:pt x="89734" y="51085"/>
                  <a:pt x="96029" y="58082"/>
                </a:cubicBezTo>
                <a:cubicBezTo>
                  <a:pt x="98682" y="61031"/>
                  <a:pt x="96304" y="66471"/>
                  <a:pt x="98610" y="69699"/>
                </a:cubicBezTo>
                <a:cubicBezTo>
                  <a:pt x="101297" y="73460"/>
                  <a:pt x="107735" y="72901"/>
                  <a:pt x="110743" y="76410"/>
                </a:cubicBezTo>
                <a:cubicBezTo>
                  <a:pt x="114289" y="80547"/>
                  <a:pt x="115471" y="86719"/>
                  <a:pt x="115131" y="92157"/>
                </a:cubicBezTo>
                <a:cubicBezTo>
                  <a:pt x="114452" y="103035"/>
                  <a:pt x="111051" y="113808"/>
                  <a:pt x="111776" y="124683"/>
                </a:cubicBezTo>
                <a:cubicBezTo>
                  <a:pt x="112388" y="133870"/>
                  <a:pt x="119348" y="146625"/>
                  <a:pt x="128555" y="146625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/>
          <p:nvPr/>
        </p:nvSpPr>
        <p:spPr>
          <a:xfrm>
            <a:off x="6589100" y="-6450"/>
            <a:ext cx="2574975" cy="1819925"/>
          </a:xfrm>
          <a:custGeom>
            <a:avLst/>
            <a:gdLst/>
            <a:ahLst/>
            <a:cxnLst/>
            <a:rect l="l" t="t" r="r" b="b"/>
            <a:pathLst>
              <a:path w="102999" h="72797" extrusionOk="0">
                <a:moveTo>
                  <a:pt x="0" y="0"/>
                </a:moveTo>
                <a:cubicBezTo>
                  <a:pt x="4178" y="7308"/>
                  <a:pt x="9081" y="15163"/>
                  <a:pt x="16521" y="19102"/>
                </a:cubicBezTo>
                <a:cubicBezTo>
                  <a:pt x="24658" y="23410"/>
                  <a:pt x="37328" y="25294"/>
                  <a:pt x="44142" y="19102"/>
                </a:cubicBezTo>
                <a:cubicBezTo>
                  <a:pt x="45773" y="17620"/>
                  <a:pt x="41071" y="14275"/>
                  <a:pt x="38980" y="14972"/>
                </a:cubicBezTo>
                <a:cubicBezTo>
                  <a:pt x="35694" y="16067"/>
                  <a:pt x="32473" y="21343"/>
                  <a:pt x="34333" y="24265"/>
                </a:cubicBezTo>
                <a:cubicBezTo>
                  <a:pt x="40242" y="33548"/>
                  <a:pt x="55968" y="28401"/>
                  <a:pt x="66601" y="31235"/>
                </a:cubicBezTo>
                <a:cubicBezTo>
                  <a:pt x="71590" y="32565"/>
                  <a:pt x="77145" y="38617"/>
                  <a:pt x="75894" y="43626"/>
                </a:cubicBezTo>
                <a:cubicBezTo>
                  <a:pt x="74018" y="51135"/>
                  <a:pt x="69077" y="59678"/>
                  <a:pt x="72538" y="66601"/>
                </a:cubicBezTo>
                <a:cubicBezTo>
                  <a:pt x="77102" y="75730"/>
                  <a:pt x="93320" y="72937"/>
                  <a:pt x="102999" y="6969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85" name="Google Shape;185;p31"/>
          <p:cNvSpPr/>
          <p:nvPr/>
        </p:nvSpPr>
        <p:spPr>
          <a:xfrm>
            <a:off x="-96800" y="19350"/>
            <a:ext cx="2129675" cy="1613400"/>
          </a:xfrm>
          <a:custGeom>
            <a:avLst/>
            <a:gdLst/>
            <a:ahLst/>
            <a:cxnLst/>
            <a:rect l="l" t="t" r="r" b="b"/>
            <a:pathLst>
              <a:path w="85187" h="64536" extrusionOk="0">
                <a:moveTo>
                  <a:pt x="85187" y="0"/>
                </a:moveTo>
                <a:cubicBezTo>
                  <a:pt x="85187" y="7889"/>
                  <a:pt x="82400" y="19969"/>
                  <a:pt x="74603" y="21168"/>
                </a:cubicBezTo>
                <a:cubicBezTo>
                  <a:pt x="58863" y="23588"/>
                  <a:pt x="41277" y="13143"/>
                  <a:pt x="26847" y="19877"/>
                </a:cubicBezTo>
                <a:cubicBezTo>
                  <a:pt x="16505" y="24704"/>
                  <a:pt x="33814" y="43125"/>
                  <a:pt x="30203" y="53952"/>
                </a:cubicBezTo>
                <a:cubicBezTo>
                  <a:pt x="26828" y="64072"/>
                  <a:pt x="10668" y="64536"/>
                  <a:pt x="0" y="64536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704672" y="928485"/>
            <a:ext cx="3739500" cy="3414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/>
          <p:nvPr/>
        </p:nvSpPr>
        <p:spPr>
          <a:xfrm rot="-241879">
            <a:off x="4100750" y="809151"/>
            <a:ext cx="947344" cy="252642"/>
          </a:xfrm>
          <a:prstGeom prst="rect">
            <a:avLst/>
          </a:prstGeom>
          <a:solidFill>
            <a:srgbClr val="E7B9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41022" y="1672831"/>
            <a:ext cx="3466800" cy="13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079672" y="3087581"/>
            <a:ext cx="2989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986818" y="622075"/>
            <a:ext cx="1207200" cy="119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719925" y="444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77689" y="1886250"/>
            <a:ext cx="3193500" cy="15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5089395" y="2737189"/>
            <a:ext cx="3193500" cy="15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877689" y="1475375"/>
            <a:ext cx="31935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 sz="24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089395" y="2325589"/>
            <a:ext cx="31935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 sz="2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1177200" y="1505070"/>
            <a:ext cx="2808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1"/>
          </p:nvPr>
        </p:nvSpPr>
        <p:spPr>
          <a:xfrm>
            <a:off x="1177200" y="2061564"/>
            <a:ext cx="2808000" cy="18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914400" y="870693"/>
            <a:ext cx="3739500" cy="3414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9"/>
          <p:cNvSpPr/>
          <p:nvPr/>
        </p:nvSpPr>
        <p:spPr>
          <a:xfrm rot="-241879">
            <a:off x="2346096" y="751359"/>
            <a:ext cx="947344" cy="252642"/>
          </a:xfrm>
          <a:prstGeom prst="rect">
            <a:avLst/>
          </a:prstGeom>
          <a:solidFill>
            <a:srgbClr val="E7B9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214700" y="2271154"/>
            <a:ext cx="30513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214675" y="2981554"/>
            <a:ext cx="30513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 idx="2" hasCustomPrompt="1"/>
          </p:nvPr>
        </p:nvSpPr>
        <p:spPr>
          <a:xfrm>
            <a:off x="2226425" y="1467760"/>
            <a:ext cx="1027800" cy="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 rot="216629">
            <a:off x="5910725" y="2517600"/>
            <a:ext cx="2448660" cy="212613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 sz="2800">
                <a:latin typeface="Concert One"/>
                <a:ea typeface="Concert One"/>
                <a:cs typeface="Concert One"/>
                <a:sym typeface="Concert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805700" y="1384300"/>
            <a:ext cx="3165000" cy="14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728225" y="883450"/>
            <a:ext cx="2145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2"/>
          </p:nvPr>
        </p:nvSpPr>
        <p:spPr>
          <a:xfrm>
            <a:off x="5728225" y="1271992"/>
            <a:ext cx="19365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3" hasCustomPrompt="1"/>
          </p:nvPr>
        </p:nvSpPr>
        <p:spPr>
          <a:xfrm>
            <a:off x="5016075" y="876271"/>
            <a:ext cx="7212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4"/>
          </p:nvPr>
        </p:nvSpPr>
        <p:spPr>
          <a:xfrm>
            <a:off x="5728225" y="2729130"/>
            <a:ext cx="2145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5"/>
          </p:nvPr>
        </p:nvSpPr>
        <p:spPr>
          <a:xfrm>
            <a:off x="5728225" y="3120693"/>
            <a:ext cx="19365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6" hasCustomPrompt="1"/>
          </p:nvPr>
        </p:nvSpPr>
        <p:spPr>
          <a:xfrm>
            <a:off x="5016075" y="2721950"/>
            <a:ext cx="7212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7"/>
          </p:nvPr>
        </p:nvSpPr>
        <p:spPr>
          <a:xfrm>
            <a:off x="5728225" y="1808895"/>
            <a:ext cx="2145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8"/>
          </p:nvPr>
        </p:nvSpPr>
        <p:spPr>
          <a:xfrm>
            <a:off x="5728225" y="2200454"/>
            <a:ext cx="19365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9" hasCustomPrompt="1"/>
          </p:nvPr>
        </p:nvSpPr>
        <p:spPr>
          <a:xfrm>
            <a:off x="5016075" y="1801736"/>
            <a:ext cx="7212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3"/>
          </p:nvPr>
        </p:nvSpPr>
        <p:spPr>
          <a:xfrm>
            <a:off x="5728225" y="3654575"/>
            <a:ext cx="2145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4"/>
          </p:nvPr>
        </p:nvSpPr>
        <p:spPr>
          <a:xfrm>
            <a:off x="5728225" y="4046122"/>
            <a:ext cx="19365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5" hasCustomPrompt="1"/>
          </p:nvPr>
        </p:nvSpPr>
        <p:spPr>
          <a:xfrm>
            <a:off x="5016075" y="3647400"/>
            <a:ext cx="7212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719925" y="444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5067421" y="2096925"/>
            <a:ext cx="32034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6E9DA">
            <a:alpha val="6205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9925" y="4449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800"/>
              <a:buFont typeface="Concert One"/>
              <a:buNone/>
              <a:defRPr sz="3800">
                <a:solidFill>
                  <a:schemeClr val="accent6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3" r:id="rId10"/>
    <p:sldLayoutId id="2147483667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ctrTitle"/>
          </p:nvPr>
        </p:nvSpPr>
        <p:spPr>
          <a:xfrm>
            <a:off x="681213" y="794851"/>
            <a:ext cx="4498112" cy="27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800" dirty="0"/>
              <a:t>Erasmus </a:t>
            </a:r>
            <a:r>
              <a:rPr lang="en" sz="5300" dirty="0">
                <a:latin typeface="Concert One"/>
                <a:ea typeface="Concert One"/>
                <a:cs typeface="Concert One"/>
                <a:sym typeface="Concert One"/>
              </a:rPr>
              <a:t> </a:t>
            </a:r>
            <a:r>
              <a:rPr lang="sk-SK" sz="6800" dirty="0">
                <a:solidFill>
                  <a:schemeClr val="accent3"/>
                </a:solidFill>
              </a:rPr>
              <a:t>Španielsko</a:t>
            </a:r>
            <a:endParaRPr sz="6800" dirty="0">
              <a:solidFill>
                <a:schemeClr val="accent3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197" name="Google Shape;197;p35"/>
          <p:cNvSpPr txBox="1">
            <a:spLocks noGrp="1"/>
          </p:cNvSpPr>
          <p:nvPr>
            <p:ph type="subTitle" idx="1"/>
          </p:nvPr>
        </p:nvSpPr>
        <p:spPr>
          <a:xfrm>
            <a:off x="929325" y="3753074"/>
            <a:ext cx="3825900" cy="10841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Nikola </a:t>
            </a:r>
            <a:r>
              <a:rPr lang="sk-SK" dirty="0" err="1"/>
              <a:t>Smolková</a:t>
            </a:r>
            <a:endParaRPr lang="sk-SK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Simona </a:t>
            </a:r>
            <a:r>
              <a:rPr lang="sk-SK" dirty="0" err="1"/>
              <a:t>Sklenářová</a:t>
            </a:r>
            <a:endParaRPr lang="sk-SK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Gabriela </a:t>
            </a:r>
            <a:r>
              <a:rPr lang="sk-SK" dirty="0" err="1"/>
              <a:t>Hrabošová</a:t>
            </a:r>
            <a:endParaRPr lang="sk-SK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Radoslava </a:t>
            </a:r>
            <a:r>
              <a:rPr lang="sk-SK" dirty="0" err="1"/>
              <a:t>Tamášiová</a:t>
            </a:r>
            <a:endParaRPr dirty="0"/>
          </a:p>
        </p:txBody>
      </p:sp>
      <p:sp>
        <p:nvSpPr>
          <p:cNvPr id="198" name="Google Shape;198;p35"/>
          <p:cNvSpPr/>
          <p:nvPr/>
        </p:nvSpPr>
        <p:spPr>
          <a:xfrm>
            <a:off x="2200675" y="-38725"/>
            <a:ext cx="6434018" cy="1290725"/>
          </a:xfrm>
          <a:custGeom>
            <a:avLst/>
            <a:gdLst/>
            <a:ahLst/>
            <a:cxnLst/>
            <a:rect l="l" t="t" r="r" b="b"/>
            <a:pathLst>
              <a:path w="272599" h="51629" extrusionOk="0">
                <a:moveTo>
                  <a:pt x="0" y="0"/>
                </a:moveTo>
                <a:cubicBezTo>
                  <a:pt x="870" y="5222"/>
                  <a:pt x="6737" y="8518"/>
                  <a:pt x="11358" y="11100"/>
                </a:cubicBezTo>
                <a:cubicBezTo>
                  <a:pt x="23878" y="18097"/>
                  <a:pt x="38307" y="21363"/>
                  <a:pt x="52403" y="24007"/>
                </a:cubicBezTo>
                <a:cubicBezTo>
                  <a:pt x="62215" y="25847"/>
                  <a:pt x="72701" y="27095"/>
                  <a:pt x="82347" y="24524"/>
                </a:cubicBezTo>
                <a:cubicBezTo>
                  <a:pt x="85025" y="23810"/>
                  <a:pt x="89104" y="23583"/>
                  <a:pt x="89834" y="20910"/>
                </a:cubicBezTo>
                <a:cubicBezTo>
                  <a:pt x="91060" y="16417"/>
                  <a:pt x="81861" y="12984"/>
                  <a:pt x="77443" y="14456"/>
                </a:cubicBezTo>
                <a:cubicBezTo>
                  <a:pt x="73439" y="15789"/>
                  <a:pt x="75323" y="23809"/>
                  <a:pt x="77959" y="27105"/>
                </a:cubicBezTo>
                <a:cubicBezTo>
                  <a:pt x="89017" y="40932"/>
                  <a:pt x="112153" y="37819"/>
                  <a:pt x="129846" y="38463"/>
                </a:cubicBezTo>
                <a:cubicBezTo>
                  <a:pt x="156473" y="39433"/>
                  <a:pt x="183508" y="38640"/>
                  <a:pt x="209612" y="33301"/>
                </a:cubicBezTo>
                <a:cubicBezTo>
                  <a:pt x="222207" y="30725"/>
                  <a:pt x="234507" y="26857"/>
                  <a:pt x="247043" y="24007"/>
                </a:cubicBezTo>
                <a:cubicBezTo>
                  <a:pt x="252528" y="22760"/>
                  <a:pt x="258938" y="19408"/>
                  <a:pt x="263822" y="22200"/>
                </a:cubicBezTo>
                <a:cubicBezTo>
                  <a:pt x="272709" y="27280"/>
                  <a:pt x="264083" y="45948"/>
                  <a:pt x="272599" y="51629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9" name="Google Shape;199;p35"/>
          <p:cNvSpPr/>
          <p:nvPr/>
        </p:nvSpPr>
        <p:spPr>
          <a:xfrm rot="-241879">
            <a:off x="2368596" y="3597034"/>
            <a:ext cx="947344" cy="2526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35"/>
          <p:cNvPicPr preferRelativeResize="0"/>
          <p:nvPr/>
        </p:nvPicPr>
        <p:blipFill rotWithShape="1">
          <a:blip r:embed="rId3">
            <a:alphaModFix/>
          </a:blip>
          <a:srcRect l="16718" r="16725"/>
          <a:stretch/>
        </p:blipFill>
        <p:spPr>
          <a:xfrm rot="-687009">
            <a:off x="5079921" y="1088423"/>
            <a:ext cx="2891836" cy="1947297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grpSp>
        <p:nvGrpSpPr>
          <p:cNvPr id="220" name="Google Shape;220;p35"/>
          <p:cNvGrpSpPr/>
          <p:nvPr/>
        </p:nvGrpSpPr>
        <p:grpSpPr>
          <a:xfrm>
            <a:off x="8024929" y="782975"/>
            <a:ext cx="1119071" cy="606848"/>
            <a:chOff x="1711400" y="1574075"/>
            <a:chExt cx="1612825" cy="785575"/>
          </a:xfrm>
        </p:grpSpPr>
        <p:sp>
          <p:nvSpPr>
            <p:cNvPr id="221" name="Google Shape;221;p35"/>
            <p:cNvSpPr/>
            <p:nvPr/>
          </p:nvSpPr>
          <p:spPr>
            <a:xfrm>
              <a:off x="1711400" y="1574075"/>
              <a:ext cx="1612825" cy="785575"/>
            </a:xfrm>
            <a:custGeom>
              <a:avLst/>
              <a:gdLst/>
              <a:ahLst/>
              <a:cxnLst/>
              <a:rect l="l" t="t" r="r" b="b"/>
              <a:pathLst>
                <a:path w="64513" h="31423" extrusionOk="0">
                  <a:moveTo>
                    <a:pt x="58409" y="18147"/>
                  </a:moveTo>
                  <a:cubicBezTo>
                    <a:pt x="58842" y="18580"/>
                    <a:pt x="59209" y="19081"/>
                    <a:pt x="59509" y="19581"/>
                  </a:cubicBezTo>
                  <a:cubicBezTo>
                    <a:pt x="60143" y="20615"/>
                    <a:pt x="60477" y="21783"/>
                    <a:pt x="60477" y="22750"/>
                  </a:cubicBezTo>
                  <a:cubicBezTo>
                    <a:pt x="60477" y="23384"/>
                    <a:pt x="60243" y="23784"/>
                    <a:pt x="60143" y="23851"/>
                  </a:cubicBezTo>
                  <a:cubicBezTo>
                    <a:pt x="60076" y="23917"/>
                    <a:pt x="60010" y="23917"/>
                    <a:pt x="59876" y="23917"/>
                  </a:cubicBezTo>
                  <a:cubicBezTo>
                    <a:pt x="59710" y="23917"/>
                    <a:pt x="59409" y="23851"/>
                    <a:pt x="58976" y="23617"/>
                  </a:cubicBezTo>
                  <a:cubicBezTo>
                    <a:pt x="58142" y="23150"/>
                    <a:pt x="57308" y="22316"/>
                    <a:pt x="56674" y="21249"/>
                  </a:cubicBezTo>
                  <a:cubicBezTo>
                    <a:pt x="56507" y="20949"/>
                    <a:pt x="56374" y="20648"/>
                    <a:pt x="56240" y="20382"/>
                  </a:cubicBezTo>
                  <a:lnTo>
                    <a:pt x="58409" y="18147"/>
                  </a:lnTo>
                  <a:close/>
                  <a:moveTo>
                    <a:pt x="3036" y="0"/>
                  </a:moveTo>
                  <a:cubicBezTo>
                    <a:pt x="1368" y="0"/>
                    <a:pt x="0" y="1401"/>
                    <a:pt x="0" y="3069"/>
                  </a:cubicBezTo>
                  <a:lnTo>
                    <a:pt x="0" y="28387"/>
                  </a:lnTo>
                  <a:cubicBezTo>
                    <a:pt x="0" y="30055"/>
                    <a:pt x="1368" y="31423"/>
                    <a:pt x="3036" y="31423"/>
                  </a:cubicBezTo>
                  <a:lnTo>
                    <a:pt x="44232" y="31423"/>
                  </a:lnTo>
                  <a:cubicBezTo>
                    <a:pt x="45066" y="31423"/>
                    <a:pt x="45833" y="31089"/>
                    <a:pt x="46400" y="30489"/>
                  </a:cubicBezTo>
                  <a:lnTo>
                    <a:pt x="53238" y="23450"/>
                  </a:lnTo>
                  <a:cubicBezTo>
                    <a:pt x="54239" y="25085"/>
                    <a:pt x="55573" y="26419"/>
                    <a:pt x="57041" y="27220"/>
                  </a:cubicBezTo>
                  <a:cubicBezTo>
                    <a:pt x="58008" y="27720"/>
                    <a:pt x="58909" y="27954"/>
                    <a:pt x="59876" y="27954"/>
                  </a:cubicBezTo>
                  <a:cubicBezTo>
                    <a:pt x="60710" y="27954"/>
                    <a:pt x="61477" y="27753"/>
                    <a:pt x="62178" y="27320"/>
                  </a:cubicBezTo>
                  <a:cubicBezTo>
                    <a:pt x="63646" y="26453"/>
                    <a:pt x="64480" y="24818"/>
                    <a:pt x="64513" y="22783"/>
                  </a:cubicBezTo>
                  <a:cubicBezTo>
                    <a:pt x="64513" y="21115"/>
                    <a:pt x="64013" y="19247"/>
                    <a:pt x="63012" y="17546"/>
                  </a:cubicBezTo>
                  <a:cubicBezTo>
                    <a:pt x="62011" y="15812"/>
                    <a:pt x="60644" y="14444"/>
                    <a:pt x="59142" y="13643"/>
                  </a:cubicBezTo>
                  <a:cubicBezTo>
                    <a:pt x="58909" y="13510"/>
                    <a:pt x="58709" y="13443"/>
                    <a:pt x="58509" y="13343"/>
                  </a:cubicBezTo>
                  <a:lnTo>
                    <a:pt x="46433" y="934"/>
                  </a:lnTo>
                  <a:cubicBezTo>
                    <a:pt x="45866" y="334"/>
                    <a:pt x="45099" y="0"/>
                    <a:pt x="44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1753100" y="1617425"/>
              <a:ext cx="1409350" cy="700525"/>
            </a:xfrm>
            <a:custGeom>
              <a:avLst/>
              <a:gdLst/>
              <a:ahLst/>
              <a:cxnLst/>
              <a:rect l="l" t="t" r="r" b="b"/>
              <a:pathLst>
                <a:path w="56374" h="28021" extrusionOk="0">
                  <a:moveTo>
                    <a:pt x="1368" y="1"/>
                  </a:moveTo>
                  <a:lnTo>
                    <a:pt x="42564" y="1"/>
                  </a:lnTo>
                  <a:cubicBezTo>
                    <a:pt x="42964" y="1"/>
                    <a:pt x="43264" y="134"/>
                    <a:pt x="43565" y="401"/>
                  </a:cubicBezTo>
                  <a:lnTo>
                    <a:pt x="55873" y="13044"/>
                  </a:lnTo>
                  <a:cubicBezTo>
                    <a:pt x="56374" y="13577"/>
                    <a:pt x="56374" y="14411"/>
                    <a:pt x="55873" y="14978"/>
                  </a:cubicBezTo>
                  <a:lnTo>
                    <a:pt x="43565" y="27587"/>
                  </a:lnTo>
                  <a:cubicBezTo>
                    <a:pt x="43331" y="27887"/>
                    <a:pt x="42997" y="28021"/>
                    <a:pt x="42564" y="28021"/>
                  </a:cubicBezTo>
                  <a:lnTo>
                    <a:pt x="1368" y="28021"/>
                  </a:lnTo>
                  <a:cubicBezTo>
                    <a:pt x="634" y="28021"/>
                    <a:pt x="0" y="27387"/>
                    <a:pt x="0" y="26653"/>
                  </a:cubicBezTo>
                  <a:lnTo>
                    <a:pt x="0" y="1335"/>
                  </a:lnTo>
                  <a:cubicBezTo>
                    <a:pt x="0" y="635"/>
                    <a:pt x="601" y="1"/>
                    <a:pt x="1368" y="1"/>
                  </a:cubicBezTo>
                  <a:close/>
                  <a:moveTo>
                    <a:pt x="51537" y="12310"/>
                  </a:moveTo>
                  <a:cubicBezTo>
                    <a:pt x="50570" y="12310"/>
                    <a:pt x="49836" y="13044"/>
                    <a:pt x="49836" y="14011"/>
                  </a:cubicBezTo>
                  <a:cubicBezTo>
                    <a:pt x="49836" y="14978"/>
                    <a:pt x="50570" y="15712"/>
                    <a:pt x="51537" y="15712"/>
                  </a:cubicBezTo>
                  <a:cubicBezTo>
                    <a:pt x="52504" y="15712"/>
                    <a:pt x="53238" y="14978"/>
                    <a:pt x="53238" y="14011"/>
                  </a:cubicBezTo>
                  <a:cubicBezTo>
                    <a:pt x="53238" y="13077"/>
                    <a:pt x="52504" y="12310"/>
                    <a:pt x="51537" y="12310"/>
                  </a:cubicBezTo>
                  <a:close/>
                </a:path>
              </a:pathLst>
            </a:custGeom>
            <a:solidFill>
              <a:srgbClr val="BD6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3045675" y="1944325"/>
              <a:ext cx="236875" cy="291900"/>
            </a:xfrm>
            <a:custGeom>
              <a:avLst/>
              <a:gdLst/>
              <a:ahLst/>
              <a:cxnLst/>
              <a:rect l="l" t="t" r="r" b="b"/>
              <a:pathLst>
                <a:path w="9475" h="11676" extrusionOk="0">
                  <a:moveTo>
                    <a:pt x="4170" y="1"/>
                  </a:moveTo>
                  <a:cubicBezTo>
                    <a:pt x="4437" y="101"/>
                    <a:pt x="4704" y="234"/>
                    <a:pt x="4971" y="334"/>
                  </a:cubicBezTo>
                  <a:cubicBezTo>
                    <a:pt x="6138" y="968"/>
                    <a:pt x="7306" y="2102"/>
                    <a:pt x="8173" y="3603"/>
                  </a:cubicBezTo>
                  <a:cubicBezTo>
                    <a:pt x="9040" y="5105"/>
                    <a:pt x="9474" y="6639"/>
                    <a:pt x="9474" y="7973"/>
                  </a:cubicBezTo>
                  <a:cubicBezTo>
                    <a:pt x="9441" y="9341"/>
                    <a:pt x="8907" y="10508"/>
                    <a:pt x="7973" y="11109"/>
                  </a:cubicBezTo>
                  <a:cubicBezTo>
                    <a:pt x="6972" y="11676"/>
                    <a:pt x="5705" y="11576"/>
                    <a:pt x="4504" y="10942"/>
                  </a:cubicBezTo>
                  <a:cubicBezTo>
                    <a:pt x="3336" y="10308"/>
                    <a:pt x="2169" y="9174"/>
                    <a:pt x="1302" y="7673"/>
                  </a:cubicBezTo>
                  <a:cubicBezTo>
                    <a:pt x="434" y="6172"/>
                    <a:pt x="1" y="4638"/>
                    <a:pt x="1" y="3303"/>
                  </a:cubicBezTo>
                  <a:cubicBezTo>
                    <a:pt x="34" y="1969"/>
                    <a:pt x="501" y="835"/>
                    <a:pt x="1435" y="234"/>
                  </a:cubicBezTo>
                  <a:cubicBezTo>
                    <a:pt x="1502" y="435"/>
                    <a:pt x="1602" y="668"/>
                    <a:pt x="1602" y="935"/>
                  </a:cubicBezTo>
                  <a:lnTo>
                    <a:pt x="1602" y="935"/>
                  </a:lnTo>
                  <a:cubicBezTo>
                    <a:pt x="1001" y="1435"/>
                    <a:pt x="701" y="2269"/>
                    <a:pt x="701" y="3270"/>
                  </a:cubicBezTo>
                  <a:cubicBezTo>
                    <a:pt x="701" y="4471"/>
                    <a:pt x="1101" y="5938"/>
                    <a:pt x="1869" y="7306"/>
                  </a:cubicBezTo>
                  <a:cubicBezTo>
                    <a:pt x="2669" y="8674"/>
                    <a:pt x="3770" y="9708"/>
                    <a:pt x="4837" y="10308"/>
                  </a:cubicBezTo>
                  <a:cubicBezTo>
                    <a:pt x="5838" y="10842"/>
                    <a:pt x="6872" y="10975"/>
                    <a:pt x="7639" y="10508"/>
                  </a:cubicBezTo>
                  <a:cubicBezTo>
                    <a:pt x="8373" y="10041"/>
                    <a:pt x="8807" y="9141"/>
                    <a:pt x="8807" y="7973"/>
                  </a:cubicBezTo>
                  <a:cubicBezTo>
                    <a:pt x="8807" y="6772"/>
                    <a:pt x="8440" y="5305"/>
                    <a:pt x="7639" y="3937"/>
                  </a:cubicBezTo>
                  <a:cubicBezTo>
                    <a:pt x="6839" y="2536"/>
                    <a:pt x="5771" y="1502"/>
                    <a:pt x="4671" y="935"/>
                  </a:cubicBezTo>
                  <a:cubicBezTo>
                    <a:pt x="4637" y="935"/>
                    <a:pt x="4604" y="902"/>
                    <a:pt x="4537" y="902"/>
                  </a:cubicBezTo>
                  <a:cubicBezTo>
                    <a:pt x="4504" y="601"/>
                    <a:pt x="4370" y="268"/>
                    <a:pt x="41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1828975" y="1791725"/>
              <a:ext cx="98425" cy="141800"/>
            </a:xfrm>
            <a:custGeom>
              <a:avLst/>
              <a:gdLst/>
              <a:ahLst/>
              <a:cxnLst/>
              <a:rect l="l" t="t" r="r" b="b"/>
              <a:pathLst>
                <a:path w="3937" h="5672" extrusionOk="0">
                  <a:moveTo>
                    <a:pt x="2102" y="1035"/>
                  </a:moveTo>
                  <a:lnTo>
                    <a:pt x="2669" y="3203"/>
                  </a:lnTo>
                  <a:lnTo>
                    <a:pt x="1368" y="3203"/>
                  </a:lnTo>
                  <a:lnTo>
                    <a:pt x="1969" y="1035"/>
                  </a:lnTo>
                  <a:close/>
                  <a:moveTo>
                    <a:pt x="1735" y="0"/>
                  </a:moveTo>
                  <a:cubicBezTo>
                    <a:pt x="1568" y="0"/>
                    <a:pt x="1468" y="34"/>
                    <a:pt x="1335" y="67"/>
                  </a:cubicBezTo>
                  <a:cubicBezTo>
                    <a:pt x="1235" y="101"/>
                    <a:pt x="1135" y="167"/>
                    <a:pt x="1101" y="234"/>
                  </a:cubicBezTo>
                  <a:cubicBezTo>
                    <a:pt x="1001" y="334"/>
                    <a:pt x="968" y="401"/>
                    <a:pt x="935" y="501"/>
                  </a:cubicBezTo>
                  <a:cubicBezTo>
                    <a:pt x="901" y="568"/>
                    <a:pt x="901" y="701"/>
                    <a:pt x="835" y="768"/>
                  </a:cubicBezTo>
                  <a:cubicBezTo>
                    <a:pt x="734" y="1235"/>
                    <a:pt x="601" y="1702"/>
                    <a:pt x="434" y="2202"/>
                  </a:cubicBezTo>
                  <a:cubicBezTo>
                    <a:pt x="301" y="2669"/>
                    <a:pt x="134" y="3169"/>
                    <a:pt x="1" y="3603"/>
                  </a:cubicBezTo>
                  <a:lnTo>
                    <a:pt x="1" y="3903"/>
                  </a:lnTo>
                  <a:lnTo>
                    <a:pt x="1" y="4203"/>
                  </a:lnTo>
                  <a:lnTo>
                    <a:pt x="1" y="4504"/>
                  </a:lnTo>
                  <a:lnTo>
                    <a:pt x="1" y="4737"/>
                  </a:lnTo>
                  <a:lnTo>
                    <a:pt x="1" y="4871"/>
                  </a:lnTo>
                  <a:lnTo>
                    <a:pt x="1" y="5171"/>
                  </a:lnTo>
                  <a:cubicBezTo>
                    <a:pt x="1" y="5238"/>
                    <a:pt x="1" y="5338"/>
                    <a:pt x="67" y="5404"/>
                  </a:cubicBezTo>
                  <a:cubicBezTo>
                    <a:pt x="101" y="5438"/>
                    <a:pt x="134" y="5538"/>
                    <a:pt x="234" y="5571"/>
                  </a:cubicBezTo>
                  <a:cubicBezTo>
                    <a:pt x="301" y="5604"/>
                    <a:pt x="434" y="5671"/>
                    <a:pt x="534" y="5671"/>
                  </a:cubicBezTo>
                  <a:cubicBezTo>
                    <a:pt x="701" y="5671"/>
                    <a:pt x="801" y="5604"/>
                    <a:pt x="868" y="5571"/>
                  </a:cubicBezTo>
                  <a:cubicBezTo>
                    <a:pt x="968" y="5538"/>
                    <a:pt x="1001" y="5471"/>
                    <a:pt x="1035" y="5404"/>
                  </a:cubicBezTo>
                  <a:cubicBezTo>
                    <a:pt x="1101" y="5338"/>
                    <a:pt x="1135" y="5238"/>
                    <a:pt x="1135" y="5171"/>
                  </a:cubicBezTo>
                  <a:lnTo>
                    <a:pt x="1135" y="4871"/>
                  </a:lnTo>
                  <a:lnTo>
                    <a:pt x="1135" y="4270"/>
                  </a:lnTo>
                  <a:lnTo>
                    <a:pt x="2769" y="4270"/>
                  </a:lnTo>
                  <a:lnTo>
                    <a:pt x="2769" y="4871"/>
                  </a:lnTo>
                  <a:lnTo>
                    <a:pt x="2769" y="5171"/>
                  </a:lnTo>
                  <a:cubicBezTo>
                    <a:pt x="2803" y="5238"/>
                    <a:pt x="2803" y="5338"/>
                    <a:pt x="2836" y="5404"/>
                  </a:cubicBezTo>
                  <a:cubicBezTo>
                    <a:pt x="2903" y="5438"/>
                    <a:pt x="2936" y="5538"/>
                    <a:pt x="3003" y="5571"/>
                  </a:cubicBezTo>
                  <a:cubicBezTo>
                    <a:pt x="3103" y="5604"/>
                    <a:pt x="3236" y="5671"/>
                    <a:pt x="3336" y="5671"/>
                  </a:cubicBezTo>
                  <a:cubicBezTo>
                    <a:pt x="3503" y="5671"/>
                    <a:pt x="3603" y="5604"/>
                    <a:pt x="3670" y="5571"/>
                  </a:cubicBezTo>
                  <a:cubicBezTo>
                    <a:pt x="3770" y="5538"/>
                    <a:pt x="3803" y="5471"/>
                    <a:pt x="3837" y="5404"/>
                  </a:cubicBezTo>
                  <a:cubicBezTo>
                    <a:pt x="3903" y="5338"/>
                    <a:pt x="3937" y="5238"/>
                    <a:pt x="3937" y="5171"/>
                  </a:cubicBezTo>
                  <a:lnTo>
                    <a:pt x="3937" y="4871"/>
                  </a:lnTo>
                  <a:lnTo>
                    <a:pt x="3937" y="4737"/>
                  </a:lnTo>
                  <a:lnTo>
                    <a:pt x="3937" y="4203"/>
                  </a:lnTo>
                  <a:lnTo>
                    <a:pt x="3937" y="3603"/>
                  </a:lnTo>
                  <a:lnTo>
                    <a:pt x="3003" y="768"/>
                  </a:lnTo>
                  <a:cubicBezTo>
                    <a:pt x="3003" y="701"/>
                    <a:pt x="2969" y="568"/>
                    <a:pt x="2936" y="501"/>
                  </a:cubicBezTo>
                  <a:cubicBezTo>
                    <a:pt x="2903" y="401"/>
                    <a:pt x="2803" y="334"/>
                    <a:pt x="2769" y="234"/>
                  </a:cubicBezTo>
                  <a:cubicBezTo>
                    <a:pt x="2669" y="167"/>
                    <a:pt x="2602" y="101"/>
                    <a:pt x="2502" y="67"/>
                  </a:cubicBezTo>
                  <a:cubicBezTo>
                    <a:pt x="2436" y="34"/>
                    <a:pt x="2302" y="0"/>
                    <a:pt x="2135" y="0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1948225" y="1790050"/>
              <a:ext cx="88425" cy="141800"/>
            </a:xfrm>
            <a:custGeom>
              <a:avLst/>
              <a:gdLst/>
              <a:ahLst/>
              <a:cxnLst/>
              <a:rect l="l" t="t" r="r" b="b"/>
              <a:pathLst>
                <a:path w="3537" h="5672" extrusionOk="0">
                  <a:moveTo>
                    <a:pt x="1802" y="1001"/>
                  </a:moveTo>
                  <a:cubicBezTo>
                    <a:pt x="1869" y="1001"/>
                    <a:pt x="2002" y="1068"/>
                    <a:pt x="2069" y="1102"/>
                  </a:cubicBezTo>
                  <a:cubicBezTo>
                    <a:pt x="2136" y="1102"/>
                    <a:pt x="2202" y="1135"/>
                    <a:pt x="2202" y="1168"/>
                  </a:cubicBezTo>
                  <a:cubicBezTo>
                    <a:pt x="2202" y="1235"/>
                    <a:pt x="2236" y="1268"/>
                    <a:pt x="2302" y="1302"/>
                  </a:cubicBezTo>
                  <a:cubicBezTo>
                    <a:pt x="2336" y="1335"/>
                    <a:pt x="2369" y="1402"/>
                    <a:pt x="2369" y="1468"/>
                  </a:cubicBezTo>
                  <a:cubicBezTo>
                    <a:pt x="2402" y="1569"/>
                    <a:pt x="2402" y="1635"/>
                    <a:pt x="2402" y="1735"/>
                  </a:cubicBezTo>
                  <a:lnTo>
                    <a:pt x="2402" y="4104"/>
                  </a:lnTo>
                  <a:cubicBezTo>
                    <a:pt x="2402" y="4170"/>
                    <a:pt x="2369" y="4270"/>
                    <a:pt x="2369" y="4304"/>
                  </a:cubicBezTo>
                  <a:cubicBezTo>
                    <a:pt x="2336" y="4404"/>
                    <a:pt x="2336" y="4437"/>
                    <a:pt x="2302" y="4471"/>
                  </a:cubicBezTo>
                  <a:cubicBezTo>
                    <a:pt x="2302" y="4504"/>
                    <a:pt x="2236" y="4571"/>
                    <a:pt x="2202" y="4604"/>
                  </a:cubicBezTo>
                  <a:cubicBezTo>
                    <a:pt x="2169" y="4637"/>
                    <a:pt x="2136" y="4671"/>
                    <a:pt x="2069" y="4671"/>
                  </a:cubicBezTo>
                  <a:cubicBezTo>
                    <a:pt x="2002" y="4737"/>
                    <a:pt x="1902" y="4771"/>
                    <a:pt x="1802" y="4771"/>
                  </a:cubicBezTo>
                  <a:lnTo>
                    <a:pt x="1235" y="4771"/>
                  </a:lnTo>
                  <a:lnTo>
                    <a:pt x="1235" y="1001"/>
                  </a:lnTo>
                  <a:close/>
                  <a:moveTo>
                    <a:pt x="601" y="1"/>
                  </a:moveTo>
                  <a:cubicBezTo>
                    <a:pt x="434" y="1"/>
                    <a:pt x="334" y="67"/>
                    <a:pt x="234" y="101"/>
                  </a:cubicBezTo>
                  <a:cubicBezTo>
                    <a:pt x="167" y="134"/>
                    <a:pt x="101" y="234"/>
                    <a:pt x="67" y="301"/>
                  </a:cubicBezTo>
                  <a:cubicBezTo>
                    <a:pt x="34" y="368"/>
                    <a:pt x="1" y="468"/>
                    <a:pt x="1" y="601"/>
                  </a:cubicBezTo>
                  <a:lnTo>
                    <a:pt x="1" y="935"/>
                  </a:lnTo>
                  <a:lnTo>
                    <a:pt x="1" y="4771"/>
                  </a:lnTo>
                  <a:lnTo>
                    <a:pt x="1" y="5104"/>
                  </a:lnTo>
                  <a:cubicBezTo>
                    <a:pt x="34" y="5204"/>
                    <a:pt x="34" y="5305"/>
                    <a:pt x="67" y="5371"/>
                  </a:cubicBezTo>
                  <a:cubicBezTo>
                    <a:pt x="101" y="5471"/>
                    <a:pt x="167" y="5538"/>
                    <a:pt x="234" y="5605"/>
                  </a:cubicBezTo>
                  <a:cubicBezTo>
                    <a:pt x="334" y="5638"/>
                    <a:pt x="434" y="5671"/>
                    <a:pt x="601" y="5671"/>
                  </a:cubicBezTo>
                  <a:lnTo>
                    <a:pt x="1935" y="5671"/>
                  </a:lnTo>
                  <a:cubicBezTo>
                    <a:pt x="2236" y="5671"/>
                    <a:pt x="2502" y="5605"/>
                    <a:pt x="2736" y="5471"/>
                  </a:cubicBezTo>
                  <a:cubicBezTo>
                    <a:pt x="2836" y="5438"/>
                    <a:pt x="2969" y="5338"/>
                    <a:pt x="3036" y="5271"/>
                  </a:cubicBezTo>
                  <a:cubicBezTo>
                    <a:pt x="3103" y="5171"/>
                    <a:pt x="3236" y="5104"/>
                    <a:pt x="3270" y="4971"/>
                  </a:cubicBezTo>
                  <a:cubicBezTo>
                    <a:pt x="3336" y="4838"/>
                    <a:pt x="3403" y="4704"/>
                    <a:pt x="3436" y="4537"/>
                  </a:cubicBezTo>
                  <a:cubicBezTo>
                    <a:pt x="3503" y="4437"/>
                    <a:pt x="3537" y="4204"/>
                    <a:pt x="3537" y="4004"/>
                  </a:cubicBezTo>
                  <a:lnTo>
                    <a:pt x="3537" y="1502"/>
                  </a:lnTo>
                  <a:cubicBezTo>
                    <a:pt x="3537" y="1302"/>
                    <a:pt x="3503" y="1035"/>
                    <a:pt x="3403" y="868"/>
                  </a:cubicBezTo>
                  <a:cubicBezTo>
                    <a:pt x="3336" y="701"/>
                    <a:pt x="3170" y="534"/>
                    <a:pt x="3036" y="434"/>
                  </a:cubicBezTo>
                  <a:cubicBezTo>
                    <a:pt x="2903" y="301"/>
                    <a:pt x="2703" y="168"/>
                    <a:pt x="2502" y="134"/>
                  </a:cubicBezTo>
                  <a:cubicBezTo>
                    <a:pt x="2269" y="101"/>
                    <a:pt x="2069" y="67"/>
                    <a:pt x="1835" y="67"/>
                  </a:cubicBezTo>
                  <a:lnTo>
                    <a:pt x="1835" y="1"/>
                  </a:ln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2049125" y="1791725"/>
              <a:ext cx="96775" cy="142625"/>
            </a:xfrm>
            <a:custGeom>
              <a:avLst/>
              <a:gdLst/>
              <a:ahLst/>
              <a:cxnLst/>
              <a:rect l="l" t="t" r="r" b="b"/>
              <a:pathLst>
                <a:path w="3871" h="5705" extrusionOk="0">
                  <a:moveTo>
                    <a:pt x="635" y="0"/>
                  </a:moveTo>
                  <a:cubicBezTo>
                    <a:pt x="535" y="0"/>
                    <a:pt x="468" y="0"/>
                    <a:pt x="368" y="34"/>
                  </a:cubicBezTo>
                  <a:cubicBezTo>
                    <a:pt x="301" y="67"/>
                    <a:pt x="201" y="101"/>
                    <a:pt x="168" y="167"/>
                  </a:cubicBezTo>
                  <a:cubicBezTo>
                    <a:pt x="134" y="201"/>
                    <a:pt x="68" y="234"/>
                    <a:pt x="34" y="334"/>
                  </a:cubicBezTo>
                  <a:cubicBezTo>
                    <a:pt x="1" y="401"/>
                    <a:pt x="1" y="434"/>
                    <a:pt x="1" y="534"/>
                  </a:cubicBezTo>
                  <a:lnTo>
                    <a:pt x="1" y="701"/>
                  </a:lnTo>
                  <a:lnTo>
                    <a:pt x="1" y="768"/>
                  </a:lnTo>
                  <a:lnTo>
                    <a:pt x="1168" y="5204"/>
                  </a:lnTo>
                  <a:cubicBezTo>
                    <a:pt x="1202" y="5271"/>
                    <a:pt x="1235" y="5371"/>
                    <a:pt x="1335" y="5438"/>
                  </a:cubicBezTo>
                  <a:cubicBezTo>
                    <a:pt x="1369" y="5471"/>
                    <a:pt x="1469" y="5571"/>
                    <a:pt x="1535" y="5604"/>
                  </a:cubicBezTo>
                  <a:cubicBezTo>
                    <a:pt x="1635" y="5671"/>
                    <a:pt x="1735" y="5705"/>
                    <a:pt x="1869" y="5705"/>
                  </a:cubicBezTo>
                  <a:lnTo>
                    <a:pt x="2002" y="5705"/>
                  </a:lnTo>
                  <a:cubicBezTo>
                    <a:pt x="2136" y="5705"/>
                    <a:pt x="2236" y="5671"/>
                    <a:pt x="2336" y="5604"/>
                  </a:cubicBezTo>
                  <a:cubicBezTo>
                    <a:pt x="2403" y="5571"/>
                    <a:pt x="2503" y="5471"/>
                    <a:pt x="2536" y="5438"/>
                  </a:cubicBezTo>
                  <a:cubicBezTo>
                    <a:pt x="2636" y="5371"/>
                    <a:pt x="2669" y="5271"/>
                    <a:pt x="2703" y="5204"/>
                  </a:cubicBezTo>
                  <a:cubicBezTo>
                    <a:pt x="2903" y="4470"/>
                    <a:pt x="3070" y="3736"/>
                    <a:pt x="3303" y="2969"/>
                  </a:cubicBezTo>
                  <a:cubicBezTo>
                    <a:pt x="3503" y="2235"/>
                    <a:pt x="3704" y="1468"/>
                    <a:pt x="3870" y="768"/>
                  </a:cubicBezTo>
                  <a:lnTo>
                    <a:pt x="3870" y="701"/>
                  </a:lnTo>
                  <a:lnTo>
                    <a:pt x="3870" y="601"/>
                  </a:lnTo>
                  <a:lnTo>
                    <a:pt x="3870" y="534"/>
                  </a:lnTo>
                  <a:cubicBezTo>
                    <a:pt x="3870" y="434"/>
                    <a:pt x="3870" y="401"/>
                    <a:pt x="3837" y="334"/>
                  </a:cubicBezTo>
                  <a:cubicBezTo>
                    <a:pt x="3804" y="234"/>
                    <a:pt x="3804" y="201"/>
                    <a:pt x="3704" y="167"/>
                  </a:cubicBezTo>
                  <a:cubicBezTo>
                    <a:pt x="3637" y="101"/>
                    <a:pt x="3603" y="67"/>
                    <a:pt x="3503" y="34"/>
                  </a:cubicBezTo>
                  <a:cubicBezTo>
                    <a:pt x="3470" y="0"/>
                    <a:pt x="3370" y="0"/>
                    <a:pt x="3303" y="0"/>
                  </a:cubicBezTo>
                  <a:cubicBezTo>
                    <a:pt x="3170" y="0"/>
                    <a:pt x="3103" y="34"/>
                    <a:pt x="3170" y="67"/>
                  </a:cubicBezTo>
                  <a:cubicBezTo>
                    <a:pt x="3136" y="134"/>
                    <a:pt x="3036" y="201"/>
                    <a:pt x="3003" y="267"/>
                  </a:cubicBezTo>
                  <a:cubicBezTo>
                    <a:pt x="2970" y="367"/>
                    <a:pt x="2903" y="467"/>
                    <a:pt x="2870" y="568"/>
                  </a:cubicBezTo>
                  <a:cubicBezTo>
                    <a:pt x="2870" y="734"/>
                    <a:pt x="2836" y="868"/>
                    <a:pt x="2803" y="1035"/>
                  </a:cubicBezTo>
                  <a:lnTo>
                    <a:pt x="2669" y="1535"/>
                  </a:lnTo>
                  <a:cubicBezTo>
                    <a:pt x="2636" y="1702"/>
                    <a:pt x="2569" y="1902"/>
                    <a:pt x="2536" y="2069"/>
                  </a:cubicBezTo>
                  <a:cubicBezTo>
                    <a:pt x="2503" y="2269"/>
                    <a:pt x="2469" y="2436"/>
                    <a:pt x="2403" y="2602"/>
                  </a:cubicBezTo>
                  <a:cubicBezTo>
                    <a:pt x="2336" y="2969"/>
                    <a:pt x="2236" y="3403"/>
                    <a:pt x="2169" y="3803"/>
                  </a:cubicBezTo>
                  <a:lnTo>
                    <a:pt x="2036" y="3803"/>
                  </a:lnTo>
                  <a:cubicBezTo>
                    <a:pt x="1969" y="3403"/>
                    <a:pt x="1869" y="3036"/>
                    <a:pt x="1802" y="2602"/>
                  </a:cubicBezTo>
                  <a:cubicBezTo>
                    <a:pt x="1735" y="2436"/>
                    <a:pt x="1702" y="2235"/>
                    <a:pt x="1669" y="2069"/>
                  </a:cubicBezTo>
                  <a:cubicBezTo>
                    <a:pt x="1635" y="1902"/>
                    <a:pt x="1569" y="1702"/>
                    <a:pt x="1535" y="1535"/>
                  </a:cubicBezTo>
                  <a:lnTo>
                    <a:pt x="1402" y="1035"/>
                  </a:lnTo>
                  <a:cubicBezTo>
                    <a:pt x="1369" y="868"/>
                    <a:pt x="1335" y="701"/>
                    <a:pt x="1302" y="568"/>
                  </a:cubicBezTo>
                  <a:cubicBezTo>
                    <a:pt x="1235" y="434"/>
                    <a:pt x="1202" y="367"/>
                    <a:pt x="1168" y="267"/>
                  </a:cubicBezTo>
                  <a:cubicBezTo>
                    <a:pt x="1068" y="201"/>
                    <a:pt x="1035" y="101"/>
                    <a:pt x="968" y="67"/>
                  </a:cubicBezTo>
                  <a:cubicBezTo>
                    <a:pt x="868" y="34"/>
                    <a:pt x="735" y="0"/>
                    <a:pt x="635" y="0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2162550" y="1791725"/>
              <a:ext cx="77575" cy="141800"/>
            </a:xfrm>
            <a:custGeom>
              <a:avLst/>
              <a:gdLst/>
              <a:ahLst/>
              <a:cxnLst/>
              <a:rect l="l" t="t" r="r" b="b"/>
              <a:pathLst>
                <a:path w="3103" h="5672" extrusionOk="0">
                  <a:moveTo>
                    <a:pt x="2169" y="0"/>
                  </a:moveTo>
                  <a:lnTo>
                    <a:pt x="2169" y="34"/>
                  </a:lnTo>
                  <a:lnTo>
                    <a:pt x="601" y="34"/>
                  </a:lnTo>
                  <a:cubicBezTo>
                    <a:pt x="467" y="34"/>
                    <a:pt x="334" y="67"/>
                    <a:pt x="267" y="101"/>
                  </a:cubicBezTo>
                  <a:cubicBezTo>
                    <a:pt x="167" y="167"/>
                    <a:pt x="134" y="234"/>
                    <a:pt x="101" y="334"/>
                  </a:cubicBezTo>
                  <a:cubicBezTo>
                    <a:pt x="67" y="401"/>
                    <a:pt x="0" y="467"/>
                    <a:pt x="0" y="601"/>
                  </a:cubicBezTo>
                  <a:lnTo>
                    <a:pt x="0" y="934"/>
                  </a:lnTo>
                  <a:lnTo>
                    <a:pt x="0" y="4737"/>
                  </a:lnTo>
                  <a:lnTo>
                    <a:pt x="0" y="5071"/>
                  </a:lnTo>
                  <a:cubicBezTo>
                    <a:pt x="67" y="5204"/>
                    <a:pt x="67" y="5271"/>
                    <a:pt x="101" y="5371"/>
                  </a:cubicBezTo>
                  <a:cubicBezTo>
                    <a:pt x="134" y="5438"/>
                    <a:pt x="167" y="5538"/>
                    <a:pt x="267" y="5571"/>
                  </a:cubicBezTo>
                  <a:cubicBezTo>
                    <a:pt x="334" y="5604"/>
                    <a:pt x="434" y="5671"/>
                    <a:pt x="601" y="5671"/>
                  </a:cubicBezTo>
                  <a:lnTo>
                    <a:pt x="2502" y="5671"/>
                  </a:lnTo>
                  <a:cubicBezTo>
                    <a:pt x="2602" y="5604"/>
                    <a:pt x="2736" y="5604"/>
                    <a:pt x="2802" y="5571"/>
                  </a:cubicBezTo>
                  <a:cubicBezTo>
                    <a:pt x="2903" y="5538"/>
                    <a:pt x="2969" y="5471"/>
                    <a:pt x="3003" y="5404"/>
                  </a:cubicBezTo>
                  <a:cubicBezTo>
                    <a:pt x="3069" y="5304"/>
                    <a:pt x="3103" y="5204"/>
                    <a:pt x="3103" y="5071"/>
                  </a:cubicBezTo>
                  <a:cubicBezTo>
                    <a:pt x="3103" y="4904"/>
                    <a:pt x="3069" y="4804"/>
                    <a:pt x="3003" y="4737"/>
                  </a:cubicBezTo>
                  <a:cubicBezTo>
                    <a:pt x="2969" y="4637"/>
                    <a:pt x="2903" y="4604"/>
                    <a:pt x="2802" y="4570"/>
                  </a:cubicBezTo>
                  <a:cubicBezTo>
                    <a:pt x="2736" y="4537"/>
                    <a:pt x="2636" y="4470"/>
                    <a:pt x="2502" y="4470"/>
                  </a:cubicBezTo>
                  <a:lnTo>
                    <a:pt x="1235" y="4470"/>
                  </a:lnTo>
                  <a:lnTo>
                    <a:pt x="1235" y="3303"/>
                  </a:lnTo>
                  <a:lnTo>
                    <a:pt x="1735" y="3303"/>
                  </a:lnTo>
                  <a:cubicBezTo>
                    <a:pt x="1802" y="3303"/>
                    <a:pt x="1868" y="3333"/>
                    <a:pt x="1945" y="3333"/>
                  </a:cubicBezTo>
                  <a:cubicBezTo>
                    <a:pt x="1983" y="3333"/>
                    <a:pt x="2024" y="3325"/>
                    <a:pt x="2069" y="3303"/>
                  </a:cubicBezTo>
                  <a:cubicBezTo>
                    <a:pt x="2169" y="3269"/>
                    <a:pt x="2269" y="3269"/>
                    <a:pt x="2335" y="3236"/>
                  </a:cubicBezTo>
                  <a:cubicBezTo>
                    <a:pt x="2436" y="3203"/>
                    <a:pt x="2502" y="3136"/>
                    <a:pt x="2569" y="3069"/>
                  </a:cubicBezTo>
                  <a:cubicBezTo>
                    <a:pt x="2602" y="3036"/>
                    <a:pt x="2636" y="2903"/>
                    <a:pt x="2636" y="2769"/>
                  </a:cubicBezTo>
                  <a:cubicBezTo>
                    <a:pt x="2636" y="2669"/>
                    <a:pt x="2602" y="2569"/>
                    <a:pt x="2569" y="2502"/>
                  </a:cubicBezTo>
                  <a:cubicBezTo>
                    <a:pt x="2502" y="2402"/>
                    <a:pt x="2436" y="2369"/>
                    <a:pt x="2335" y="2335"/>
                  </a:cubicBezTo>
                  <a:cubicBezTo>
                    <a:pt x="2269" y="2269"/>
                    <a:pt x="2169" y="2235"/>
                    <a:pt x="2069" y="2235"/>
                  </a:cubicBezTo>
                  <a:lnTo>
                    <a:pt x="1235" y="2235"/>
                  </a:lnTo>
                  <a:lnTo>
                    <a:pt x="1235" y="1168"/>
                  </a:lnTo>
                  <a:lnTo>
                    <a:pt x="2502" y="1168"/>
                  </a:lnTo>
                  <a:cubicBezTo>
                    <a:pt x="2602" y="1101"/>
                    <a:pt x="2736" y="1101"/>
                    <a:pt x="2802" y="1068"/>
                  </a:cubicBezTo>
                  <a:cubicBezTo>
                    <a:pt x="2903" y="1035"/>
                    <a:pt x="2969" y="1001"/>
                    <a:pt x="3003" y="901"/>
                  </a:cubicBezTo>
                  <a:cubicBezTo>
                    <a:pt x="3069" y="834"/>
                    <a:pt x="3103" y="701"/>
                    <a:pt x="3103" y="568"/>
                  </a:cubicBezTo>
                  <a:cubicBezTo>
                    <a:pt x="3103" y="401"/>
                    <a:pt x="3069" y="301"/>
                    <a:pt x="3003" y="234"/>
                  </a:cubicBezTo>
                  <a:cubicBezTo>
                    <a:pt x="2969" y="134"/>
                    <a:pt x="2903" y="101"/>
                    <a:pt x="2802" y="67"/>
                  </a:cubicBezTo>
                  <a:cubicBezTo>
                    <a:pt x="2736" y="34"/>
                    <a:pt x="2636" y="0"/>
                    <a:pt x="2502" y="0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2262625" y="1791525"/>
              <a:ext cx="107600" cy="142000"/>
            </a:xfrm>
            <a:custGeom>
              <a:avLst/>
              <a:gdLst/>
              <a:ahLst/>
              <a:cxnLst/>
              <a:rect l="l" t="t" r="r" b="b"/>
              <a:pathLst>
                <a:path w="4304" h="5680" extrusionOk="0">
                  <a:moveTo>
                    <a:pt x="3561" y="0"/>
                  </a:moveTo>
                  <a:cubicBezTo>
                    <a:pt x="3511" y="0"/>
                    <a:pt x="3469" y="8"/>
                    <a:pt x="3436" y="42"/>
                  </a:cubicBezTo>
                  <a:cubicBezTo>
                    <a:pt x="3336" y="75"/>
                    <a:pt x="3303" y="109"/>
                    <a:pt x="3269" y="175"/>
                  </a:cubicBezTo>
                  <a:cubicBezTo>
                    <a:pt x="3236" y="242"/>
                    <a:pt x="3169" y="275"/>
                    <a:pt x="3169" y="375"/>
                  </a:cubicBezTo>
                  <a:lnTo>
                    <a:pt x="3169" y="609"/>
                  </a:lnTo>
                  <a:lnTo>
                    <a:pt x="3169" y="4011"/>
                  </a:lnTo>
                  <a:lnTo>
                    <a:pt x="3103" y="4011"/>
                  </a:lnTo>
                  <a:lnTo>
                    <a:pt x="1802" y="475"/>
                  </a:lnTo>
                  <a:cubicBezTo>
                    <a:pt x="1802" y="409"/>
                    <a:pt x="1702" y="309"/>
                    <a:pt x="1668" y="242"/>
                  </a:cubicBezTo>
                  <a:cubicBezTo>
                    <a:pt x="1635" y="209"/>
                    <a:pt x="1568" y="109"/>
                    <a:pt x="1468" y="75"/>
                  </a:cubicBezTo>
                  <a:cubicBezTo>
                    <a:pt x="1368" y="42"/>
                    <a:pt x="1268" y="8"/>
                    <a:pt x="1134" y="8"/>
                  </a:cubicBezTo>
                  <a:lnTo>
                    <a:pt x="601" y="8"/>
                  </a:lnTo>
                  <a:cubicBezTo>
                    <a:pt x="467" y="8"/>
                    <a:pt x="334" y="42"/>
                    <a:pt x="267" y="75"/>
                  </a:cubicBezTo>
                  <a:cubicBezTo>
                    <a:pt x="167" y="109"/>
                    <a:pt x="134" y="209"/>
                    <a:pt x="100" y="275"/>
                  </a:cubicBezTo>
                  <a:cubicBezTo>
                    <a:pt x="34" y="375"/>
                    <a:pt x="0" y="442"/>
                    <a:pt x="0" y="576"/>
                  </a:cubicBezTo>
                  <a:lnTo>
                    <a:pt x="0" y="909"/>
                  </a:lnTo>
                  <a:lnTo>
                    <a:pt x="0" y="5045"/>
                  </a:lnTo>
                  <a:lnTo>
                    <a:pt x="0" y="5279"/>
                  </a:lnTo>
                  <a:cubicBezTo>
                    <a:pt x="0" y="5379"/>
                    <a:pt x="67" y="5446"/>
                    <a:pt x="100" y="5479"/>
                  </a:cubicBezTo>
                  <a:cubicBezTo>
                    <a:pt x="134" y="5546"/>
                    <a:pt x="167" y="5579"/>
                    <a:pt x="267" y="5612"/>
                  </a:cubicBezTo>
                  <a:cubicBezTo>
                    <a:pt x="334" y="5679"/>
                    <a:pt x="467" y="5679"/>
                    <a:pt x="601" y="5679"/>
                  </a:cubicBezTo>
                  <a:cubicBezTo>
                    <a:pt x="734" y="5679"/>
                    <a:pt x="801" y="5679"/>
                    <a:pt x="901" y="5612"/>
                  </a:cubicBezTo>
                  <a:cubicBezTo>
                    <a:pt x="968" y="5579"/>
                    <a:pt x="1001" y="5579"/>
                    <a:pt x="1068" y="5479"/>
                  </a:cubicBezTo>
                  <a:cubicBezTo>
                    <a:pt x="1101" y="5412"/>
                    <a:pt x="1134" y="5379"/>
                    <a:pt x="1134" y="5279"/>
                  </a:cubicBezTo>
                  <a:lnTo>
                    <a:pt x="1134" y="5045"/>
                  </a:lnTo>
                  <a:lnTo>
                    <a:pt x="1134" y="1676"/>
                  </a:lnTo>
                  <a:lnTo>
                    <a:pt x="1235" y="1676"/>
                  </a:lnTo>
                  <a:lnTo>
                    <a:pt x="2435" y="5012"/>
                  </a:lnTo>
                  <a:cubicBezTo>
                    <a:pt x="2469" y="5079"/>
                    <a:pt x="2469" y="5179"/>
                    <a:pt x="2502" y="5212"/>
                  </a:cubicBezTo>
                  <a:cubicBezTo>
                    <a:pt x="2569" y="5246"/>
                    <a:pt x="2602" y="5379"/>
                    <a:pt x="2636" y="5412"/>
                  </a:cubicBezTo>
                  <a:cubicBezTo>
                    <a:pt x="2669" y="5446"/>
                    <a:pt x="2769" y="5546"/>
                    <a:pt x="2836" y="5579"/>
                  </a:cubicBezTo>
                  <a:cubicBezTo>
                    <a:pt x="2936" y="5612"/>
                    <a:pt x="3069" y="5679"/>
                    <a:pt x="3169" y="5679"/>
                  </a:cubicBezTo>
                  <a:lnTo>
                    <a:pt x="3736" y="5679"/>
                  </a:lnTo>
                  <a:cubicBezTo>
                    <a:pt x="3836" y="5679"/>
                    <a:pt x="3970" y="5612"/>
                    <a:pt x="4070" y="5579"/>
                  </a:cubicBezTo>
                  <a:cubicBezTo>
                    <a:pt x="4137" y="5546"/>
                    <a:pt x="4170" y="5446"/>
                    <a:pt x="4237" y="5379"/>
                  </a:cubicBezTo>
                  <a:cubicBezTo>
                    <a:pt x="4270" y="5279"/>
                    <a:pt x="4303" y="5212"/>
                    <a:pt x="4303" y="5079"/>
                  </a:cubicBezTo>
                  <a:lnTo>
                    <a:pt x="4303" y="4745"/>
                  </a:lnTo>
                  <a:lnTo>
                    <a:pt x="4303" y="609"/>
                  </a:lnTo>
                  <a:lnTo>
                    <a:pt x="4303" y="375"/>
                  </a:lnTo>
                  <a:cubicBezTo>
                    <a:pt x="4303" y="275"/>
                    <a:pt x="4270" y="209"/>
                    <a:pt x="4237" y="175"/>
                  </a:cubicBezTo>
                  <a:cubicBezTo>
                    <a:pt x="4170" y="109"/>
                    <a:pt x="4137" y="75"/>
                    <a:pt x="4070" y="42"/>
                  </a:cubicBezTo>
                  <a:cubicBezTo>
                    <a:pt x="3970" y="8"/>
                    <a:pt x="3836" y="8"/>
                    <a:pt x="3736" y="8"/>
                  </a:cubicBezTo>
                  <a:cubicBezTo>
                    <a:pt x="3670" y="8"/>
                    <a:pt x="3611" y="0"/>
                    <a:pt x="3561" y="0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2386050" y="1791725"/>
              <a:ext cx="97575" cy="141800"/>
            </a:xfrm>
            <a:custGeom>
              <a:avLst/>
              <a:gdLst/>
              <a:ahLst/>
              <a:cxnLst/>
              <a:rect l="l" t="t" r="r" b="b"/>
              <a:pathLst>
                <a:path w="3903" h="5672" extrusionOk="0">
                  <a:moveTo>
                    <a:pt x="567" y="0"/>
                  </a:moveTo>
                  <a:cubicBezTo>
                    <a:pt x="501" y="34"/>
                    <a:pt x="367" y="34"/>
                    <a:pt x="267" y="67"/>
                  </a:cubicBezTo>
                  <a:cubicBezTo>
                    <a:pt x="200" y="101"/>
                    <a:pt x="100" y="167"/>
                    <a:pt x="67" y="234"/>
                  </a:cubicBezTo>
                  <a:cubicBezTo>
                    <a:pt x="34" y="334"/>
                    <a:pt x="0" y="434"/>
                    <a:pt x="0" y="568"/>
                  </a:cubicBezTo>
                  <a:cubicBezTo>
                    <a:pt x="0" y="734"/>
                    <a:pt x="34" y="834"/>
                    <a:pt x="67" y="901"/>
                  </a:cubicBezTo>
                  <a:cubicBezTo>
                    <a:pt x="100" y="1001"/>
                    <a:pt x="200" y="1035"/>
                    <a:pt x="267" y="1068"/>
                  </a:cubicBezTo>
                  <a:cubicBezTo>
                    <a:pt x="367" y="1101"/>
                    <a:pt x="434" y="1168"/>
                    <a:pt x="567" y="1168"/>
                  </a:cubicBezTo>
                  <a:lnTo>
                    <a:pt x="1334" y="1168"/>
                  </a:lnTo>
                  <a:lnTo>
                    <a:pt x="1334" y="4737"/>
                  </a:lnTo>
                  <a:lnTo>
                    <a:pt x="1334" y="5071"/>
                  </a:lnTo>
                  <a:cubicBezTo>
                    <a:pt x="1368" y="5204"/>
                    <a:pt x="1368" y="5271"/>
                    <a:pt x="1401" y="5371"/>
                  </a:cubicBezTo>
                  <a:cubicBezTo>
                    <a:pt x="1435" y="5438"/>
                    <a:pt x="1501" y="5538"/>
                    <a:pt x="1568" y="5571"/>
                  </a:cubicBezTo>
                  <a:cubicBezTo>
                    <a:pt x="1668" y="5604"/>
                    <a:pt x="1768" y="5671"/>
                    <a:pt x="1968" y="5671"/>
                  </a:cubicBezTo>
                  <a:cubicBezTo>
                    <a:pt x="2135" y="5671"/>
                    <a:pt x="2235" y="5604"/>
                    <a:pt x="2335" y="5571"/>
                  </a:cubicBezTo>
                  <a:cubicBezTo>
                    <a:pt x="2402" y="5538"/>
                    <a:pt x="2469" y="5438"/>
                    <a:pt x="2502" y="5371"/>
                  </a:cubicBezTo>
                  <a:cubicBezTo>
                    <a:pt x="2535" y="5271"/>
                    <a:pt x="2569" y="5204"/>
                    <a:pt x="2569" y="5071"/>
                  </a:cubicBezTo>
                  <a:lnTo>
                    <a:pt x="2569" y="4737"/>
                  </a:lnTo>
                  <a:lnTo>
                    <a:pt x="2569" y="1168"/>
                  </a:lnTo>
                  <a:lnTo>
                    <a:pt x="3336" y="1168"/>
                  </a:lnTo>
                  <a:cubicBezTo>
                    <a:pt x="3403" y="1101"/>
                    <a:pt x="3536" y="1101"/>
                    <a:pt x="3636" y="1068"/>
                  </a:cubicBezTo>
                  <a:cubicBezTo>
                    <a:pt x="3703" y="1035"/>
                    <a:pt x="3803" y="1001"/>
                    <a:pt x="3836" y="901"/>
                  </a:cubicBezTo>
                  <a:cubicBezTo>
                    <a:pt x="3870" y="834"/>
                    <a:pt x="3903" y="701"/>
                    <a:pt x="3903" y="568"/>
                  </a:cubicBezTo>
                  <a:cubicBezTo>
                    <a:pt x="3903" y="401"/>
                    <a:pt x="3870" y="301"/>
                    <a:pt x="3836" y="234"/>
                  </a:cubicBezTo>
                  <a:cubicBezTo>
                    <a:pt x="3803" y="134"/>
                    <a:pt x="3703" y="101"/>
                    <a:pt x="3636" y="67"/>
                  </a:cubicBezTo>
                  <a:cubicBezTo>
                    <a:pt x="3536" y="34"/>
                    <a:pt x="3469" y="0"/>
                    <a:pt x="3336" y="0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2499450" y="1791725"/>
              <a:ext cx="93425" cy="143450"/>
            </a:xfrm>
            <a:custGeom>
              <a:avLst/>
              <a:gdLst/>
              <a:ahLst/>
              <a:cxnLst/>
              <a:rect l="l" t="t" r="r" b="b"/>
              <a:pathLst>
                <a:path w="3737" h="5738" extrusionOk="0">
                  <a:moveTo>
                    <a:pt x="668" y="0"/>
                  </a:moveTo>
                  <a:cubicBezTo>
                    <a:pt x="501" y="0"/>
                    <a:pt x="368" y="34"/>
                    <a:pt x="301" y="67"/>
                  </a:cubicBezTo>
                  <a:cubicBezTo>
                    <a:pt x="201" y="101"/>
                    <a:pt x="134" y="201"/>
                    <a:pt x="101" y="267"/>
                  </a:cubicBezTo>
                  <a:cubicBezTo>
                    <a:pt x="34" y="367"/>
                    <a:pt x="1" y="434"/>
                    <a:pt x="1" y="568"/>
                  </a:cubicBezTo>
                  <a:lnTo>
                    <a:pt x="1" y="901"/>
                  </a:lnTo>
                  <a:lnTo>
                    <a:pt x="67" y="901"/>
                  </a:lnTo>
                  <a:lnTo>
                    <a:pt x="67" y="4037"/>
                  </a:lnTo>
                  <a:cubicBezTo>
                    <a:pt x="67" y="4270"/>
                    <a:pt x="134" y="4537"/>
                    <a:pt x="201" y="4737"/>
                  </a:cubicBezTo>
                  <a:cubicBezTo>
                    <a:pt x="301" y="4937"/>
                    <a:pt x="401" y="5171"/>
                    <a:pt x="568" y="5271"/>
                  </a:cubicBezTo>
                  <a:cubicBezTo>
                    <a:pt x="735" y="5438"/>
                    <a:pt x="901" y="5538"/>
                    <a:pt x="1168" y="5604"/>
                  </a:cubicBezTo>
                  <a:cubicBezTo>
                    <a:pt x="1368" y="5705"/>
                    <a:pt x="1635" y="5738"/>
                    <a:pt x="1902" y="5738"/>
                  </a:cubicBezTo>
                  <a:cubicBezTo>
                    <a:pt x="2169" y="5738"/>
                    <a:pt x="2402" y="5705"/>
                    <a:pt x="2669" y="5604"/>
                  </a:cubicBezTo>
                  <a:cubicBezTo>
                    <a:pt x="2869" y="5538"/>
                    <a:pt x="3070" y="5404"/>
                    <a:pt x="3236" y="5271"/>
                  </a:cubicBezTo>
                  <a:cubicBezTo>
                    <a:pt x="3403" y="5104"/>
                    <a:pt x="3537" y="4937"/>
                    <a:pt x="3637" y="4737"/>
                  </a:cubicBezTo>
                  <a:cubicBezTo>
                    <a:pt x="3703" y="4537"/>
                    <a:pt x="3737" y="4270"/>
                    <a:pt x="3737" y="4003"/>
                  </a:cubicBezTo>
                  <a:lnTo>
                    <a:pt x="3737" y="901"/>
                  </a:lnTo>
                  <a:lnTo>
                    <a:pt x="3737" y="568"/>
                  </a:lnTo>
                  <a:cubicBezTo>
                    <a:pt x="3737" y="434"/>
                    <a:pt x="3703" y="367"/>
                    <a:pt x="3670" y="267"/>
                  </a:cubicBezTo>
                  <a:cubicBezTo>
                    <a:pt x="3637" y="201"/>
                    <a:pt x="3537" y="101"/>
                    <a:pt x="3470" y="67"/>
                  </a:cubicBezTo>
                  <a:cubicBezTo>
                    <a:pt x="3370" y="34"/>
                    <a:pt x="3236" y="0"/>
                    <a:pt x="3070" y="0"/>
                  </a:cubicBezTo>
                  <a:cubicBezTo>
                    <a:pt x="2903" y="0"/>
                    <a:pt x="2803" y="34"/>
                    <a:pt x="2703" y="67"/>
                  </a:cubicBezTo>
                  <a:cubicBezTo>
                    <a:pt x="2636" y="101"/>
                    <a:pt x="2536" y="201"/>
                    <a:pt x="2503" y="267"/>
                  </a:cubicBezTo>
                  <a:cubicBezTo>
                    <a:pt x="2469" y="367"/>
                    <a:pt x="2402" y="434"/>
                    <a:pt x="2402" y="568"/>
                  </a:cubicBezTo>
                  <a:lnTo>
                    <a:pt x="2402" y="901"/>
                  </a:lnTo>
                  <a:lnTo>
                    <a:pt x="2402" y="4103"/>
                  </a:lnTo>
                  <a:cubicBezTo>
                    <a:pt x="2402" y="4237"/>
                    <a:pt x="2369" y="4370"/>
                    <a:pt x="2336" y="4437"/>
                  </a:cubicBezTo>
                  <a:cubicBezTo>
                    <a:pt x="2302" y="4504"/>
                    <a:pt x="2302" y="4537"/>
                    <a:pt x="2236" y="4570"/>
                  </a:cubicBezTo>
                  <a:lnTo>
                    <a:pt x="2169" y="4637"/>
                  </a:lnTo>
                  <a:cubicBezTo>
                    <a:pt x="2136" y="4704"/>
                    <a:pt x="2069" y="4704"/>
                    <a:pt x="2036" y="4737"/>
                  </a:cubicBezTo>
                  <a:cubicBezTo>
                    <a:pt x="2002" y="4771"/>
                    <a:pt x="1969" y="4771"/>
                    <a:pt x="1869" y="4771"/>
                  </a:cubicBezTo>
                  <a:cubicBezTo>
                    <a:pt x="1835" y="4771"/>
                    <a:pt x="1735" y="4737"/>
                    <a:pt x="1702" y="4737"/>
                  </a:cubicBezTo>
                  <a:cubicBezTo>
                    <a:pt x="1669" y="4704"/>
                    <a:pt x="1635" y="4704"/>
                    <a:pt x="1569" y="4637"/>
                  </a:cubicBezTo>
                  <a:cubicBezTo>
                    <a:pt x="1535" y="4637"/>
                    <a:pt x="1535" y="4604"/>
                    <a:pt x="1502" y="4570"/>
                  </a:cubicBezTo>
                  <a:cubicBezTo>
                    <a:pt x="1468" y="4537"/>
                    <a:pt x="1402" y="4470"/>
                    <a:pt x="1402" y="4437"/>
                  </a:cubicBezTo>
                  <a:cubicBezTo>
                    <a:pt x="1368" y="4304"/>
                    <a:pt x="1335" y="4237"/>
                    <a:pt x="1335" y="4103"/>
                  </a:cubicBezTo>
                  <a:lnTo>
                    <a:pt x="1335" y="901"/>
                  </a:lnTo>
                  <a:lnTo>
                    <a:pt x="1335" y="568"/>
                  </a:lnTo>
                  <a:cubicBezTo>
                    <a:pt x="1335" y="434"/>
                    <a:pt x="1302" y="367"/>
                    <a:pt x="1268" y="267"/>
                  </a:cubicBezTo>
                  <a:cubicBezTo>
                    <a:pt x="1202" y="201"/>
                    <a:pt x="1135" y="101"/>
                    <a:pt x="1035" y="67"/>
                  </a:cubicBezTo>
                  <a:cubicBezTo>
                    <a:pt x="968" y="34"/>
                    <a:pt x="835" y="0"/>
                    <a:pt x="668" y="0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2620375" y="1791725"/>
              <a:ext cx="95925" cy="143450"/>
            </a:xfrm>
            <a:custGeom>
              <a:avLst/>
              <a:gdLst/>
              <a:ahLst/>
              <a:cxnLst/>
              <a:rect l="l" t="t" r="r" b="b"/>
              <a:pathLst>
                <a:path w="3837" h="5738" extrusionOk="0">
                  <a:moveTo>
                    <a:pt x="1869" y="1001"/>
                  </a:moveTo>
                  <a:cubicBezTo>
                    <a:pt x="2002" y="1001"/>
                    <a:pt x="2135" y="1035"/>
                    <a:pt x="2202" y="1068"/>
                  </a:cubicBezTo>
                  <a:cubicBezTo>
                    <a:pt x="2269" y="1068"/>
                    <a:pt x="2302" y="1101"/>
                    <a:pt x="2336" y="1168"/>
                  </a:cubicBezTo>
                  <a:lnTo>
                    <a:pt x="2469" y="1268"/>
                  </a:lnTo>
                  <a:cubicBezTo>
                    <a:pt x="2502" y="1335"/>
                    <a:pt x="2536" y="1368"/>
                    <a:pt x="2536" y="1435"/>
                  </a:cubicBezTo>
                  <a:cubicBezTo>
                    <a:pt x="2602" y="1535"/>
                    <a:pt x="2602" y="1602"/>
                    <a:pt x="2602" y="1702"/>
                  </a:cubicBezTo>
                  <a:cubicBezTo>
                    <a:pt x="2602" y="1768"/>
                    <a:pt x="2536" y="1868"/>
                    <a:pt x="2536" y="1935"/>
                  </a:cubicBezTo>
                  <a:cubicBezTo>
                    <a:pt x="2536" y="2035"/>
                    <a:pt x="2502" y="2102"/>
                    <a:pt x="2469" y="2169"/>
                  </a:cubicBezTo>
                  <a:lnTo>
                    <a:pt x="2336" y="2269"/>
                  </a:lnTo>
                  <a:cubicBezTo>
                    <a:pt x="2302" y="2335"/>
                    <a:pt x="2269" y="2335"/>
                    <a:pt x="2202" y="2369"/>
                  </a:cubicBezTo>
                  <a:cubicBezTo>
                    <a:pt x="2069" y="2402"/>
                    <a:pt x="1969" y="2436"/>
                    <a:pt x="1835" y="2436"/>
                  </a:cubicBezTo>
                  <a:lnTo>
                    <a:pt x="1835" y="2502"/>
                  </a:lnTo>
                  <a:lnTo>
                    <a:pt x="1301" y="2502"/>
                  </a:lnTo>
                  <a:lnTo>
                    <a:pt x="1301" y="1001"/>
                  </a:lnTo>
                  <a:close/>
                  <a:moveTo>
                    <a:pt x="634" y="0"/>
                  </a:moveTo>
                  <a:cubicBezTo>
                    <a:pt x="501" y="0"/>
                    <a:pt x="367" y="34"/>
                    <a:pt x="301" y="67"/>
                  </a:cubicBezTo>
                  <a:cubicBezTo>
                    <a:pt x="201" y="101"/>
                    <a:pt x="167" y="201"/>
                    <a:pt x="134" y="267"/>
                  </a:cubicBezTo>
                  <a:cubicBezTo>
                    <a:pt x="101" y="367"/>
                    <a:pt x="34" y="434"/>
                    <a:pt x="34" y="568"/>
                  </a:cubicBezTo>
                  <a:lnTo>
                    <a:pt x="34" y="901"/>
                  </a:lnTo>
                  <a:lnTo>
                    <a:pt x="1" y="901"/>
                  </a:lnTo>
                  <a:lnTo>
                    <a:pt x="1" y="4737"/>
                  </a:lnTo>
                  <a:lnTo>
                    <a:pt x="1" y="5071"/>
                  </a:lnTo>
                  <a:cubicBezTo>
                    <a:pt x="34" y="5137"/>
                    <a:pt x="34" y="5271"/>
                    <a:pt x="67" y="5371"/>
                  </a:cubicBezTo>
                  <a:cubicBezTo>
                    <a:pt x="134" y="5438"/>
                    <a:pt x="167" y="5538"/>
                    <a:pt x="234" y="5571"/>
                  </a:cubicBezTo>
                  <a:cubicBezTo>
                    <a:pt x="334" y="5604"/>
                    <a:pt x="401" y="5638"/>
                    <a:pt x="601" y="5638"/>
                  </a:cubicBezTo>
                  <a:cubicBezTo>
                    <a:pt x="768" y="5638"/>
                    <a:pt x="868" y="5604"/>
                    <a:pt x="968" y="5571"/>
                  </a:cubicBezTo>
                  <a:cubicBezTo>
                    <a:pt x="1035" y="5538"/>
                    <a:pt x="1101" y="5438"/>
                    <a:pt x="1135" y="5371"/>
                  </a:cubicBezTo>
                  <a:cubicBezTo>
                    <a:pt x="1168" y="5271"/>
                    <a:pt x="1201" y="5204"/>
                    <a:pt x="1201" y="5071"/>
                  </a:cubicBezTo>
                  <a:lnTo>
                    <a:pt x="1201" y="4737"/>
                  </a:lnTo>
                  <a:lnTo>
                    <a:pt x="1201" y="3403"/>
                  </a:lnTo>
                  <a:lnTo>
                    <a:pt x="1668" y="3403"/>
                  </a:lnTo>
                  <a:cubicBezTo>
                    <a:pt x="1835" y="3403"/>
                    <a:pt x="1935" y="3403"/>
                    <a:pt x="2002" y="3436"/>
                  </a:cubicBezTo>
                  <a:cubicBezTo>
                    <a:pt x="2069" y="3470"/>
                    <a:pt x="2169" y="3536"/>
                    <a:pt x="2202" y="3603"/>
                  </a:cubicBezTo>
                  <a:cubicBezTo>
                    <a:pt x="2269" y="3703"/>
                    <a:pt x="2302" y="3770"/>
                    <a:pt x="2302" y="3870"/>
                  </a:cubicBezTo>
                  <a:cubicBezTo>
                    <a:pt x="2336" y="4003"/>
                    <a:pt x="2336" y="4070"/>
                    <a:pt x="2336" y="4203"/>
                  </a:cubicBezTo>
                  <a:lnTo>
                    <a:pt x="2336" y="5071"/>
                  </a:lnTo>
                  <a:cubicBezTo>
                    <a:pt x="2336" y="5204"/>
                    <a:pt x="2369" y="5271"/>
                    <a:pt x="2402" y="5371"/>
                  </a:cubicBezTo>
                  <a:cubicBezTo>
                    <a:pt x="2469" y="5438"/>
                    <a:pt x="2502" y="5538"/>
                    <a:pt x="2569" y="5571"/>
                  </a:cubicBezTo>
                  <a:lnTo>
                    <a:pt x="2836" y="5705"/>
                  </a:lnTo>
                  <a:cubicBezTo>
                    <a:pt x="2969" y="5738"/>
                    <a:pt x="3036" y="5738"/>
                    <a:pt x="3136" y="5738"/>
                  </a:cubicBezTo>
                  <a:cubicBezTo>
                    <a:pt x="3203" y="5738"/>
                    <a:pt x="3303" y="5705"/>
                    <a:pt x="3370" y="5705"/>
                  </a:cubicBezTo>
                  <a:cubicBezTo>
                    <a:pt x="3470" y="5705"/>
                    <a:pt x="3536" y="5671"/>
                    <a:pt x="3570" y="5604"/>
                  </a:cubicBezTo>
                  <a:cubicBezTo>
                    <a:pt x="3670" y="5571"/>
                    <a:pt x="3703" y="5538"/>
                    <a:pt x="3737" y="5438"/>
                  </a:cubicBezTo>
                  <a:cubicBezTo>
                    <a:pt x="3803" y="5371"/>
                    <a:pt x="3803" y="5271"/>
                    <a:pt x="3803" y="5204"/>
                  </a:cubicBezTo>
                  <a:cubicBezTo>
                    <a:pt x="3803" y="5137"/>
                    <a:pt x="3837" y="5104"/>
                    <a:pt x="3803" y="5071"/>
                  </a:cubicBezTo>
                  <a:cubicBezTo>
                    <a:pt x="3737" y="5037"/>
                    <a:pt x="3737" y="4971"/>
                    <a:pt x="3670" y="4904"/>
                  </a:cubicBezTo>
                  <a:cubicBezTo>
                    <a:pt x="3670" y="4904"/>
                    <a:pt x="3636" y="4904"/>
                    <a:pt x="3636" y="4871"/>
                  </a:cubicBezTo>
                  <a:cubicBezTo>
                    <a:pt x="3570" y="4837"/>
                    <a:pt x="3570" y="4837"/>
                    <a:pt x="3570" y="4771"/>
                  </a:cubicBezTo>
                  <a:lnTo>
                    <a:pt x="3570" y="4203"/>
                  </a:lnTo>
                  <a:cubicBezTo>
                    <a:pt x="3570" y="4037"/>
                    <a:pt x="3536" y="3870"/>
                    <a:pt x="3503" y="3736"/>
                  </a:cubicBezTo>
                  <a:cubicBezTo>
                    <a:pt x="3403" y="3603"/>
                    <a:pt x="3370" y="3536"/>
                    <a:pt x="3303" y="3403"/>
                  </a:cubicBezTo>
                  <a:cubicBezTo>
                    <a:pt x="3203" y="3269"/>
                    <a:pt x="3136" y="3203"/>
                    <a:pt x="3036" y="3169"/>
                  </a:cubicBezTo>
                  <a:cubicBezTo>
                    <a:pt x="2969" y="3069"/>
                    <a:pt x="2836" y="3036"/>
                    <a:pt x="2736" y="2969"/>
                  </a:cubicBezTo>
                  <a:cubicBezTo>
                    <a:pt x="2869" y="2936"/>
                    <a:pt x="3003" y="2903"/>
                    <a:pt x="3136" y="2802"/>
                  </a:cubicBezTo>
                  <a:cubicBezTo>
                    <a:pt x="3236" y="2736"/>
                    <a:pt x="3336" y="2636"/>
                    <a:pt x="3403" y="2569"/>
                  </a:cubicBezTo>
                  <a:cubicBezTo>
                    <a:pt x="3470" y="2502"/>
                    <a:pt x="3536" y="2402"/>
                    <a:pt x="3570" y="2335"/>
                  </a:cubicBezTo>
                  <a:cubicBezTo>
                    <a:pt x="3636" y="2235"/>
                    <a:pt x="3703" y="2135"/>
                    <a:pt x="3703" y="2069"/>
                  </a:cubicBezTo>
                  <a:cubicBezTo>
                    <a:pt x="3703" y="2002"/>
                    <a:pt x="3737" y="1902"/>
                    <a:pt x="3737" y="1835"/>
                  </a:cubicBezTo>
                  <a:lnTo>
                    <a:pt x="3737" y="1668"/>
                  </a:lnTo>
                  <a:cubicBezTo>
                    <a:pt x="3737" y="1435"/>
                    <a:pt x="3703" y="1268"/>
                    <a:pt x="3670" y="1101"/>
                  </a:cubicBezTo>
                  <a:cubicBezTo>
                    <a:pt x="3636" y="934"/>
                    <a:pt x="3536" y="834"/>
                    <a:pt x="3470" y="701"/>
                  </a:cubicBezTo>
                  <a:cubicBezTo>
                    <a:pt x="3370" y="568"/>
                    <a:pt x="3303" y="467"/>
                    <a:pt x="3169" y="401"/>
                  </a:cubicBezTo>
                  <a:cubicBezTo>
                    <a:pt x="3036" y="334"/>
                    <a:pt x="2969" y="234"/>
                    <a:pt x="2836" y="201"/>
                  </a:cubicBezTo>
                  <a:cubicBezTo>
                    <a:pt x="2602" y="67"/>
                    <a:pt x="2302" y="0"/>
                    <a:pt x="1969" y="0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2737950" y="1791725"/>
              <a:ext cx="77600" cy="141800"/>
            </a:xfrm>
            <a:custGeom>
              <a:avLst/>
              <a:gdLst/>
              <a:ahLst/>
              <a:cxnLst/>
              <a:rect l="l" t="t" r="r" b="b"/>
              <a:pathLst>
                <a:path w="3104" h="5672" extrusionOk="0">
                  <a:moveTo>
                    <a:pt x="2169" y="0"/>
                  </a:moveTo>
                  <a:lnTo>
                    <a:pt x="2169" y="34"/>
                  </a:lnTo>
                  <a:lnTo>
                    <a:pt x="601" y="34"/>
                  </a:lnTo>
                  <a:cubicBezTo>
                    <a:pt x="468" y="34"/>
                    <a:pt x="334" y="67"/>
                    <a:pt x="268" y="101"/>
                  </a:cubicBezTo>
                  <a:cubicBezTo>
                    <a:pt x="168" y="167"/>
                    <a:pt x="134" y="234"/>
                    <a:pt x="101" y="334"/>
                  </a:cubicBezTo>
                  <a:cubicBezTo>
                    <a:pt x="34" y="401"/>
                    <a:pt x="1" y="467"/>
                    <a:pt x="1" y="601"/>
                  </a:cubicBezTo>
                  <a:lnTo>
                    <a:pt x="1" y="934"/>
                  </a:lnTo>
                  <a:lnTo>
                    <a:pt x="1" y="4737"/>
                  </a:lnTo>
                  <a:lnTo>
                    <a:pt x="1" y="5071"/>
                  </a:lnTo>
                  <a:cubicBezTo>
                    <a:pt x="34" y="5204"/>
                    <a:pt x="34" y="5271"/>
                    <a:pt x="101" y="5371"/>
                  </a:cubicBezTo>
                  <a:cubicBezTo>
                    <a:pt x="134" y="5438"/>
                    <a:pt x="168" y="5538"/>
                    <a:pt x="268" y="5571"/>
                  </a:cubicBezTo>
                  <a:cubicBezTo>
                    <a:pt x="334" y="5604"/>
                    <a:pt x="435" y="5671"/>
                    <a:pt x="601" y="5671"/>
                  </a:cubicBezTo>
                  <a:lnTo>
                    <a:pt x="2503" y="5671"/>
                  </a:lnTo>
                  <a:cubicBezTo>
                    <a:pt x="2603" y="5604"/>
                    <a:pt x="2736" y="5604"/>
                    <a:pt x="2803" y="5571"/>
                  </a:cubicBezTo>
                  <a:cubicBezTo>
                    <a:pt x="2870" y="5538"/>
                    <a:pt x="2970" y="5471"/>
                    <a:pt x="3003" y="5404"/>
                  </a:cubicBezTo>
                  <a:cubicBezTo>
                    <a:pt x="3036" y="5304"/>
                    <a:pt x="3103" y="5204"/>
                    <a:pt x="3103" y="5071"/>
                  </a:cubicBezTo>
                  <a:cubicBezTo>
                    <a:pt x="3103" y="4904"/>
                    <a:pt x="3036" y="4804"/>
                    <a:pt x="3003" y="4737"/>
                  </a:cubicBezTo>
                  <a:cubicBezTo>
                    <a:pt x="2970" y="4637"/>
                    <a:pt x="2870" y="4604"/>
                    <a:pt x="2803" y="4570"/>
                  </a:cubicBezTo>
                  <a:cubicBezTo>
                    <a:pt x="2736" y="4537"/>
                    <a:pt x="2636" y="4470"/>
                    <a:pt x="2503" y="4470"/>
                  </a:cubicBezTo>
                  <a:lnTo>
                    <a:pt x="1202" y="4470"/>
                  </a:lnTo>
                  <a:lnTo>
                    <a:pt x="1202" y="3303"/>
                  </a:lnTo>
                  <a:lnTo>
                    <a:pt x="1702" y="3303"/>
                  </a:lnTo>
                  <a:cubicBezTo>
                    <a:pt x="1791" y="3303"/>
                    <a:pt x="1865" y="3333"/>
                    <a:pt x="1934" y="3333"/>
                  </a:cubicBezTo>
                  <a:cubicBezTo>
                    <a:pt x="1969" y="3333"/>
                    <a:pt x="2002" y="3325"/>
                    <a:pt x="2036" y="3303"/>
                  </a:cubicBezTo>
                  <a:cubicBezTo>
                    <a:pt x="2169" y="3269"/>
                    <a:pt x="2269" y="3269"/>
                    <a:pt x="2336" y="3236"/>
                  </a:cubicBezTo>
                  <a:cubicBezTo>
                    <a:pt x="2436" y="3203"/>
                    <a:pt x="2503" y="3136"/>
                    <a:pt x="2536" y="3069"/>
                  </a:cubicBezTo>
                  <a:cubicBezTo>
                    <a:pt x="2603" y="3036"/>
                    <a:pt x="2636" y="2903"/>
                    <a:pt x="2636" y="2769"/>
                  </a:cubicBezTo>
                  <a:cubicBezTo>
                    <a:pt x="2636" y="2669"/>
                    <a:pt x="2603" y="2569"/>
                    <a:pt x="2536" y="2502"/>
                  </a:cubicBezTo>
                  <a:cubicBezTo>
                    <a:pt x="2503" y="2402"/>
                    <a:pt x="2436" y="2369"/>
                    <a:pt x="2336" y="2335"/>
                  </a:cubicBezTo>
                  <a:cubicBezTo>
                    <a:pt x="2269" y="2269"/>
                    <a:pt x="2169" y="2235"/>
                    <a:pt x="2036" y="2235"/>
                  </a:cubicBezTo>
                  <a:lnTo>
                    <a:pt x="1202" y="2235"/>
                  </a:lnTo>
                  <a:lnTo>
                    <a:pt x="1202" y="1168"/>
                  </a:lnTo>
                  <a:lnTo>
                    <a:pt x="2503" y="1168"/>
                  </a:lnTo>
                  <a:cubicBezTo>
                    <a:pt x="2603" y="1101"/>
                    <a:pt x="2736" y="1101"/>
                    <a:pt x="2803" y="1068"/>
                  </a:cubicBezTo>
                  <a:cubicBezTo>
                    <a:pt x="2870" y="1035"/>
                    <a:pt x="2970" y="1001"/>
                    <a:pt x="3003" y="901"/>
                  </a:cubicBezTo>
                  <a:cubicBezTo>
                    <a:pt x="3036" y="834"/>
                    <a:pt x="3103" y="701"/>
                    <a:pt x="3103" y="568"/>
                  </a:cubicBezTo>
                  <a:cubicBezTo>
                    <a:pt x="3103" y="401"/>
                    <a:pt x="3036" y="301"/>
                    <a:pt x="3003" y="234"/>
                  </a:cubicBezTo>
                  <a:cubicBezTo>
                    <a:pt x="2970" y="134"/>
                    <a:pt x="2870" y="101"/>
                    <a:pt x="2803" y="67"/>
                  </a:cubicBezTo>
                  <a:cubicBezTo>
                    <a:pt x="2736" y="34"/>
                    <a:pt x="2636" y="0"/>
                    <a:pt x="2503" y="0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1828150" y="1976850"/>
              <a:ext cx="214350" cy="185175"/>
            </a:xfrm>
            <a:custGeom>
              <a:avLst/>
              <a:gdLst/>
              <a:ahLst/>
              <a:cxnLst/>
              <a:rect l="l" t="t" r="r" b="b"/>
              <a:pathLst>
                <a:path w="8574" h="7407" extrusionOk="0">
                  <a:moveTo>
                    <a:pt x="734" y="1"/>
                  </a:moveTo>
                  <a:cubicBezTo>
                    <a:pt x="634" y="1"/>
                    <a:pt x="501" y="34"/>
                    <a:pt x="401" y="68"/>
                  </a:cubicBezTo>
                  <a:cubicBezTo>
                    <a:pt x="300" y="134"/>
                    <a:pt x="200" y="201"/>
                    <a:pt x="167" y="234"/>
                  </a:cubicBezTo>
                  <a:cubicBezTo>
                    <a:pt x="134" y="301"/>
                    <a:pt x="67" y="368"/>
                    <a:pt x="34" y="468"/>
                  </a:cubicBezTo>
                  <a:cubicBezTo>
                    <a:pt x="0" y="535"/>
                    <a:pt x="0" y="635"/>
                    <a:pt x="0" y="701"/>
                  </a:cubicBezTo>
                  <a:lnTo>
                    <a:pt x="0" y="835"/>
                  </a:lnTo>
                  <a:lnTo>
                    <a:pt x="0" y="901"/>
                  </a:lnTo>
                  <a:cubicBezTo>
                    <a:pt x="34" y="968"/>
                    <a:pt x="34" y="968"/>
                    <a:pt x="34" y="1002"/>
                  </a:cubicBezTo>
                  <a:lnTo>
                    <a:pt x="1468" y="6739"/>
                  </a:lnTo>
                  <a:cubicBezTo>
                    <a:pt x="1501" y="6872"/>
                    <a:pt x="1568" y="7006"/>
                    <a:pt x="1668" y="7073"/>
                  </a:cubicBezTo>
                  <a:cubicBezTo>
                    <a:pt x="1735" y="7173"/>
                    <a:pt x="1835" y="7206"/>
                    <a:pt x="1968" y="7306"/>
                  </a:cubicBezTo>
                  <a:cubicBezTo>
                    <a:pt x="2068" y="7339"/>
                    <a:pt x="2235" y="7373"/>
                    <a:pt x="2402" y="7373"/>
                  </a:cubicBezTo>
                  <a:lnTo>
                    <a:pt x="2569" y="7373"/>
                  </a:lnTo>
                  <a:cubicBezTo>
                    <a:pt x="2736" y="7373"/>
                    <a:pt x="2869" y="7373"/>
                    <a:pt x="3002" y="7306"/>
                  </a:cubicBezTo>
                  <a:cubicBezTo>
                    <a:pt x="3136" y="7239"/>
                    <a:pt x="3203" y="7173"/>
                    <a:pt x="3303" y="7073"/>
                  </a:cubicBezTo>
                  <a:cubicBezTo>
                    <a:pt x="3336" y="6972"/>
                    <a:pt x="3403" y="6872"/>
                    <a:pt x="3469" y="6739"/>
                  </a:cubicBezTo>
                  <a:cubicBezTo>
                    <a:pt x="3569" y="6239"/>
                    <a:pt x="3703" y="5738"/>
                    <a:pt x="3836" y="5205"/>
                  </a:cubicBezTo>
                  <a:cubicBezTo>
                    <a:pt x="3970" y="4671"/>
                    <a:pt x="4070" y="4170"/>
                    <a:pt x="4203" y="3670"/>
                  </a:cubicBezTo>
                  <a:lnTo>
                    <a:pt x="4370" y="3670"/>
                  </a:lnTo>
                  <a:lnTo>
                    <a:pt x="5137" y="6806"/>
                  </a:lnTo>
                  <a:cubicBezTo>
                    <a:pt x="5171" y="6906"/>
                    <a:pt x="5204" y="7039"/>
                    <a:pt x="5304" y="7139"/>
                  </a:cubicBezTo>
                  <a:cubicBezTo>
                    <a:pt x="5337" y="7206"/>
                    <a:pt x="5471" y="7306"/>
                    <a:pt x="5538" y="7339"/>
                  </a:cubicBezTo>
                  <a:cubicBezTo>
                    <a:pt x="5638" y="7373"/>
                    <a:pt x="5804" y="7406"/>
                    <a:pt x="5971" y="7406"/>
                  </a:cubicBezTo>
                  <a:lnTo>
                    <a:pt x="6138" y="7406"/>
                  </a:lnTo>
                  <a:cubicBezTo>
                    <a:pt x="6338" y="7406"/>
                    <a:pt x="6472" y="7406"/>
                    <a:pt x="6572" y="7339"/>
                  </a:cubicBezTo>
                  <a:cubicBezTo>
                    <a:pt x="6705" y="7306"/>
                    <a:pt x="6805" y="7206"/>
                    <a:pt x="6872" y="7139"/>
                  </a:cubicBezTo>
                  <a:cubicBezTo>
                    <a:pt x="6972" y="7006"/>
                    <a:pt x="7039" y="6906"/>
                    <a:pt x="7072" y="6806"/>
                  </a:cubicBezTo>
                  <a:lnTo>
                    <a:pt x="8540" y="1035"/>
                  </a:lnTo>
                  <a:cubicBezTo>
                    <a:pt x="8573" y="1035"/>
                    <a:pt x="8573" y="1002"/>
                    <a:pt x="8573" y="968"/>
                  </a:cubicBezTo>
                  <a:lnTo>
                    <a:pt x="8573" y="868"/>
                  </a:lnTo>
                  <a:lnTo>
                    <a:pt x="8573" y="735"/>
                  </a:lnTo>
                  <a:cubicBezTo>
                    <a:pt x="8573" y="668"/>
                    <a:pt x="8540" y="568"/>
                    <a:pt x="8540" y="501"/>
                  </a:cubicBezTo>
                  <a:cubicBezTo>
                    <a:pt x="8540" y="434"/>
                    <a:pt x="8506" y="368"/>
                    <a:pt x="8406" y="301"/>
                  </a:cubicBezTo>
                  <a:cubicBezTo>
                    <a:pt x="8340" y="201"/>
                    <a:pt x="8273" y="168"/>
                    <a:pt x="8173" y="134"/>
                  </a:cubicBezTo>
                  <a:cubicBezTo>
                    <a:pt x="8073" y="68"/>
                    <a:pt x="7973" y="34"/>
                    <a:pt x="7839" y="34"/>
                  </a:cubicBezTo>
                  <a:cubicBezTo>
                    <a:pt x="7706" y="34"/>
                    <a:pt x="7539" y="101"/>
                    <a:pt x="7472" y="168"/>
                  </a:cubicBezTo>
                  <a:cubicBezTo>
                    <a:pt x="7339" y="234"/>
                    <a:pt x="7239" y="334"/>
                    <a:pt x="7205" y="434"/>
                  </a:cubicBezTo>
                  <a:lnTo>
                    <a:pt x="7105" y="801"/>
                  </a:lnTo>
                  <a:cubicBezTo>
                    <a:pt x="6939" y="1502"/>
                    <a:pt x="6805" y="2202"/>
                    <a:pt x="6638" y="2936"/>
                  </a:cubicBezTo>
                  <a:cubicBezTo>
                    <a:pt x="6472" y="3670"/>
                    <a:pt x="6338" y="4337"/>
                    <a:pt x="6171" y="5038"/>
                  </a:cubicBezTo>
                  <a:lnTo>
                    <a:pt x="6005" y="5038"/>
                  </a:lnTo>
                  <a:lnTo>
                    <a:pt x="5104" y="801"/>
                  </a:lnTo>
                  <a:cubicBezTo>
                    <a:pt x="5037" y="668"/>
                    <a:pt x="5004" y="601"/>
                    <a:pt x="4970" y="501"/>
                  </a:cubicBezTo>
                  <a:cubicBezTo>
                    <a:pt x="4937" y="434"/>
                    <a:pt x="4870" y="368"/>
                    <a:pt x="4804" y="301"/>
                  </a:cubicBezTo>
                  <a:cubicBezTo>
                    <a:pt x="4704" y="201"/>
                    <a:pt x="4637" y="168"/>
                    <a:pt x="4537" y="134"/>
                  </a:cubicBezTo>
                  <a:cubicBezTo>
                    <a:pt x="4470" y="101"/>
                    <a:pt x="4337" y="101"/>
                    <a:pt x="4270" y="101"/>
                  </a:cubicBezTo>
                  <a:cubicBezTo>
                    <a:pt x="4036" y="101"/>
                    <a:pt x="3870" y="168"/>
                    <a:pt x="3836" y="234"/>
                  </a:cubicBezTo>
                  <a:cubicBezTo>
                    <a:pt x="3670" y="368"/>
                    <a:pt x="3569" y="535"/>
                    <a:pt x="3536" y="735"/>
                  </a:cubicBezTo>
                  <a:cubicBezTo>
                    <a:pt x="3469" y="1068"/>
                    <a:pt x="3369" y="1402"/>
                    <a:pt x="3303" y="1802"/>
                  </a:cubicBezTo>
                  <a:cubicBezTo>
                    <a:pt x="3203" y="2169"/>
                    <a:pt x="3136" y="2503"/>
                    <a:pt x="3036" y="2870"/>
                  </a:cubicBezTo>
                  <a:cubicBezTo>
                    <a:pt x="2969" y="3236"/>
                    <a:pt x="2869" y="3570"/>
                    <a:pt x="2802" y="3970"/>
                  </a:cubicBezTo>
                  <a:cubicBezTo>
                    <a:pt x="2702" y="4337"/>
                    <a:pt x="2669" y="4671"/>
                    <a:pt x="2569" y="5004"/>
                  </a:cubicBezTo>
                  <a:lnTo>
                    <a:pt x="2402" y="5004"/>
                  </a:lnTo>
                  <a:lnTo>
                    <a:pt x="1501" y="735"/>
                  </a:lnTo>
                  <a:cubicBezTo>
                    <a:pt x="1501" y="635"/>
                    <a:pt x="1468" y="501"/>
                    <a:pt x="1368" y="368"/>
                  </a:cubicBezTo>
                  <a:lnTo>
                    <a:pt x="1134" y="134"/>
                  </a:lnTo>
                  <a:cubicBezTo>
                    <a:pt x="1034" y="34"/>
                    <a:pt x="901" y="1"/>
                    <a:pt x="7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2056650" y="1977700"/>
              <a:ext cx="125100" cy="185975"/>
            </a:xfrm>
            <a:custGeom>
              <a:avLst/>
              <a:gdLst/>
              <a:ahLst/>
              <a:cxnLst/>
              <a:rect l="l" t="t" r="r" b="b"/>
              <a:pathLst>
                <a:path w="5004" h="7439" extrusionOk="0">
                  <a:moveTo>
                    <a:pt x="2469" y="1435"/>
                  </a:moveTo>
                  <a:lnTo>
                    <a:pt x="3236" y="4270"/>
                  </a:lnTo>
                  <a:lnTo>
                    <a:pt x="1568" y="4270"/>
                  </a:lnTo>
                  <a:lnTo>
                    <a:pt x="2335" y="1435"/>
                  </a:lnTo>
                  <a:close/>
                  <a:moveTo>
                    <a:pt x="2235" y="0"/>
                  </a:moveTo>
                  <a:cubicBezTo>
                    <a:pt x="2035" y="0"/>
                    <a:pt x="1868" y="34"/>
                    <a:pt x="1735" y="100"/>
                  </a:cubicBezTo>
                  <a:cubicBezTo>
                    <a:pt x="1568" y="134"/>
                    <a:pt x="1501" y="167"/>
                    <a:pt x="1401" y="300"/>
                  </a:cubicBezTo>
                  <a:cubicBezTo>
                    <a:pt x="1334" y="434"/>
                    <a:pt x="1234" y="501"/>
                    <a:pt x="1201" y="634"/>
                  </a:cubicBezTo>
                  <a:lnTo>
                    <a:pt x="1068" y="1001"/>
                  </a:lnTo>
                  <a:cubicBezTo>
                    <a:pt x="901" y="1635"/>
                    <a:pt x="734" y="2268"/>
                    <a:pt x="534" y="2902"/>
                  </a:cubicBezTo>
                  <a:cubicBezTo>
                    <a:pt x="367" y="3503"/>
                    <a:pt x="167" y="4136"/>
                    <a:pt x="0" y="4770"/>
                  </a:cubicBezTo>
                  <a:lnTo>
                    <a:pt x="0" y="5137"/>
                  </a:lnTo>
                  <a:lnTo>
                    <a:pt x="0" y="5504"/>
                  </a:lnTo>
                  <a:lnTo>
                    <a:pt x="0" y="5904"/>
                  </a:lnTo>
                  <a:lnTo>
                    <a:pt x="0" y="6238"/>
                  </a:lnTo>
                  <a:lnTo>
                    <a:pt x="0" y="6405"/>
                  </a:lnTo>
                  <a:lnTo>
                    <a:pt x="0" y="6772"/>
                  </a:lnTo>
                  <a:cubicBezTo>
                    <a:pt x="0" y="6905"/>
                    <a:pt x="33" y="7005"/>
                    <a:pt x="67" y="7105"/>
                  </a:cubicBezTo>
                  <a:cubicBezTo>
                    <a:pt x="134" y="7239"/>
                    <a:pt x="200" y="7305"/>
                    <a:pt x="300" y="7339"/>
                  </a:cubicBezTo>
                  <a:cubicBezTo>
                    <a:pt x="367" y="7405"/>
                    <a:pt x="534" y="7439"/>
                    <a:pt x="701" y="7439"/>
                  </a:cubicBezTo>
                  <a:cubicBezTo>
                    <a:pt x="867" y="7439"/>
                    <a:pt x="1034" y="7405"/>
                    <a:pt x="1134" y="7339"/>
                  </a:cubicBezTo>
                  <a:cubicBezTo>
                    <a:pt x="1201" y="7272"/>
                    <a:pt x="1301" y="7172"/>
                    <a:pt x="1334" y="7105"/>
                  </a:cubicBezTo>
                  <a:cubicBezTo>
                    <a:pt x="1368" y="7005"/>
                    <a:pt x="1401" y="6905"/>
                    <a:pt x="1401" y="6772"/>
                  </a:cubicBezTo>
                  <a:lnTo>
                    <a:pt x="1401" y="6405"/>
                  </a:lnTo>
                  <a:lnTo>
                    <a:pt x="1401" y="5638"/>
                  </a:lnTo>
                  <a:lnTo>
                    <a:pt x="3536" y="5638"/>
                  </a:lnTo>
                  <a:lnTo>
                    <a:pt x="3536" y="6405"/>
                  </a:lnTo>
                  <a:lnTo>
                    <a:pt x="3536" y="6772"/>
                  </a:lnTo>
                  <a:cubicBezTo>
                    <a:pt x="3536" y="6905"/>
                    <a:pt x="3569" y="7005"/>
                    <a:pt x="3636" y="7105"/>
                  </a:cubicBezTo>
                  <a:cubicBezTo>
                    <a:pt x="3669" y="7239"/>
                    <a:pt x="3736" y="7305"/>
                    <a:pt x="3836" y="7339"/>
                  </a:cubicBezTo>
                  <a:cubicBezTo>
                    <a:pt x="3903" y="7405"/>
                    <a:pt x="4070" y="7439"/>
                    <a:pt x="4236" y="7439"/>
                  </a:cubicBezTo>
                  <a:cubicBezTo>
                    <a:pt x="4403" y="7439"/>
                    <a:pt x="4570" y="7405"/>
                    <a:pt x="4670" y="7339"/>
                  </a:cubicBezTo>
                  <a:cubicBezTo>
                    <a:pt x="4737" y="7272"/>
                    <a:pt x="4837" y="7172"/>
                    <a:pt x="4870" y="7105"/>
                  </a:cubicBezTo>
                  <a:cubicBezTo>
                    <a:pt x="4904" y="7005"/>
                    <a:pt x="4970" y="6905"/>
                    <a:pt x="4970" y="6772"/>
                  </a:cubicBezTo>
                  <a:lnTo>
                    <a:pt x="4970" y="6405"/>
                  </a:lnTo>
                  <a:lnTo>
                    <a:pt x="4970" y="6238"/>
                  </a:lnTo>
                  <a:cubicBezTo>
                    <a:pt x="4970" y="6004"/>
                    <a:pt x="5004" y="5771"/>
                    <a:pt x="4970" y="5504"/>
                  </a:cubicBezTo>
                  <a:cubicBezTo>
                    <a:pt x="4904" y="5271"/>
                    <a:pt x="4904" y="5004"/>
                    <a:pt x="4904" y="4770"/>
                  </a:cubicBezTo>
                  <a:lnTo>
                    <a:pt x="3936" y="1001"/>
                  </a:lnTo>
                  <a:lnTo>
                    <a:pt x="3836" y="634"/>
                  </a:lnTo>
                  <a:cubicBezTo>
                    <a:pt x="3769" y="501"/>
                    <a:pt x="3703" y="367"/>
                    <a:pt x="3603" y="300"/>
                  </a:cubicBezTo>
                  <a:cubicBezTo>
                    <a:pt x="3536" y="200"/>
                    <a:pt x="3403" y="134"/>
                    <a:pt x="3269" y="100"/>
                  </a:cubicBezTo>
                  <a:cubicBezTo>
                    <a:pt x="3169" y="34"/>
                    <a:pt x="300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2212575" y="1977700"/>
              <a:ext cx="45900" cy="186825"/>
            </a:xfrm>
            <a:custGeom>
              <a:avLst/>
              <a:gdLst/>
              <a:ahLst/>
              <a:cxnLst/>
              <a:rect l="l" t="t" r="r" b="b"/>
              <a:pathLst>
                <a:path w="1836" h="7473" extrusionOk="0">
                  <a:moveTo>
                    <a:pt x="935" y="0"/>
                  </a:moveTo>
                  <a:cubicBezTo>
                    <a:pt x="701" y="0"/>
                    <a:pt x="535" y="67"/>
                    <a:pt x="435" y="134"/>
                  </a:cubicBezTo>
                  <a:cubicBezTo>
                    <a:pt x="334" y="234"/>
                    <a:pt x="201" y="300"/>
                    <a:pt x="168" y="434"/>
                  </a:cubicBezTo>
                  <a:cubicBezTo>
                    <a:pt x="101" y="501"/>
                    <a:pt x="34" y="667"/>
                    <a:pt x="34" y="801"/>
                  </a:cubicBezTo>
                  <a:cubicBezTo>
                    <a:pt x="1" y="968"/>
                    <a:pt x="1" y="1101"/>
                    <a:pt x="1" y="1268"/>
                  </a:cubicBezTo>
                  <a:lnTo>
                    <a:pt x="1" y="6271"/>
                  </a:lnTo>
                  <a:cubicBezTo>
                    <a:pt x="1" y="6438"/>
                    <a:pt x="34" y="6605"/>
                    <a:pt x="34" y="6738"/>
                  </a:cubicBezTo>
                  <a:lnTo>
                    <a:pt x="168" y="7105"/>
                  </a:lnTo>
                  <a:cubicBezTo>
                    <a:pt x="201" y="7239"/>
                    <a:pt x="301" y="7305"/>
                    <a:pt x="435" y="7405"/>
                  </a:cubicBezTo>
                  <a:cubicBezTo>
                    <a:pt x="535" y="7439"/>
                    <a:pt x="701" y="7472"/>
                    <a:pt x="935" y="7472"/>
                  </a:cubicBezTo>
                  <a:cubicBezTo>
                    <a:pt x="1135" y="7472"/>
                    <a:pt x="1302" y="7472"/>
                    <a:pt x="1435" y="7405"/>
                  </a:cubicBezTo>
                  <a:cubicBezTo>
                    <a:pt x="1502" y="7305"/>
                    <a:pt x="1602" y="7172"/>
                    <a:pt x="1669" y="7105"/>
                  </a:cubicBezTo>
                  <a:cubicBezTo>
                    <a:pt x="1769" y="7005"/>
                    <a:pt x="1802" y="6838"/>
                    <a:pt x="1802" y="6738"/>
                  </a:cubicBezTo>
                  <a:cubicBezTo>
                    <a:pt x="1836" y="6572"/>
                    <a:pt x="1836" y="6438"/>
                    <a:pt x="1836" y="6271"/>
                  </a:cubicBezTo>
                  <a:lnTo>
                    <a:pt x="1836" y="1268"/>
                  </a:lnTo>
                  <a:cubicBezTo>
                    <a:pt x="1836" y="1101"/>
                    <a:pt x="1802" y="934"/>
                    <a:pt x="1802" y="801"/>
                  </a:cubicBezTo>
                  <a:lnTo>
                    <a:pt x="1669" y="434"/>
                  </a:lnTo>
                  <a:cubicBezTo>
                    <a:pt x="1635" y="300"/>
                    <a:pt x="1535" y="234"/>
                    <a:pt x="1435" y="134"/>
                  </a:cubicBezTo>
                  <a:cubicBezTo>
                    <a:pt x="1302" y="67"/>
                    <a:pt x="1135" y="0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2280975" y="1977700"/>
              <a:ext cx="126775" cy="183475"/>
            </a:xfrm>
            <a:custGeom>
              <a:avLst/>
              <a:gdLst/>
              <a:ahLst/>
              <a:cxnLst/>
              <a:rect l="l" t="t" r="r" b="b"/>
              <a:pathLst>
                <a:path w="5071" h="7339" extrusionOk="0">
                  <a:moveTo>
                    <a:pt x="767" y="0"/>
                  </a:moveTo>
                  <a:cubicBezTo>
                    <a:pt x="667" y="0"/>
                    <a:pt x="534" y="67"/>
                    <a:pt x="400" y="100"/>
                  </a:cubicBezTo>
                  <a:cubicBezTo>
                    <a:pt x="267" y="134"/>
                    <a:pt x="200" y="234"/>
                    <a:pt x="100" y="300"/>
                  </a:cubicBezTo>
                  <a:cubicBezTo>
                    <a:pt x="34" y="400"/>
                    <a:pt x="0" y="567"/>
                    <a:pt x="0" y="734"/>
                  </a:cubicBezTo>
                  <a:cubicBezTo>
                    <a:pt x="0" y="901"/>
                    <a:pt x="34" y="1068"/>
                    <a:pt x="100" y="1134"/>
                  </a:cubicBezTo>
                  <a:cubicBezTo>
                    <a:pt x="200" y="1234"/>
                    <a:pt x="267" y="1301"/>
                    <a:pt x="400" y="1334"/>
                  </a:cubicBezTo>
                  <a:cubicBezTo>
                    <a:pt x="501" y="1401"/>
                    <a:pt x="667" y="1435"/>
                    <a:pt x="767" y="1435"/>
                  </a:cubicBezTo>
                  <a:lnTo>
                    <a:pt x="1735" y="1435"/>
                  </a:lnTo>
                  <a:lnTo>
                    <a:pt x="1735" y="6138"/>
                  </a:lnTo>
                  <a:lnTo>
                    <a:pt x="1735" y="6605"/>
                  </a:lnTo>
                  <a:cubicBezTo>
                    <a:pt x="1735" y="6738"/>
                    <a:pt x="1768" y="6838"/>
                    <a:pt x="1835" y="6972"/>
                  </a:cubicBezTo>
                  <a:cubicBezTo>
                    <a:pt x="1868" y="7105"/>
                    <a:pt x="1935" y="7172"/>
                    <a:pt x="2068" y="7272"/>
                  </a:cubicBezTo>
                  <a:cubicBezTo>
                    <a:pt x="2168" y="7305"/>
                    <a:pt x="2335" y="7339"/>
                    <a:pt x="2535" y="7339"/>
                  </a:cubicBezTo>
                  <a:cubicBezTo>
                    <a:pt x="2735" y="7339"/>
                    <a:pt x="2869" y="7339"/>
                    <a:pt x="3002" y="7272"/>
                  </a:cubicBezTo>
                  <a:cubicBezTo>
                    <a:pt x="3102" y="7172"/>
                    <a:pt x="3202" y="7072"/>
                    <a:pt x="3236" y="6972"/>
                  </a:cubicBezTo>
                  <a:cubicBezTo>
                    <a:pt x="3269" y="6872"/>
                    <a:pt x="3336" y="6738"/>
                    <a:pt x="3336" y="6605"/>
                  </a:cubicBezTo>
                  <a:lnTo>
                    <a:pt x="3336" y="6138"/>
                  </a:lnTo>
                  <a:lnTo>
                    <a:pt x="3336" y="1435"/>
                  </a:lnTo>
                  <a:lnTo>
                    <a:pt x="4270" y="1435"/>
                  </a:lnTo>
                  <a:cubicBezTo>
                    <a:pt x="4403" y="1435"/>
                    <a:pt x="4537" y="1401"/>
                    <a:pt x="4670" y="1334"/>
                  </a:cubicBezTo>
                  <a:cubicBezTo>
                    <a:pt x="4770" y="1301"/>
                    <a:pt x="4870" y="1234"/>
                    <a:pt x="4937" y="1134"/>
                  </a:cubicBezTo>
                  <a:cubicBezTo>
                    <a:pt x="5037" y="1068"/>
                    <a:pt x="5070" y="901"/>
                    <a:pt x="5070" y="734"/>
                  </a:cubicBezTo>
                  <a:cubicBezTo>
                    <a:pt x="5070" y="567"/>
                    <a:pt x="5037" y="400"/>
                    <a:pt x="4937" y="300"/>
                  </a:cubicBezTo>
                  <a:cubicBezTo>
                    <a:pt x="4870" y="234"/>
                    <a:pt x="4770" y="134"/>
                    <a:pt x="4670" y="100"/>
                  </a:cubicBezTo>
                  <a:cubicBezTo>
                    <a:pt x="4570" y="67"/>
                    <a:pt x="4403" y="0"/>
                    <a:pt x="4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2431075" y="1977700"/>
              <a:ext cx="45050" cy="186825"/>
            </a:xfrm>
            <a:custGeom>
              <a:avLst/>
              <a:gdLst/>
              <a:ahLst/>
              <a:cxnLst/>
              <a:rect l="l" t="t" r="r" b="b"/>
              <a:pathLst>
                <a:path w="1802" h="7473" extrusionOk="0">
                  <a:moveTo>
                    <a:pt x="901" y="0"/>
                  </a:moveTo>
                  <a:cubicBezTo>
                    <a:pt x="701" y="0"/>
                    <a:pt x="534" y="67"/>
                    <a:pt x="401" y="134"/>
                  </a:cubicBezTo>
                  <a:cubicBezTo>
                    <a:pt x="334" y="234"/>
                    <a:pt x="201" y="300"/>
                    <a:pt x="167" y="434"/>
                  </a:cubicBezTo>
                  <a:cubicBezTo>
                    <a:pt x="67" y="501"/>
                    <a:pt x="34" y="667"/>
                    <a:pt x="34" y="801"/>
                  </a:cubicBezTo>
                  <a:cubicBezTo>
                    <a:pt x="0" y="968"/>
                    <a:pt x="0" y="1101"/>
                    <a:pt x="0" y="1268"/>
                  </a:cubicBezTo>
                  <a:lnTo>
                    <a:pt x="0" y="6271"/>
                  </a:lnTo>
                  <a:cubicBezTo>
                    <a:pt x="0" y="6438"/>
                    <a:pt x="34" y="6605"/>
                    <a:pt x="34" y="6738"/>
                  </a:cubicBezTo>
                  <a:lnTo>
                    <a:pt x="167" y="7105"/>
                  </a:lnTo>
                  <a:cubicBezTo>
                    <a:pt x="201" y="7239"/>
                    <a:pt x="267" y="7305"/>
                    <a:pt x="401" y="7405"/>
                  </a:cubicBezTo>
                  <a:cubicBezTo>
                    <a:pt x="534" y="7439"/>
                    <a:pt x="701" y="7472"/>
                    <a:pt x="901" y="7472"/>
                  </a:cubicBezTo>
                  <a:cubicBezTo>
                    <a:pt x="1101" y="7472"/>
                    <a:pt x="1268" y="7472"/>
                    <a:pt x="1401" y="7405"/>
                  </a:cubicBezTo>
                  <a:cubicBezTo>
                    <a:pt x="1468" y="7305"/>
                    <a:pt x="1568" y="7172"/>
                    <a:pt x="1635" y="7105"/>
                  </a:cubicBezTo>
                  <a:cubicBezTo>
                    <a:pt x="1735" y="7005"/>
                    <a:pt x="1768" y="6838"/>
                    <a:pt x="1768" y="6738"/>
                  </a:cubicBezTo>
                  <a:cubicBezTo>
                    <a:pt x="1802" y="6572"/>
                    <a:pt x="1802" y="6438"/>
                    <a:pt x="1802" y="6271"/>
                  </a:cubicBezTo>
                  <a:lnTo>
                    <a:pt x="1802" y="1268"/>
                  </a:lnTo>
                  <a:cubicBezTo>
                    <a:pt x="1802" y="1101"/>
                    <a:pt x="1768" y="934"/>
                    <a:pt x="1768" y="801"/>
                  </a:cubicBezTo>
                  <a:lnTo>
                    <a:pt x="1635" y="434"/>
                  </a:lnTo>
                  <a:cubicBezTo>
                    <a:pt x="1602" y="300"/>
                    <a:pt x="1535" y="234"/>
                    <a:pt x="1401" y="134"/>
                  </a:cubicBezTo>
                  <a:cubicBezTo>
                    <a:pt x="1268" y="67"/>
                    <a:pt x="1101" y="0"/>
                    <a:pt x="9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516975" y="1977700"/>
              <a:ext cx="141775" cy="186825"/>
            </a:xfrm>
            <a:custGeom>
              <a:avLst/>
              <a:gdLst/>
              <a:ahLst/>
              <a:cxnLst/>
              <a:rect l="l" t="t" r="r" b="b"/>
              <a:pathLst>
                <a:path w="5671" h="7473" extrusionOk="0">
                  <a:moveTo>
                    <a:pt x="4904" y="0"/>
                  </a:moveTo>
                  <a:cubicBezTo>
                    <a:pt x="4737" y="0"/>
                    <a:pt x="4604" y="67"/>
                    <a:pt x="4503" y="100"/>
                  </a:cubicBezTo>
                  <a:cubicBezTo>
                    <a:pt x="4437" y="134"/>
                    <a:pt x="4337" y="167"/>
                    <a:pt x="4303" y="267"/>
                  </a:cubicBezTo>
                  <a:cubicBezTo>
                    <a:pt x="4270" y="300"/>
                    <a:pt x="4237" y="434"/>
                    <a:pt x="4237" y="501"/>
                  </a:cubicBezTo>
                  <a:cubicBezTo>
                    <a:pt x="4170" y="634"/>
                    <a:pt x="4170" y="734"/>
                    <a:pt x="4170" y="834"/>
                  </a:cubicBezTo>
                  <a:lnTo>
                    <a:pt x="4170" y="5271"/>
                  </a:lnTo>
                  <a:lnTo>
                    <a:pt x="4070" y="5271"/>
                  </a:lnTo>
                  <a:lnTo>
                    <a:pt x="2402" y="667"/>
                  </a:lnTo>
                  <a:cubicBezTo>
                    <a:pt x="2335" y="567"/>
                    <a:pt x="2302" y="434"/>
                    <a:pt x="2235" y="334"/>
                  </a:cubicBezTo>
                  <a:cubicBezTo>
                    <a:pt x="2135" y="267"/>
                    <a:pt x="2068" y="234"/>
                    <a:pt x="1935" y="134"/>
                  </a:cubicBezTo>
                  <a:cubicBezTo>
                    <a:pt x="1835" y="100"/>
                    <a:pt x="1668" y="67"/>
                    <a:pt x="1501" y="67"/>
                  </a:cubicBezTo>
                  <a:lnTo>
                    <a:pt x="801" y="67"/>
                  </a:lnTo>
                  <a:cubicBezTo>
                    <a:pt x="601" y="67"/>
                    <a:pt x="467" y="67"/>
                    <a:pt x="334" y="134"/>
                  </a:cubicBezTo>
                  <a:cubicBezTo>
                    <a:pt x="234" y="234"/>
                    <a:pt x="134" y="300"/>
                    <a:pt x="100" y="434"/>
                  </a:cubicBezTo>
                  <a:cubicBezTo>
                    <a:pt x="67" y="501"/>
                    <a:pt x="0" y="634"/>
                    <a:pt x="0" y="801"/>
                  </a:cubicBezTo>
                  <a:lnTo>
                    <a:pt x="0" y="1268"/>
                  </a:lnTo>
                  <a:lnTo>
                    <a:pt x="0" y="6638"/>
                  </a:lnTo>
                  <a:cubicBezTo>
                    <a:pt x="0" y="6772"/>
                    <a:pt x="67" y="6905"/>
                    <a:pt x="67" y="6972"/>
                  </a:cubicBezTo>
                  <a:cubicBezTo>
                    <a:pt x="67" y="7072"/>
                    <a:pt x="67" y="7139"/>
                    <a:pt x="134" y="7239"/>
                  </a:cubicBezTo>
                  <a:cubicBezTo>
                    <a:pt x="234" y="7305"/>
                    <a:pt x="267" y="7339"/>
                    <a:pt x="401" y="7405"/>
                  </a:cubicBezTo>
                  <a:cubicBezTo>
                    <a:pt x="467" y="7439"/>
                    <a:pt x="634" y="7472"/>
                    <a:pt x="801" y="7472"/>
                  </a:cubicBezTo>
                  <a:cubicBezTo>
                    <a:pt x="968" y="7472"/>
                    <a:pt x="1101" y="7439"/>
                    <a:pt x="1168" y="7405"/>
                  </a:cubicBezTo>
                  <a:cubicBezTo>
                    <a:pt x="1268" y="7339"/>
                    <a:pt x="1335" y="7305"/>
                    <a:pt x="1401" y="7239"/>
                  </a:cubicBezTo>
                  <a:cubicBezTo>
                    <a:pt x="1435" y="7172"/>
                    <a:pt x="1468" y="7072"/>
                    <a:pt x="1468" y="6972"/>
                  </a:cubicBezTo>
                  <a:cubicBezTo>
                    <a:pt x="1501" y="6838"/>
                    <a:pt x="1501" y="6772"/>
                    <a:pt x="1501" y="6638"/>
                  </a:cubicBezTo>
                  <a:lnTo>
                    <a:pt x="1501" y="2235"/>
                  </a:lnTo>
                  <a:lnTo>
                    <a:pt x="1635" y="2235"/>
                  </a:lnTo>
                  <a:lnTo>
                    <a:pt x="3236" y="6572"/>
                  </a:lnTo>
                  <a:cubicBezTo>
                    <a:pt x="3236" y="6605"/>
                    <a:pt x="3269" y="6738"/>
                    <a:pt x="3303" y="6805"/>
                  </a:cubicBezTo>
                  <a:cubicBezTo>
                    <a:pt x="3336" y="6905"/>
                    <a:pt x="3403" y="7005"/>
                    <a:pt x="3469" y="7105"/>
                  </a:cubicBezTo>
                  <a:cubicBezTo>
                    <a:pt x="3569" y="7239"/>
                    <a:pt x="3636" y="7272"/>
                    <a:pt x="3770" y="7339"/>
                  </a:cubicBezTo>
                  <a:cubicBezTo>
                    <a:pt x="3903" y="7405"/>
                    <a:pt x="4003" y="7439"/>
                    <a:pt x="4170" y="7439"/>
                  </a:cubicBezTo>
                  <a:lnTo>
                    <a:pt x="4904" y="7439"/>
                  </a:lnTo>
                  <a:cubicBezTo>
                    <a:pt x="5104" y="7439"/>
                    <a:pt x="5237" y="7439"/>
                    <a:pt x="5337" y="7339"/>
                  </a:cubicBezTo>
                  <a:cubicBezTo>
                    <a:pt x="5471" y="7272"/>
                    <a:pt x="5571" y="7172"/>
                    <a:pt x="5604" y="7072"/>
                  </a:cubicBezTo>
                  <a:cubicBezTo>
                    <a:pt x="5638" y="6972"/>
                    <a:pt x="5671" y="6805"/>
                    <a:pt x="5671" y="6672"/>
                  </a:cubicBezTo>
                  <a:lnTo>
                    <a:pt x="5671" y="6238"/>
                  </a:lnTo>
                  <a:lnTo>
                    <a:pt x="5671" y="834"/>
                  </a:lnTo>
                  <a:cubicBezTo>
                    <a:pt x="5671" y="734"/>
                    <a:pt x="5638" y="601"/>
                    <a:pt x="5638" y="501"/>
                  </a:cubicBezTo>
                  <a:cubicBezTo>
                    <a:pt x="5638" y="434"/>
                    <a:pt x="5638" y="334"/>
                    <a:pt x="5571" y="267"/>
                  </a:cubicBezTo>
                  <a:cubicBezTo>
                    <a:pt x="5471" y="167"/>
                    <a:pt x="5371" y="134"/>
                    <a:pt x="5304" y="100"/>
                  </a:cubicBezTo>
                  <a:cubicBezTo>
                    <a:pt x="5237" y="67"/>
                    <a:pt x="5071" y="0"/>
                    <a:pt x="49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691250" y="1977700"/>
              <a:ext cx="128450" cy="187650"/>
            </a:xfrm>
            <a:custGeom>
              <a:avLst/>
              <a:gdLst/>
              <a:ahLst/>
              <a:cxnLst/>
              <a:rect l="l" t="t" r="r" b="b"/>
              <a:pathLst>
                <a:path w="5138" h="7506" extrusionOk="0">
                  <a:moveTo>
                    <a:pt x="2503" y="0"/>
                  </a:moveTo>
                  <a:cubicBezTo>
                    <a:pt x="2036" y="67"/>
                    <a:pt x="1635" y="134"/>
                    <a:pt x="1268" y="300"/>
                  </a:cubicBezTo>
                  <a:cubicBezTo>
                    <a:pt x="1102" y="400"/>
                    <a:pt x="968" y="467"/>
                    <a:pt x="801" y="601"/>
                  </a:cubicBezTo>
                  <a:cubicBezTo>
                    <a:pt x="668" y="734"/>
                    <a:pt x="535" y="834"/>
                    <a:pt x="435" y="1001"/>
                  </a:cubicBezTo>
                  <a:cubicBezTo>
                    <a:pt x="301" y="1168"/>
                    <a:pt x="201" y="1401"/>
                    <a:pt x="134" y="1601"/>
                  </a:cubicBezTo>
                  <a:cubicBezTo>
                    <a:pt x="34" y="1801"/>
                    <a:pt x="1" y="2068"/>
                    <a:pt x="1" y="2335"/>
                  </a:cubicBezTo>
                  <a:lnTo>
                    <a:pt x="1" y="5304"/>
                  </a:lnTo>
                  <a:cubicBezTo>
                    <a:pt x="1" y="5671"/>
                    <a:pt x="101" y="5971"/>
                    <a:pt x="168" y="6238"/>
                  </a:cubicBezTo>
                  <a:cubicBezTo>
                    <a:pt x="268" y="6471"/>
                    <a:pt x="368" y="6672"/>
                    <a:pt x="535" y="6838"/>
                  </a:cubicBezTo>
                  <a:cubicBezTo>
                    <a:pt x="668" y="7005"/>
                    <a:pt x="868" y="7139"/>
                    <a:pt x="1035" y="7239"/>
                  </a:cubicBezTo>
                  <a:cubicBezTo>
                    <a:pt x="1202" y="7305"/>
                    <a:pt x="1435" y="7405"/>
                    <a:pt x="1602" y="7439"/>
                  </a:cubicBezTo>
                  <a:cubicBezTo>
                    <a:pt x="1769" y="7472"/>
                    <a:pt x="1869" y="7506"/>
                    <a:pt x="2036" y="7506"/>
                  </a:cubicBezTo>
                  <a:lnTo>
                    <a:pt x="2369" y="7506"/>
                  </a:lnTo>
                  <a:cubicBezTo>
                    <a:pt x="2770" y="7506"/>
                    <a:pt x="3103" y="7439"/>
                    <a:pt x="3337" y="7272"/>
                  </a:cubicBezTo>
                  <a:cubicBezTo>
                    <a:pt x="3637" y="7105"/>
                    <a:pt x="3837" y="6872"/>
                    <a:pt x="4004" y="6638"/>
                  </a:cubicBezTo>
                  <a:lnTo>
                    <a:pt x="4004" y="6972"/>
                  </a:lnTo>
                  <a:lnTo>
                    <a:pt x="4004" y="7139"/>
                  </a:lnTo>
                  <a:cubicBezTo>
                    <a:pt x="4004" y="7172"/>
                    <a:pt x="4037" y="7272"/>
                    <a:pt x="4104" y="7305"/>
                  </a:cubicBezTo>
                  <a:cubicBezTo>
                    <a:pt x="4137" y="7339"/>
                    <a:pt x="4171" y="7405"/>
                    <a:pt x="4271" y="7439"/>
                  </a:cubicBezTo>
                  <a:cubicBezTo>
                    <a:pt x="4337" y="7472"/>
                    <a:pt x="4471" y="7472"/>
                    <a:pt x="4604" y="7472"/>
                  </a:cubicBezTo>
                  <a:cubicBezTo>
                    <a:pt x="4704" y="7472"/>
                    <a:pt x="4804" y="7472"/>
                    <a:pt x="4871" y="7439"/>
                  </a:cubicBezTo>
                  <a:cubicBezTo>
                    <a:pt x="4971" y="7405"/>
                    <a:pt x="5004" y="7339"/>
                    <a:pt x="5038" y="7305"/>
                  </a:cubicBezTo>
                  <a:cubicBezTo>
                    <a:pt x="5105" y="7272"/>
                    <a:pt x="5138" y="7172"/>
                    <a:pt x="5138" y="7139"/>
                  </a:cubicBezTo>
                  <a:lnTo>
                    <a:pt x="5138" y="6972"/>
                  </a:lnTo>
                  <a:lnTo>
                    <a:pt x="5105" y="6972"/>
                  </a:lnTo>
                  <a:lnTo>
                    <a:pt x="5105" y="4770"/>
                  </a:lnTo>
                  <a:cubicBezTo>
                    <a:pt x="5105" y="4637"/>
                    <a:pt x="5038" y="4503"/>
                    <a:pt x="5004" y="4437"/>
                  </a:cubicBezTo>
                  <a:cubicBezTo>
                    <a:pt x="4971" y="4337"/>
                    <a:pt x="4871" y="4270"/>
                    <a:pt x="4838" y="4237"/>
                  </a:cubicBezTo>
                  <a:cubicBezTo>
                    <a:pt x="4804" y="4170"/>
                    <a:pt x="4704" y="4136"/>
                    <a:pt x="4671" y="4136"/>
                  </a:cubicBezTo>
                  <a:lnTo>
                    <a:pt x="3170" y="4136"/>
                  </a:lnTo>
                  <a:cubicBezTo>
                    <a:pt x="3103" y="4170"/>
                    <a:pt x="3003" y="4170"/>
                    <a:pt x="2936" y="4237"/>
                  </a:cubicBezTo>
                  <a:cubicBezTo>
                    <a:pt x="2836" y="4270"/>
                    <a:pt x="2770" y="4303"/>
                    <a:pt x="2703" y="4403"/>
                  </a:cubicBezTo>
                  <a:cubicBezTo>
                    <a:pt x="2669" y="4437"/>
                    <a:pt x="2636" y="4570"/>
                    <a:pt x="2636" y="4670"/>
                  </a:cubicBezTo>
                  <a:cubicBezTo>
                    <a:pt x="2636" y="4804"/>
                    <a:pt x="2669" y="4904"/>
                    <a:pt x="2703" y="4970"/>
                  </a:cubicBezTo>
                  <a:cubicBezTo>
                    <a:pt x="2803" y="5070"/>
                    <a:pt x="2836" y="5104"/>
                    <a:pt x="2936" y="5137"/>
                  </a:cubicBezTo>
                  <a:cubicBezTo>
                    <a:pt x="2970" y="5171"/>
                    <a:pt x="3103" y="5237"/>
                    <a:pt x="3170" y="5237"/>
                  </a:cubicBezTo>
                  <a:lnTo>
                    <a:pt x="3670" y="5237"/>
                  </a:lnTo>
                  <a:cubicBezTo>
                    <a:pt x="3603" y="5337"/>
                    <a:pt x="3537" y="5504"/>
                    <a:pt x="3470" y="5638"/>
                  </a:cubicBezTo>
                  <a:cubicBezTo>
                    <a:pt x="3370" y="5804"/>
                    <a:pt x="3303" y="5938"/>
                    <a:pt x="3203" y="6004"/>
                  </a:cubicBezTo>
                  <a:cubicBezTo>
                    <a:pt x="3136" y="6138"/>
                    <a:pt x="3036" y="6238"/>
                    <a:pt x="2936" y="6271"/>
                  </a:cubicBezTo>
                  <a:cubicBezTo>
                    <a:pt x="2803" y="6305"/>
                    <a:pt x="2669" y="6338"/>
                    <a:pt x="2536" y="6338"/>
                  </a:cubicBezTo>
                  <a:cubicBezTo>
                    <a:pt x="2436" y="6338"/>
                    <a:pt x="2303" y="6305"/>
                    <a:pt x="2202" y="6271"/>
                  </a:cubicBezTo>
                  <a:cubicBezTo>
                    <a:pt x="2136" y="6238"/>
                    <a:pt x="2036" y="6171"/>
                    <a:pt x="1969" y="6105"/>
                  </a:cubicBezTo>
                  <a:cubicBezTo>
                    <a:pt x="1869" y="6004"/>
                    <a:pt x="1836" y="5938"/>
                    <a:pt x="1802" y="5838"/>
                  </a:cubicBezTo>
                  <a:cubicBezTo>
                    <a:pt x="1769" y="5738"/>
                    <a:pt x="1769" y="5638"/>
                    <a:pt x="1769" y="5504"/>
                  </a:cubicBezTo>
                  <a:lnTo>
                    <a:pt x="1769" y="2135"/>
                  </a:lnTo>
                  <a:cubicBezTo>
                    <a:pt x="1769" y="2002"/>
                    <a:pt x="1802" y="1902"/>
                    <a:pt x="1836" y="1801"/>
                  </a:cubicBezTo>
                  <a:cubicBezTo>
                    <a:pt x="1869" y="1735"/>
                    <a:pt x="1969" y="1635"/>
                    <a:pt x="2036" y="1568"/>
                  </a:cubicBezTo>
                  <a:cubicBezTo>
                    <a:pt x="2169" y="1468"/>
                    <a:pt x="2303" y="1435"/>
                    <a:pt x="2469" y="1435"/>
                  </a:cubicBezTo>
                  <a:cubicBezTo>
                    <a:pt x="2636" y="1435"/>
                    <a:pt x="2770" y="1468"/>
                    <a:pt x="2870" y="1501"/>
                  </a:cubicBezTo>
                  <a:cubicBezTo>
                    <a:pt x="3003" y="1601"/>
                    <a:pt x="3103" y="1635"/>
                    <a:pt x="3136" y="1768"/>
                  </a:cubicBezTo>
                  <a:cubicBezTo>
                    <a:pt x="3170" y="1835"/>
                    <a:pt x="3203" y="2002"/>
                    <a:pt x="3270" y="2135"/>
                  </a:cubicBezTo>
                  <a:cubicBezTo>
                    <a:pt x="3303" y="2268"/>
                    <a:pt x="3303" y="2435"/>
                    <a:pt x="3303" y="2635"/>
                  </a:cubicBezTo>
                  <a:cubicBezTo>
                    <a:pt x="3303" y="2769"/>
                    <a:pt x="3337" y="2836"/>
                    <a:pt x="3437" y="2936"/>
                  </a:cubicBezTo>
                  <a:cubicBezTo>
                    <a:pt x="3503" y="3002"/>
                    <a:pt x="3603" y="3069"/>
                    <a:pt x="3670" y="3102"/>
                  </a:cubicBezTo>
                  <a:cubicBezTo>
                    <a:pt x="3770" y="3136"/>
                    <a:pt x="3837" y="3169"/>
                    <a:pt x="3970" y="3169"/>
                  </a:cubicBezTo>
                  <a:lnTo>
                    <a:pt x="4271" y="3169"/>
                  </a:lnTo>
                  <a:cubicBezTo>
                    <a:pt x="4471" y="3169"/>
                    <a:pt x="4638" y="3136"/>
                    <a:pt x="4771" y="3102"/>
                  </a:cubicBezTo>
                  <a:cubicBezTo>
                    <a:pt x="4871" y="3069"/>
                    <a:pt x="4971" y="3002"/>
                    <a:pt x="5004" y="2936"/>
                  </a:cubicBezTo>
                  <a:cubicBezTo>
                    <a:pt x="5038" y="2902"/>
                    <a:pt x="5071" y="2802"/>
                    <a:pt x="5071" y="2735"/>
                  </a:cubicBezTo>
                  <a:lnTo>
                    <a:pt x="5071" y="2502"/>
                  </a:lnTo>
                  <a:cubicBezTo>
                    <a:pt x="5071" y="2402"/>
                    <a:pt x="5038" y="2235"/>
                    <a:pt x="5038" y="2068"/>
                  </a:cubicBezTo>
                  <a:cubicBezTo>
                    <a:pt x="5038" y="1902"/>
                    <a:pt x="5004" y="1668"/>
                    <a:pt x="4904" y="1501"/>
                  </a:cubicBezTo>
                  <a:cubicBezTo>
                    <a:pt x="4871" y="1334"/>
                    <a:pt x="4804" y="1134"/>
                    <a:pt x="4671" y="968"/>
                  </a:cubicBezTo>
                  <a:cubicBezTo>
                    <a:pt x="4537" y="767"/>
                    <a:pt x="4437" y="601"/>
                    <a:pt x="4204" y="467"/>
                  </a:cubicBezTo>
                  <a:cubicBezTo>
                    <a:pt x="4004" y="334"/>
                    <a:pt x="3804" y="234"/>
                    <a:pt x="3503" y="134"/>
                  </a:cubicBezTo>
                  <a:cubicBezTo>
                    <a:pt x="3203" y="67"/>
                    <a:pt x="2870" y="0"/>
                    <a:pt x="2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1826475" y="1694150"/>
              <a:ext cx="990725" cy="29225"/>
            </a:xfrm>
            <a:custGeom>
              <a:avLst/>
              <a:gdLst/>
              <a:ahLst/>
              <a:cxnLst/>
              <a:rect l="l" t="t" r="r" b="b"/>
              <a:pathLst>
                <a:path w="39629" h="1169" extrusionOk="0">
                  <a:moveTo>
                    <a:pt x="568" y="1"/>
                  </a:moveTo>
                  <a:lnTo>
                    <a:pt x="39062" y="1"/>
                  </a:lnTo>
                  <a:cubicBezTo>
                    <a:pt x="39329" y="1"/>
                    <a:pt x="39629" y="268"/>
                    <a:pt x="39629" y="601"/>
                  </a:cubicBezTo>
                  <a:lnTo>
                    <a:pt x="39629" y="601"/>
                  </a:lnTo>
                  <a:cubicBezTo>
                    <a:pt x="39629" y="868"/>
                    <a:pt x="39395" y="1168"/>
                    <a:pt x="39062" y="1168"/>
                  </a:cubicBezTo>
                  <a:lnTo>
                    <a:pt x="568" y="1168"/>
                  </a:lnTo>
                  <a:cubicBezTo>
                    <a:pt x="267" y="1168"/>
                    <a:pt x="1" y="935"/>
                    <a:pt x="1" y="601"/>
                  </a:cubicBezTo>
                  <a:lnTo>
                    <a:pt x="1" y="601"/>
                  </a:lnTo>
                  <a:cubicBezTo>
                    <a:pt x="34" y="268"/>
                    <a:pt x="267" y="1"/>
                    <a:pt x="5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1826475" y="2212850"/>
              <a:ext cx="990725" cy="29225"/>
            </a:xfrm>
            <a:custGeom>
              <a:avLst/>
              <a:gdLst/>
              <a:ahLst/>
              <a:cxnLst/>
              <a:rect l="l" t="t" r="r" b="b"/>
              <a:pathLst>
                <a:path w="39629" h="1169" extrusionOk="0">
                  <a:moveTo>
                    <a:pt x="568" y="1"/>
                  </a:moveTo>
                  <a:lnTo>
                    <a:pt x="39062" y="1"/>
                  </a:lnTo>
                  <a:cubicBezTo>
                    <a:pt x="39329" y="1"/>
                    <a:pt x="39629" y="234"/>
                    <a:pt x="39629" y="568"/>
                  </a:cubicBezTo>
                  <a:lnTo>
                    <a:pt x="39629" y="568"/>
                  </a:lnTo>
                  <a:cubicBezTo>
                    <a:pt x="39629" y="868"/>
                    <a:pt x="39395" y="1168"/>
                    <a:pt x="39062" y="1168"/>
                  </a:cubicBezTo>
                  <a:lnTo>
                    <a:pt x="568" y="1168"/>
                  </a:lnTo>
                  <a:cubicBezTo>
                    <a:pt x="267" y="1168"/>
                    <a:pt x="1" y="902"/>
                    <a:pt x="1" y="568"/>
                  </a:cubicBezTo>
                  <a:lnTo>
                    <a:pt x="1" y="568"/>
                  </a:lnTo>
                  <a:cubicBezTo>
                    <a:pt x="34" y="234"/>
                    <a:pt x="267" y="1"/>
                    <a:pt x="568" y="1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Obrázok 3">
            <a:extLst>
              <a:ext uri="{FF2B5EF4-FFF2-40B4-BE49-F238E27FC236}">
                <a16:creationId xmlns:a16="http://schemas.microsoft.com/office/drawing/2014/main" id="{C953472E-FC5B-F518-083C-CF7390AB8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4359">
            <a:off x="5079003" y="1098743"/>
            <a:ext cx="2874102" cy="1942720"/>
          </a:xfrm>
          <a:prstGeom prst="rect">
            <a:avLst/>
          </a:prstGeom>
        </p:spPr>
      </p:pic>
      <p:pic>
        <p:nvPicPr>
          <p:cNvPr id="200" name="Google Shape;200;p35"/>
          <p:cNvPicPr preferRelativeResize="0"/>
          <p:nvPr/>
        </p:nvPicPr>
        <p:blipFill rotWithShape="1">
          <a:blip r:embed="rId5">
            <a:alphaModFix/>
          </a:blip>
          <a:srcRect t="16750" b="16750"/>
          <a:stretch/>
        </p:blipFill>
        <p:spPr>
          <a:xfrm rot="270680">
            <a:off x="6563253" y="2743428"/>
            <a:ext cx="2109756" cy="202468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83FB4F6-5E48-3804-9EE8-BE0F72C255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49" t="28384" b="10364"/>
          <a:stretch/>
        </p:blipFill>
        <p:spPr>
          <a:xfrm rot="281911">
            <a:off x="6561285" y="2757929"/>
            <a:ext cx="2117931" cy="19961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6"/>
          <p:cNvSpPr/>
          <p:nvPr/>
        </p:nvSpPr>
        <p:spPr>
          <a:xfrm>
            <a:off x="2572661" y="1189745"/>
            <a:ext cx="3697510" cy="206058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6"/>
          <p:cNvSpPr/>
          <p:nvPr/>
        </p:nvSpPr>
        <p:spPr>
          <a:xfrm rot="-1355182">
            <a:off x="2410251" y="1248653"/>
            <a:ext cx="947469" cy="2525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6"/>
          <p:cNvSpPr txBox="1">
            <a:spLocks noGrp="1"/>
          </p:cNvSpPr>
          <p:nvPr>
            <p:ph type="title"/>
          </p:nvPr>
        </p:nvSpPr>
        <p:spPr>
          <a:xfrm>
            <a:off x="3038411" y="272393"/>
            <a:ext cx="2808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Plaza de </a:t>
            </a:r>
            <a:r>
              <a:rPr lang="sk-SK" dirty="0" err="1"/>
              <a:t>Espa</a:t>
            </a:r>
            <a:r>
              <a:rPr lang="sk-SK" b="1" i="0" dirty="0" err="1">
                <a:effectLst/>
                <a:latin typeface="Google Sans"/>
              </a:rPr>
              <a:t>ña</a:t>
            </a:r>
            <a:endParaRPr b="1" dirty="0"/>
          </a:p>
        </p:txBody>
      </p:sp>
      <p:sp>
        <p:nvSpPr>
          <p:cNvPr id="803" name="Google Shape;803;p46"/>
          <p:cNvSpPr txBox="1">
            <a:spLocks noGrp="1"/>
          </p:cNvSpPr>
          <p:nvPr>
            <p:ph type="subTitle" idx="1"/>
          </p:nvPr>
        </p:nvSpPr>
        <p:spPr>
          <a:xfrm>
            <a:off x="2747718" y="1237409"/>
            <a:ext cx="3347396" cy="18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Plaza de </a:t>
            </a:r>
            <a:r>
              <a:rPr lang="sk-SK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España</a:t>
            </a:r>
            <a:r>
              <a:rPr lang="sk-SK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je námestie v Seville, ktoré bolo postavené v roku 1928.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Miešajú </a:t>
            </a:r>
            <a:r>
              <a:rPr lang="sk-SK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sa tu prvky španielskej architektúry z obdobia baroka, renesancie a maurského obrodenia.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05" name="Google Shape;805;p46"/>
          <p:cNvSpPr/>
          <p:nvPr/>
        </p:nvSpPr>
        <p:spPr>
          <a:xfrm rot="1236705">
            <a:off x="9166459" y="985669"/>
            <a:ext cx="506349" cy="157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46"/>
          <p:cNvSpPr/>
          <p:nvPr/>
        </p:nvSpPr>
        <p:spPr>
          <a:xfrm>
            <a:off x="5730775" y="3629693"/>
            <a:ext cx="4007675" cy="1513800"/>
          </a:xfrm>
          <a:custGeom>
            <a:avLst/>
            <a:gdLst/>
            <a:ahLst/>
            <a:cxnLst/>
            <a:rect l="l" t="t" r="r" b="b"/>
            <a:pathLst>
              <a:path w="160307" h="60552" extrusionOk="0">
                <a:moveTo>
                  <a:pt x="160307" y="5826"/>
                </a:moveTo>
                <a:cubicBezTo>
                  <a:pt x="157123" y="1044"/>
                  <a:pt x="149464" y="1794"/>
                  <a:pt x="143786" y="921"/>
                </a:cubicBezTo>
                <a:cubicBezTo>
                  <a:pt x="136929" y="-134"/>
                  <a:pt x="128355" y="-1067"/>
                  <a:pt x="123134" y="3502"/>
                </a:cubicBezTo>
                <a:cubicBezTo>
                  <a:pt x="116064" y="9689"/>
                  <a:pt x="122616" y="22710"/>
                  <a:pt x="119004" y="31382"/>
                </a:cubicBezTo>
                <a:cubicBezTo>
                  <a:pt x="116030" y="38522"/>
                  <a:pt x="105977" y="40659"/>
                  <a:pt x="98353" y="41966"/>
                </a:cubicBezTo>
                <a:cubicBezTo>
                  <a:pt x="87750" y="43784"/>
                  <a:pt x="76652" y="44495"/>
                  <a:pt x="66085" y="42482"/>
                </a:cubicBezTo>
                <a:cubicBezTo>
                  <a:pt x="52790" y="39950"/>
                  <a:pt x="39602" y="31566"/>
                  <a:pt x="26331" y="34221"/>
                </a:cubicBezTo>
                <a:cubicBezTo>
                  <a:pt x="14160" y="36656"/>
                  <a:pt x="0" y="48139"/>
                  <a:pt x="0" y="60552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808" name="Google Shape;808;p46"/>
          <p:cNvSpPr/>
          <p:nvPr/>
        </p:nvSpPr>
        <p:spPr>
          <a:xfrm>
            <a:off x="-25825" y="0"/>
            <a:ext cx="2110325" cy="1535950"/>
          </a:xfrm>
          <a:custGeom>
            <a:avLst/>
            <a:gdLst/>
            <a:ahLst/>
            <a:cxnLst/>
            <a:rect l="l" t="t" r="r" b="b"/>
            <a:pathLst>
              <a:path w="84413" h="61438" extrusionOk="0">
                <a:moveTo>
                  <a:pt x="84413" y="0"/>
                </a:moveTo>
                <a:cubicBezTo>
                  <a:pt x="78521" y="8836"/>
                  <a:pt x="68345" y="19006"/>
                  <a:pt x="57824" y="17554"/>
                </a:cubicBezTo>
                <a:cubicBezTo>
                  <a:pt x="53591" y="16970"/>
                  <a:pt x="44858" y="16187"/>
                  <a:pt x="46208" y="12133"/>
                </a:cubicBezTo>
                <a:cubicBezTo>
                  <a:pt x="47516" y="8207"/>
                  <a:pt x="57079" y="11733"/>
                  <a:pt x="58083" y="15747"/>
                </a:cubicBezTo>
                <a:cubicBezTo>
                  <a:pt x="59262" y="20458"/>
                  <a:pt x="55239" y="26308"/>
                  <a:pt x="50855" y="28396"/>
                </a:cubicBezTo>
                <a:cubicBezTo>
                  <a:pt x="39810" y="33657"/>
                  <a:pt x="24152" y="23091"/>
                  <a:pt x="14198" y="30203"/>
                </a:cubicBezTo>
                <a:cubicBezTo>
                  <a:pt x="4892" y="36851"/>
                  <a:pt x="11437" y="61438"/>
                  <a:pt x="0" y="6143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809" name="Google Shape;809;p46"/>
          <p:cNvGrpSpPr/>
          <p:nvPr/>
        </p:nvGrpSpPr>
        <p:grpSpPr>
          <a:xfrm>
            <a:off x="8267176" y="113101"/>
            <a:ext cx="755798" cy="318584"/>
            <a:chOff x="2925600" y="556000"/>
            <a:chExt cx="915675" cy="385975"/>
          </a:xfrm>
        </p:grpSpPr>
        <p:sp>
          <p:nvSpPr>
            <p:cNvPr id="810" name="Google Shape;810;p46"/>
            <p:cNvSpPr/>
            <p:nvPr/>
          </p:nvSpPr>
          <p:spPr>
            <a:xfrm>
              <a:off x="2925600" y="556000"/>
              <a:ext cx="915675" cy="385975"/>
            </a:xfrm>
            <a:custGeom>
              <a:avLst/>
              <a:gdLst/>
              <a:ahLst/>
              <a:cxnLst/>
              <a:rect l="l" t="t" r="r" b="b"/>
              <a:pathLst>
                <a:path w="36627" h="15439" extrusionOk="0">
                  <a:moveTo>
                    <a:pt x="22097" y="1"/>
                  </a:moveTo>
                  <a:cubicBezTo>
                    <a:pt x="19122" y="1"/>
                    <a:pt x="16099" y="1625"/>
                    <a:pt x="14777" y="4898"/>
                  </a:cubicBezTo>
                  <a:cubicBezTo>
                    <a:pt x="14530" y="4859"/>
                    <a:pt x="14290" y="4843"/>
                    <a:pt x="14062" y="4843"/>
                  </a:cubicBezTo>
                  <a:cubicBezTo>
                    <a:pt x="13491" y="4843"/>
                    <a:pt x="12990" y="4945"/>
                    <a:pt x="12609" y="5064"/>
                  </a:cubicBezTo>
                  <a:cubicBezTo>
                    <a:pt x="11442" y="5431"/>
                    <a:pt x="10608" y="6132"/>
                    <a:pt x="10007" y="6799"/>
                  </a:cubicBezTo>
                  <a:cubicBezTo>
                    <a:pt x="9495" y="6744"/>
                    <a:pt x="8863" y="6697"/>
                    <a:pt x="8167" y="6697"/>
                  </a:cubicBezTo>
                  <a:cubicBezTo>
                    <a:pt x="6323" y="6697"/>
                    <a:pt x="4030" y="7029"/>
                    <a:pt x="2335" y="8433"/>
                  </a:cubicBezTo>
                  <a:cubicBezTo>
                    <a:pt x="1301" y="9267"/>
                    <a:pt x="100" y="10835"/>
                    <a:pt x="100" y="13570"/>
                  </a:cubicBezTo>
                  <a:cubicBezTo>
                    <a:pt x="0" y="14605"/>
                    <a:pt x="834" y="15438"/>
                    <a:pt x="1902" y="15438"/>
                  </a:cubicBezTo>
                  <a:lnTo>
                    <a:pt x="34758" y="15438"/>
                  </a:lnTo>
                  <a:cubicBezTo>
                    <a:pt x="35259" y="15438"/>
                    <a:pt x="35759" y="15238"/>
                    <a:pt x="36093" y="14905"/>
                  </a:cubicBezTo>
                  <a:cubicBezTo>
                    <a:pt x="36426" y="14571"/>
                    <a:pt x="36626" y="14071"/>
                    <a:pt x="36626" y="13570"/>
                  </a:cubicBezTo>
                  <a:cubicBezTo>
                    <a:pt x="36593" y="11336"/>
                    <a:pt x="35092" y="7299"/>
                    <a:pt x="29788" y="6465"/>
                  </a:cubicBezTo>
                  <a:cubicBezTo>
                    <a:pt x="29288" y="2729"/>
                    <a:pt x="26252" y="428"/>
                    <a:pt x="23083" y="61"/>
                  </a:cubicBezTo>
                  <a:cubicBezTo>
                    <a:pt x="22757" y="21"/>
                    <a:pt x="22427" y="1"/>
                    <a:pt x="220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6"/>
            <p:cNvSpPr/>
            <p:nvPr/>
          </p:nvSpPr>
          <p:spPr>
            <a:xfrm>
              <a:off x="2973125" y="601900"/>
              <a:ext cx="821450" cy="293375"/>
            </a:xfrm>
            <a:custGeom>
              <a:avLst/>
              <a:gdLst/>
              <a:ahLst/>
              <a:cxnLst/>
              <a:rect l="l" t="t" r="r" b="b"/>
              <a:pathLst>
                <a:path w="32858" h="11735" extrusionOk="0">
                  <a:moveTo>
                    <a:pt x="20178" y="1"/>
                  </a:moveTo>
                  <a:cubicBezTo>
                    <a:pt x="17435" y="1"/>
                    <a:pt x="14656" y="1722"/>
                    <a:pt x="14111" y="5430"/>
                  </a:cubicBezTo>
                  <a:cubicBezTo>
                    <a:pt x="13371" y="5028"/>
                    <a:pt x="12710" y="4870"/>
                    <a:pt x="12128" y="4870"/>
                  </a:cubicBezTo>
                  <a:cubicBezTo>
                    <a:pt x="10008" y="4870"/>
                    <a:pt x="8940" y="6964"/>
                    <a:pt x="8940" y="6964"/>
                  </a:cubicBezTo>
                  <a:cubicBezTo>
                    <a:pt x="8940" y="6964"/>
                    <a:pt x="7781" y="6722"/>
                    <a:pt x="6297" y="6722"/>
                  </a:cubicBezTo>
                  <a:cubicBezTo>
                    <a:pt x="3661" y="6722"/>
                    <a:pt x="1" y="7487"/>
                    <a:pt x="1" y="11734"/>
                  </a:cubicBezTo>
                  <a:lnTo>
                    <a:pt x="32857" y="11734"/>
                  </a:lnTo>
                  <a:cubicBezTo>
                    <a:pt x="32857" y="11734"/>
                    <a:pt x="32757" y="6431"/>
                    <a:pt x="26053" y="6331"/>
                  </a:cubicBezTo>
                  <a:cubicBezTo>
                    <a:pt x="26390" y="2242"/>
                    <a:pt x="23308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DE4432D9-1C0E-2420-8EAB-6B6A0CBE5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777" y="451502"/>
            <a:ext cx="1799553" cy="24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B0D29B-7403-8C84-3116-C939FA106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761" y="2872709"/>
            <a:ext cx="2844640" cy="213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3F50A46-8DCA-D581-EE18-E2F58982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r="12111"/>
          <a:stretch/>
        </p:blipFill>
        <p:spPr bwMode="auto">
          <a:xfrm>
            <a:off x="239695" y="451502"/>
            <a:ext cx="1955376" cy="252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0BBD583-4192-58D0-611B-16AFA497A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1" y="2507173"/>
            <a:ext cx="1873704" cy="25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obraziť zdrojový obrázok">
            <a:extLst>
              <a:ext uri="{FF2B5EF4-FFF2-40B4-BE49-F238E27FC236}">
                <a16:creationId xmlns:a16="http://schemas.microsoft.com/office/drawing/2014/main" id="{928A765E-8F46-3CAD-D2F3-A5C01479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76214"/>
            <a:ext cx="2487581" cy="16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ie je k dispozícii žiadny popis.">
            <a:extLst>
              <a:ext uri="{FF2B5EF4-FFF2-40B4-BE49-F238E27FC236}">
                <a16:creationId xmlns:a16="http://schemas.microsoft.com/office/drawing/2014/main" id="{9AABF8BC-4B4F-C0C6-1B09-E45E7661B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885;p48">
            <a:extLst>
              <a:ext uri="{FF2B5EF4-FFF2-40B4-BE49-F238E27FC236}">
                <a16:creationId xmlns:a16="http://schemas.microsoft.com/office/drawing/2014/main" id="{591A6C89-E2C8-9AE9-378D-9CF24D034571}"/>
              </a:ext>
            </a:extLst>
          </p:cNvPr>
          <p:cNvSpPr/>
          <p:nvPr/>
        </p:nvSpPr>
        <p:spPr>
          <a:xfrm rot="220992">
            <a:off x="5841826" y="3632771"/>
            <a:ext cx="2287607" cy="128379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34CC4BC-0310-EEF3-BB85-A7A7A0FD7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16629">
            <a:off x="5637072" y="3523520"/>
            <a:ext cx="2448660" cy="1276426"/>
          </a:xfrm>
        </p:spPr>
        <p:txBody>
          <a:bodyPr/>
          <a:lstStyle/>
          <a:p>
            <a:r>
              <a:rPr lang="sk-SK" b="1" dirty="0"/>
              <a:t>Ď</a:t>
            </a:r>
            <a:r>
              <a:rPr lang="sk-SK" sz="2000" b="1" dirty="0"/>
              <a:t>akujeme za pozornos</a:t>
            </a:r>
            <a:r>
              <a:rPr lang="sk-SK" sz="2400" b="1" dirty="0"/>
              <a:t>ť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31AEFFB-5345-4394-29D2-8BE7811A5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498" y="4555716"/>
            <a:ext cx="631972" cy="47720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7448E44-55C3-BAB7-0C06-5DCBA5F32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00" y="4696698"/>
            <a:ext cx="432854" cy="40237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4351C70-BC30-8969-DA5D-B86E0610F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67086">
            <a:off x="5691313" y="3423575"/>
            <a:ext cx="651613" cy="50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8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2AEA9E-E036-BB1B-880E-C885C8FD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82" y="244253"/>
            <a:ext cx="7704000" cy="572700"/>
          </a:xfrm>
        </p:spPr>
        <p:txBody>
          <a:bodyPr/>
          <a:lstStyle/>
          <a:p>
            <a:r>
              <a:rPr lang="sk-SK" dirty="0"/>
              <a:t>ÚVOD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71D2CF-4C01-0F16-64AB-AC0A860E6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6888" y="1427356"/>
            <a:ext cx="5261729" cy="3442057"/>
          </a:xfrm>
        </p:spPr>
        <p:txBody>
          <a:bodyPr/>
          <a:lstStyle/>
          <a:p>
            <a:pPr algn="l"/>
            <a:r>
              <a:rPr lang="sk-SK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Španielsko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(dlhý tvar </a:t>
            </a:r>
            <a:r>
              <a:rPr lang="sk-SK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Španielske kráľovstvo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je krajina v juhozápadnej Európe na Pyrenejskom polostrove.</a:t>
            </a:r>
          </a:p>
          <a:p>
            <a:pPr algn="l"/>
            <a:r>
              <a:rPr lang="sk-SK" dirty="0">
                <a:solidFill>
                  <a:srgbClr val="202122"/>
                </a:solidFill>
                <a:latin typeface="Arial" panose="020B0604020202020204" pitchFamily="34" charset="0"/>
              </a:rPr>
              <a:t>D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elí sa na 17 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autonómnych spoločenstiev</a:t>
            </a:r>
            <a:r>
              <a:rPr lang="sk-SK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 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2 autonómne mestá.</a:t>
            </a:r>
          </a:p>
          <a:p>
            <a:pPr algn="l"/>
            <a:endParaRPr lang="sk-SK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Štátne zriadenie: konštitučná monarchia</a:t>
            </a:r>
          </a:p>
          <a:p>
            <a:pPr algn="l"/>
            <a:endParaRPr lang="sk-SK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sk-SK" dirty="0">
                <a:solidFill>
                  <a:srgbClr val="202122"/>
                </a:solidFill>
                <a:latin typeface="Arial" panose="020B0604020202020204" pitchFamily="34" charset="0"/>
              </a:rPr>
              <a:t>	Hlavné mesto: Madrid</a:t>
            </a:r>
          </a:p>
          <a:p>
            <a:endParaRPr lang="sk-SK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sk-SK" dirty="0">
                <a:latin typeface="+mn-lt"/>
              </a:rPr>
              <a:t>	</a:t>
            </a:r>
            <a:r>
              <a:rPr lang="sk-SK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Rozloha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: </a:t>
            </a:r>
            <a:r>
              <a:rPr lang="sk-SK" b="0" i="0" dirty="0">
                <a:solidFill>
                  <a:srgbClr val="202122"/>
                </a:solidFill>
                <a:effectLst/>
                <a:latin typeface="+mn-lt"/>
              </a:rPr>
              <a:t>505 990 km²</a:t>
            </a:r>
          </a:p>
          <a:p>
            <a:pPr algn="l"/>
            <a:r>
              <a:rPr lang="sk-SK" dirty="0">
                <a:solidFill>
                  <a:srgbClr val="202122"/>
                </a:solidFill>
                <a:latin typeface="+mn-lt"/>
              </a:rPr>
              <a:t>	</a:t>
            </a:r>
          </a:p>
          <a:p>
            <a:pPr algn="l"/>
            <a:r>
              <a:rPr lang="sk-SK" b="0" i="0" dirty="0">
                <a:solidFill>
                  <a:srgbClr val="202122"/>
                </a:solidFill>
                <a:effectLst/>
                <a:latin typeface="+mn-lt"/>
              </a:rPr>
              <a:t>	</a:t>
            </a:r>
            <a:r>
              <a:rPr lang="sk-SK" dirty="0">
                <a:solidFill>
                  <a:srgbClr val="202122"/>
                </a:solidFill>
                <a:latin typeface="+mn-lt"/>
              </a:rPr>
              <a:t>Počet obyvateľov: 47,1 miliónov</a:t>
            </a:r>
          </a:p>
          <a:p>
            <a:pPr algn="l"/>
            <a:endParaRPr lang="sk-SK" dirty="0">
              <a:solidFill>
                <a:srgbClr val="202122"/>
              </a:solidFill>
              <a:latin typeface="+mn-lt"/>
            </a:endParaRPr>
          </a:p>
          <a:p>
            <a:pPr algn="l"/>
            <a:r>
              <a:rPr lang="sk-SK" b="0" i="0" dirty="0">
                <a:solidFill>
                  <a:srgbClr val="202122"/>
                </a:solidFill>
                <a:effectLst/>
                <a:latin typeface="+mn-lt"/>
              </a:rPr>
              <a:t>	Úradný jazyk: Španielčina</a:t>
            </a:r>
          </a:p>
          <a:p>
            <a:pPr algn="l"/>
            <a:endParaRPr lang="sk-SK" dirty="0">
              <a:solidFill>
                <a:srgbClr val="202122"/>
              </a:solidFill>
              <a:latin typeface="+mn-lt"/>
            </a:endParaRPr>
          </a:p>
          <a:p>
            <a:pPr algn="l"/>
            <a:r>
              <a:rPr lang="sk-SK" b="0" i="0" dirty="0">
                <a:solidFill>
                  <a:srgbClr val="202122"/>
                </a:solidFill>
                <a:effectLst/>
                <a:latin typeface="+mn-lt"/>
              </a:rPr>
              <a:t>	Peňažná mena: Euro</a:t>
            </a:r>
          </a:p>
          <a:p>
            <a:pPr algn="l"/>
            <a:endParaRPr lang="sk-SK" dirty="0">
              <a:solidFill>
                <a:srgbClr val="202122"/>
              </a:solidFill>
              <a:latin typeface="+mn-lt"/>
            </a:endParaRPr>
          </a:p>
          <a:p>
            <a:pPr algn="l"/>
            <a:r>
              <a:rPr lang="sk-SK" dirty="0">
                <a:solidFill>
                  <a:srgbClr val="202122"/>
                </a:solidFill>
                <a:latin typeface="+mn-lt"/>
              </a:rPr>
              <a:t>	</a:t>
            </a:r>
          </a:p>
          <a:p>
            <a:pPr algn="l"/>
            <a:r>
              <a:rPr lang="sk-SK" dirty="0">
                <a:solidFill>
                  <a:srgbClr val="202122"/>
                </a:solidFill>
                <a:latin typeface="+mn-lt"/>
              </a:rPr>
              <a:t>	</a:t>
            </a:r>
          </a:p>
          <a:p>
            <a:pPr algn="l"/>
            <a:r>
              <a:rPr lang="sk-SK" b="0" i="0" dirty="0">
                <a:solidFill>
                  <a:srgbClr val="202122"/>
                </a:solidFill>
                <a:effectLst/>
                <a:latin typeface="+mn-lt"/>
              </a:rPr>
              <a:t>	</a:t>
            </a:r>
          </a:p>
          <a:p>
            <a:pPr algn="l"/>
            <a:endParaRPr lang="sk-SK" dirty="0">
              <a:solidFill>
                <a:srgbClr val="202122"/>
              </a:solidFill>
              <a:latin typeface="+mn-lt"/>
            </a:endParaRPr>
          </a:p>
          <a:p>
            <a:pPr algn="l"/>
            <a:r>
              <a:rPr lang="sk-SK" b="0" i="0" dirty="0">
                <a:solidFill>
                  <a:srgbClr val="202122"/>
                </a:solidFill>
                <a:effectLst/>
                <a:latin typeface="+mn-lt"/>
              </a:rPr>
              <a:t>	</a:t>
            </a:r>
          </a:p>
          <a:p>
            <a:pPr algn="l"/>
            <a:r>
              <a:rPr lang="sk-SK" dirty="0">
                <a:solidFill>
                  <a:srgbClr val="202122"/>
                </a:solidFill>
                <a:latin typeface="+mn-lt"/>
              </a:rPr>
              <a:t> </a:t>
            </a:r>
          </a:p>
          <a:p>
            <a:pPr algn="l"/>
            <a:r>
              <a:rPr lang="sk-SK" b="0" i="0" dirty="0">
                <a:solidFill>
                  <a:srgbClr val="202122"/>
                </a:solidFill>
                <a:effectLst/>
                <a:latin typeface="+mn-lt"/>
              </a:rPr>
              <a:t>	</a:t>
            </a:r>
          </a:p>
          <a:p>
            <a:pPr algn="l"/>
            <a:endParaRPr lang="sk-SK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endParaRPr lang="sk-SK" dirty="0"/>
          </a:p>
        </p:txBody>
      </p:sp>
      <p:pic>
        <p:nvPicPr>
          <p:cNvPr id="6146" name="Picture 2" descr="Zobraziť zdrojový obrázok">
            <a:extLst>
              <a:ext uri="{FF2B5EF4-FFF2-40B4-BE49-F238E27FC236}">
                <a16:creationId xmlns:a16="http://schemas.microsoft.com/office/drawing/2014/main" id="{97ED43E8-D8D4-CB73-E771-6FCEBBF71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35" y="148171"/>
            <a:ext cx="2307582" cy="123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obraziť zdrojový obrázok">
            <a:extLst>
              <a:ext uri="{FF2B5EF4-FFF2-40B4-BE49-F238E27FC236}">
                <a16:creationId xmlns:a16="http://schemas.microsoft.com/office/drawing/2014/main" id="{A5AD34ED-B87B-E4D4-D63B-D3AAD8FDB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/>
          <a:stretch/>
        </p:blipFill>
        <p:spPr bwMode="auto">
          <a:xfrm>
            <a:off x="186134" y="201273"/>
            <a:ext cx="2917229" cy="30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lajka Španielska">
            <a:extLst>
              <a:ext uri="{FF2B5EF4-FFF2-40B4-BE49-F238E27FC236}">
                <a16:creationId xmlns:a16="http://schemas.microsoft.com/office/drawing/2014/main" id="{0422C234-8EE4-55FC-A06C-131E44C4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1" y="3508069"/>
            <a:ext cx="1517495" cy="100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Znak Španielska">
            <a:extLst>
              <a:ext uri="{FF2B5EF4-FFF2-40B4-BE49-F238E27FC236}">
                <a16:creationId xmlns:a16="http://schemas.microsoft.com/office/drawing/2014/main" id="{E7053DB8-4986-EC3E-A4DA-4C36243B1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738" y="3607064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F4CF1EB-6277-44A4-79AA-A02F4CC69129}"/>
              </a:ext>
            </a:extLst>
          </p:cNvPr>
          <p:cNvSpPr txBox="1"/>
          <p:nvPr/>
        </p:nvSpPr>
        <p:spPr>
          <a:xfrm>
            <a:off x="483220" y="4530232"/>
            <a:ext cx="1190625" cy="313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Vlajka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9D46A6EC-E233-79B1-8F4B-3C2A7E0B1AC1}"/>
              </a:ext>
            </a:extLst>
          </p:cNvPr>
          <p:cNvSpPr txBox="1"/>
          <p:nvPr/>
        </p:nvSpPr>
        <p:spPr>
          <a:xfrm>
            <a:off x="2497129" y="4510766"/>
            <a:ext cx="939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Znak</a:t>
            </a:r>
          </a:p>
        </p:txBody>
      </p:sp>
    </p:spTree>
    <p:extLst>
      <p:ext uri="{BB962C8B-B14F-4D97-AF65-F5344CB8AC3E}">
        <p14:creationId xmlns:p14="http://schemas.microsoft.com/office/powerpoint/2010/main" val="3835749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>
            <a:extLst>
              <a:ext uri="{FF2B5EF4-FFF2-40B4-BE49-F238E27FC236}">
                <a16:creationId xmlns:a16="http://schemas.microsoft.com/office/drawing/2014/main" id="{3BD1E622-82BE-F8B0-2A6B-BD34F600415B}"/>
              </a:ext>
            </a:extLst>
          </p:cNvPr>
          <p:cNvSpPr/>
          <p:nvPr/>
        </p:nvSpPr>
        <p:spPr>
          <a:xfrm>
            <a:off x="677321" y="716471"/>
            <a:ext cx="4297457" cy="3750282"/>
          </a:xfrm>
          <a:prstGeom prst="rect">
            <a:avLst/>
          </a:prstGeom>
          <a:solidFill>
            <a:srgbClr val="F9F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59" name="Google Shape;359;p38"/>
          <p:cNvSpPr/>
          <p:nvPr/>
        </p:nvSpPr>
        <p:spPr>
          <a:xfrm>
            <a:off x="5532622" y="900150"/>
            <a:ext cx="3142769" cy="3679751"/>
          </a:xfrm>
          <a:custGeom>
            <a:avLst/>
            <a:gdLst/>
            <a:ahLst/>
            <a:cxnLst/>
            <a:rect l="l" t="t" r="r" b="b"/>
            <a:pathLst>
              <a:path w="145077" h="170962" extrusionOk="0">
                <a:moveTo>
                  <a:pt x="0" y="0"/>
                </a:moveTo>
                <a:cubicBezTo>
                  <a:pt x="5980" y="13943"/>
                  <a:pt x="19230" y="26293"/>
                  <a:pt x="33817" y="30461"/>
                </a:cubicBezTo>
                <a:cubicBezTo>
                  <a:pt x="41095" y="32541"/>
                  <a:pt x="58991" y="34170"/>
                  <a:pt x="56275" y="27105"/>
                </a:cubicBezTo>
                <a:cubicBezTo>
                  <a:pt x="55115" y="24086"/>
                  <a:pt x="50688" y="21090"/>
                  <a:pt x="47757" y="22458"/>
                </a:cubicBezTo>
                <a:cubicBezTo>
                  <a:pt x="42621" y="24854"/>
                  <a:pt x="39802" y="31533"/>
                  <a:pt x="39238" y="37172"/>
                </a:cubicBezTo>
                <a:cubicBezTo>
                  <a:pt x="38139" y="48167"/>
                  <a:pt x="46167" y="59684"/>
                  <a:pt x="54985" y="66343"/>
                </a:cubicBezTo>
                <a:cubicBezTo>
                  <a:pt x="67266" y="75616"/>
                  <a:pt x="82452" y="81318"/>
                  <a:pt x="97578" y="84154"/>
                </a:cubicBezTo>
                <a:cubicBezTo>
                  <a:pt x="108199" y="86145"/>
                  <a:pt x="121805" y="85268"/>
                  <a:pt x="128556" y="93706"/>
                </a:cubicBezTo>
                <a:cubicBezTo>
                  <a:pt x="131571" y="97474"/>
                  <a:pt x="131413" y="104985"/>
                  <a:pt x="127781" y="108162"/>
                </a:cubicBezTo>
                <a:cubicBezTo>
                  <a:pt x="117517" y="117142"/>
                  <a:pt x="98518" y="122420"/>
                  <a:pt x="97837" y="136041"/>
                </a:cubicBezTo>
                <a:cubicBezTo>
                  <a:pt x="96870" y="155382"/>
                  <a:pt x="126703" y="175975"/>
                  <a:pt x="145077" y="169858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sk-SK" dirty="0"/>
          </a:p>
        </p:txBody>
      </p:sp>
      <p:sp>
        <p:nvSpPr>
          <p:cNvPr id="360" name="Google Shape;360;p38"/>
          <p:cNvSpPr txBox="1">
            <a:spLocks noGrp="1"/>
          </p:cNvSpPr>
          <p:nvPr>
            <p:ph type="title"/>
          </p:nvPr>
        </p:nvSpPr>
        <p:spPr>
          <a:xfrm>
            <a:off x="1426177" y="-93546"/>
            <a:ext cx="4297457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600" dirty="0"/>
              <a:t>Cestovanie...                </a:t>
            </a:r>
            <a:endParaRPr sz="3600" dirty="0"/>
          </a:p>
        </p:txBody>
      </p:sp>
      <p:grpSp>
        <p:nvGrpSpPr>
          <p:cNvPr id="363" name="Google Shape;363;p38"/>
          <p:cNvGrpSpPr/>
          <p:nvPr/>
        </p:nvGrpSpPr>
        <p:grpSpPr>
          <a:xfrm>
            <a:off x="5294914" y="119683"/>
            <a:ext cx="3753595" cy="4495972"/>
            <a:chOff x="-4574257" y="3348156"/>
            <a:chExt cx="3753595" cy="4495972"/>
          </a:xfrm>
        </p:grpSpPr>
        <p:sp>
          <p:nvSpPr>
            <p:cNvPr id="366" name="Google Shape;366;p38"/>
            <p:cNvSpPr/>
            <p:nvPr/>
          </p:nvSpPr>
          <p:spPr>
            <a:xfrm>
              <a:off x="-1361285" y="7170852"/>
              <a:ext cx="540623" cy="673276"/>
            </a:xfrm>
            <a:custGeom>
              <a:avLst/>
              <a:gdLst/>
              <a:ahLst/>
              <a:cxnLst/>
              <a:rect l="l" t="t" r="r" b="b"/>
              <a:pathLst>
                <a:path w="25086" h="35293" extrusionOk="0">
                  <a:moveTo>
                    <a:pt x="12543" y="1"/>
                  </a:moveTo>
                  <a:cubicBezTo>
                    <a:pt x="19481" y="1"/>
                    <a:pt x="25085" y="5638"/>
                    <a:pt x="25085" y="12576"/>
                  </a:cubicBezTo>
                  <a:cubicBezTo>
                    <a:pt x="25085" y="14945"/>
                    <a:pt x="24418" y="17180"/>
                    <a:pt x="23251" y="19081"/>
                  </a:cubicBezTo>
                  <a:lnTo>
                    <a:pt x="13877" y="34525"/>
                  </a:lnTo>
                  <a:cubicBezTo>
                    <a:pt x="13644" y="34992"/>
                    <a:pt x="13144" y="35293"/>
                    <a:pt x="12543" y="35293"/>
                  </a:cubicBezTo>
                  <a:cubicBezTo>
                    <a:pt x="12009" y="35293"/>
                    <a:pt x="11509" y="34992"/>
                    <a:pt x="11209" y="34525"/>
                  </a:cubicBezTo>
                  <a:lnTo>
                    <a:pt x="1836" y="19081"/>
                  </a:lnTo>
                  <a:cubicBezTo>
                    <a:pt x="668" y="17180"/>
                    <a:pt x="1" y="14945"/>
                    <a:pt x="1" y="12576"/>
                  </a:cubicBezTo>
                  <a:cubicBezTo>
                    <a:pt x="34" y="5638"/>
                    <a:pt x="5605" y="1"/>
                    <a:pt x="12543" y="1"/>
                  </a:cubicBezTo>
                  <a:close/>
                  <a:moveTo>
                    <a:pt x="12543" y="7339"/>
                  </a:moveTo>
                  <a:cubicBezTo>
                    <a:pt x="9674" y="7339"/>
                    <a:pt x="7339" y="9674"/>
                    <a:pt x="7339" y="12576"/>
                  </a:cubicBezTo>
                  <a:cubicBezTo>
                    <a:pt x="7339" y="15445"/>
                    <a:pt x="9674" y="17780"/>
                    <a:pt x="12543" y="17780"/>
                  </a:cubicBezTo>
                  <a:cubicBezTo>
                    <a:pt x="15412" y="17780"/>
                    <a:pt x="17747" y="15445"/>
                    <a:pt x="17747" y="12576"/>
                  </a:cubicBezTo>
                  <a:cubicBezTo>
                    <a:pt x="17780" y="9674"/>
                    <a:pt x="15479" y="7339"/>
                    <a:pt x="12543" y="73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-3269571" y="3981971"/>
              <a:ext cx="540623" cy="750550"/>
            </a:xfrm>
            <a:custGeom>
              <a:avLst/>
              <a:gdLst/>
              <a:ahLst/>
              <a:cxnLst/>
              <a:rect l="l" t="t" r="r" b="b"/>
              <a:pathLst>
                <a:path w="25119" h="35293" extrusionOk="0">
                  <a:moveTo>
                    <a:pt x="12543" y="1"/>
                  </a:moveTo>
                  <a:cubicBezTo>
                    <a:pt x="19481" y="1"/>
                    <a:pt x="25118" y="5638"/>
                    <a:pt x="25118" y="12576"/>
                  </a:cubicBezTo>
                  <a:cubicBezTo>
                    <a:pt x="25118" y="14945"/>
                    <a:pt x="24451" y="17180"/>
                    <a:pt x="23284" y="19081"/>
                  </a:cubicBezTo>
                  <a:lnTo>
                    <a:pt x="13910" y="34525"/>
                  </a:lnTo>
                  <a:cubicBezTo>
                    <a:pt x="13643" y="34992"/>
                    <a:pt x="13143" y="35293"/>
                    <a:pt x="12576" y="35293"/>
                  </a:cubicBezTo>
                  <a:cubicBezTo>
                    <a:pt x="12009" y="35293"/>
                    <a:pt x="11508" y="34992"/>
                    <a:pt x="11242" y="34525"/>
                  </a:cubicBezTo>
                  <a:lnTo>
                    <a:pt x="1835" y="19081"/>
                  </a:lnTo>
                  <a:cubicBezTo>
                    <a:pt x="667" y="17180"/>
                    <a:pt x="0" y="14945"/>
                    <a:pt x="0" y="12576"/>
                  </a:cubicBezTo>
                  <a:cubicBezTo>
                    <a:pt x="0" y="5638"/>
                    <a:pt x="5638" y="1"/>
                    <a:pt x="12543" y="1"/>
                  </a:cubicBezTo>
                  <a:close/>
                  <a:moveTo>
                    <a:pt x="12543" y="7339"/>
                  </a:moveTo>
                  <a:cubicBezTo>
                    <a:pt x="9674" y="7339"/>
                    <a:pt x="7339" y="9674"/>
                    <a:pt x="7339" y="12576"/>
                  </a:cubicBezTo>
                  <a:cubicBezTo>
                    <a:pt x="7339" y="15445"/>
                    <a:pt x="9674" y="17780"/>
                    <a:pt x="12543" y="17780"/>
                  </a:cubicBezTo>
                  <a:cubicBezTo>
                    <a:pt x="15445" y="17780"/>
                    <a:pt x="17780" y="15445"/>
                    <a:pt x="17780" y="12576"/>
                  </a:cubicBezTo>
                  <a:cubicBezTo>
                    <a:pt x="17813" y="9674"/>
                    <a:pt x="15445" y="7339"/>
                    <a:pt x="12543" y="73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4" name="Google Shape;384;p38"/>
            <p:cNvSpPr/>
            <p:nvPr/>
          </p:nvSpPr>
          <p:spPr>
            <a:xfrm>
              <a:off x="-4574257" y="3348156"/>
              <a:ext cx="520257" cy="750551"/>
            </a:xfrm>
            <a:custGeom>
              <a:avLst/>
              <a:gdLst/>
              <a:ahLst/>
              <a:cxnLst/>
              <a:rect l="l" t="t" r="r" b="b"/>
              <a:pathLst>
                <a:path w="25086" h="35293" extrusionOk="0">
                  <a:moveTo>
                    <a:pt x="12543" y="1"/>
                  </a:moveTo>
                  <a:cubicBezTo>
                    <a:pt x="19448" y="1"/>
                    <a:pt x="25086" y="5638"/>
                    <a:pt x="25086" y="12576"/>
                  </a:cubicBezTo>
                  <a:cubicBezTo>
                    <a:pt x="25086" y="14945"/>
                    <a:pt x="24418" y="17180"/>
                    <a:pt x="23251" y="19081"/>
                  </a:cubicBezTo>
                  <a:lnTo>
                    <a:pt x="13878" y="34525"/>
                  </a:lnTo>
                  <a:cubicBezTo>
                    <a:pt x="13611" y="34992"/>
                    <a:pt x="13110" y="35293"/>
                    <a:pt x="12543" y="35293"/>
                  </a:cubicBezTo>
                  <a:cubicBezTo>
                    <a:pt x="12010" y="35293"/>
                    <a:pt x="11509" y="34992"/>
                    <a:pt x="11209" y="34525"/>
                  </a:cubicBezTo>
                  <a:lnTo>
                    <a:pt x="1836" y="19081"/>
                  </a:lnTo>
                  <a:cubicBezTo>
                    <a:pt x="668" y="17180"/>
                    <a:pt x="1" y="14945"/>
                    <a:pt x="1" y="12576"/>
                  </a:cubicBezTo>
                  <a:cubicBezTo>
                    <a:pt x="1" y="5638"/>
                    <a:pt x="5605" y="1"/>
                    <a:pt x="12543" y="1"/>
                  </a:cubicBezTo>
                  <a:close/>
                  <a:moveTo>
                    <a:pt x="12543" y="7339"/>
                  </a:moveTo>
                  <a:cubicBezTo>
                    <a:pt x="9675" y="7339"/>
                    <a:pt x="7340" y="9674"/>
                    <a:pt x="7340" y="12576"/>
                  </a:cubicBezTo>
                  <a:cubicBezTo>
                    <a:pt x="7340" y="15445"/>
                    <a:pt x="9675" y="17780"/>
                    <a:pt x="12543" y="17780"/>
                  </a:cubicBezTo>
                  <a:cubicBezTo>
                    <a:pt x="15412" y="17780"/>
                    <a:pt x="17747" y="15445"/>
                    <a:pt x="17747" y="12576"/>
                  </a:cubicBezTo>
                  <a:cubicBezTo>
                    <a:pt x="17747" y="9674"/>
                    <a:pt x="15412" y="7339"/>
                    <a:pt x="12543" y="73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5" name="Google Shape;385;p38"/>
          <p:cNvGrpSpPr/>
          <p:nvPr/>
        </p:nvGrpSpPr>
        <p:grpSpPr>
          <a:xfrm>
            <a:off x="6738414" y="2624677"/>
            <a:ext cx="1393867" cy="750550"/>
            <a:chOff x="-1877000" y="703450"/>
            <a:chExt cx="2433425" cy="1265100"/>
          </a:xfrm>
        </p:grpSpPr>
        <p:sp>
          <p:nvSpPr>
            <p:cNvPr id="386" name="Google Shape;386;p38"/>
            <p:cNvSpPr/>
            <p:nvPr/>
          </p:nvSpPr>
          <p:spPr>
            <a:xfrm>
              <a:off x="-1844475" y="703450"/>
              <a:ext cx="2400900" cy="1265100"/>
            </a:xfrm>
            <a:custGeom>
              <a:avLst/>
              <a:gdLst/>
              <a:ahLst/>
              <a:cxnLst/>
              <a:rect l="l" t="t" r="r" b="b"/>
              <a:pathLst>
                <a:path w="96036" h="50604" extrusionOk="0">
                  <a:moveTo>
                    <a:pt x="96036" y="25552"/>
                  </a:moveTo>
                  <a:cubicBezTo>
                    <a:pt x="96036" y="25452"/>
                    <a:pt x="96036" y="25385"/>
                    <a:pt x="96002" y="25285"/>
                  </a:cubicBezTo>
                  <a:cubicBezTo>
                    <a:pt x="96002" y="25218"/>
                    <a:pt x="95935" y="25118"/>
                    <a:pt x="95935" y="25052"/>
                  </a:cubicBezTo>
                  <a:cubicBezTo>
                    <a:pt x="95902" y="24952"/>
                    <a:pt x="95902" y="24885"/>
                    <a:pt x="95869" y="24785"/>
                  </a:cubicBezTo>
                  <a:cubicBezTo>
                    <a:pt x="95835" y="24751"/>
                    <a:pt x="95835" y="24685"/>
                    <a:pt x="95769" y="24618"/>
                  </a:cubicBezTo>
                  <a:cubicBezTo>
                    <a:pt x="95735" y="24551"/>
                    <a:pt x="95702" y="24451"/>
                    <a:pt x="95602" y="24384"/>
                  </a:cubicBezTo>
                  <a:cubicBezTo>
                    <a:pt x="95602" y="24384"/>
                    <a:pt x="95535" y="24284"/>
                    <a:pt x="95535" y="24251"/>
                  </a:cubicBezTo>
                  <a:cubicBezTo>
                    <a:pt x="95502" y="24218"/>
                    <a:pt x="95435" y="24118"/>
                    <a:pt x="95335" y="24051"/>
                  </a:cubicBezTo>
                  <a:cubicBezTo>
                    <a:pt x="95235" y="24018"/>
                    <a:pt x="95168" y="23951"/>
                    <a:pt x="95068" y="23884"/>
                  </a:cubicBezTo>
                  <a:cubicBezTo>
                    <a:pt x="94234" y="23384"/>
                    <a:pt x="91532" y="22049"/>
                    <a:pt x="81692" y="17246"/>
                  </a:cubicBezTo>
                  <a:lnTo>
                    <a:pt x="81692" y="17113"/>
                  </a:lnTo>
                  <a:cubicBezTo>
                    <a:pt x="81692" y="17046"/>
                    <a:pt x="81692" y="16912"/>
                    <a:pt x="81659" y="16846"/>
                  </a:cubicBezTo>
                  <a:cubicBezTo>
                    <a:pt x="81659" y="16746"/>
                    <a:pt x="81659" y="16712"/>
                    <a:pt x="81592" y="16612"/>
                  </a:cubicBezTo>
                  <a:cubicBezTo>
                    <a:pt x="81592" y="16512"/>
                    <a:pt x="81559" y="16412"/>
                    <a:pt x="81559" y="16279"/>
                  </a:cubicBezTo>
                  <a:cubicBezTo>
                    <a:pt x="81559" y="16245"/>
                    <a:pt x="81559" y="16212"/>
                    <a:pt x="81525" y="16112"/>
                  </a:cubicBezTo>
                  <a:cubicBezTo>
                    <a:pt x="81492" y="16012"/>
                    <a:pt x="81492" y="15912"/>
                    <a:pt x="81425" y="15778"/>
                  </a:cubicBezTo>
                  <a:cubicBezTo>
                    <a:pt x="81425" y="15745"/>
                    <a:pt x="81425" y="15712"/>
                    <a:pt x="81392" y="15678"/>
                  </a:cubicBezTo>
                  <a:cubicBezTo>
                    <a:pt x="81358" y="15511"/>
                    <a:pt x="81325" y="15378"/>
                    <a:pt x="81292" y="15211"/>
                  </a:cubicBezTo>
                  <a:lnTo>
                    <a:pt x="81292" y="15211"/>
                  </a:lnTo>
                  <a:cubicBezTo>
                    <a:pt x="80758" y="13743"/>
                    <a:pt x="79891" y="12843"/>
                    <a:pt x="79157" y="12209"/>
                  </a:cubicBezTo>
                  <a:cubicBezTo>
                    <a:pt x="81058" y="2502"/>
                    <a:pt x="81025" y="2369"/>
                    <a:pt x="80991" y="2002"/>
                  </a:cubicBezTo>
                  <a:cubicBezTo>
                    <a:pt x="80825" y="868"/>
                    <a:pt x="79824" y="167"/>
                    <a:pt x="78890" y="34"/>
                  </a:cubicBezTo>
                  <a:cubicBezTo>
                    <a:pt x="78790" y="34"/>
                    <a:pt x="78656" y="0"/>
                    <a:pt x="78356" y="0"/>
                  </a:cubicBezTo>
                  <a:cubicBezTo>
                    <a:pt x="77722" y="0"/>
                    <a:pt x="76488" y="34"/>
                    <a:pt x="75788" y="100"/>
                  </a:cubicBezTo>
                  <a:lnTo>
                    <a:pt x="75554" y="167"/>
                  </a:lnTo>
                  <a:lnTo>
                    <a:pt x="75354" y="200"/>
                  </a:lnTo>
                  <a:cubicBezTo>
                    <a:pt x="75287" y="200"/>
                    <a:pt x="75187" y="234"/>
                    <a:pt x="75121" y="234"/>
                  </a:cubicBezTo>
                  <a:cubicBezTo>
                    <a:pt x="74220" y="501"/>
                    <a:pt x="73653" y="1068"/>
                    <a:pt x="73353" y="1535"/>
                  </a:cubicBezTo>
                  <a:lnTo>
                    <a:pt x="68216" y="11542"/>
                  </a:lnTo>
                  <a:lnTo>
                    <a:pt x="63346" y="8707"/>
                  </a:lnTo>
                  <a:cubicBezTo>
                    <a:pt x="63212" y="8606"/>
                    <a:pt x="62478" y="8206"/>
                    <a:pt x="61444" y="8206"/>
                  </a:cubicBezTo>
                  <a:lnTo>
                    <a:pt x="61211" y="8206"/>
                  </a:lnTo>
                  <a:cubicBezTo>
                    <a:pt x="60343" y="8240"/>
                    <a:pt x="57508" y="9007"/>
                    <a:pt x="57041" y="9207"/>
                  </a:cubicBezTo>
                  <a:cubicBezTo>
                    <a:pt x="56874" y="9274"/>
                    <a:pt x="56774" y="9374"/>
                    <a:pt x="56641" y="9440"/>
                  </a:cubicBezTo>
                  <a:cubicBezTo>
                    <a:pt x="56541" y="9507"/>
                    <a:pt x="56474" y="9574"/>
                    <a:pt x="56441" y="9674"/>
                  </a:cubicBezTo>
                  <a:lnTo>
                    <a:pt x="56341" y="9741"/>
                  </a:lnTo>
                  <a:cubicBezTo>
                    <a:pt x="56307" y="9774"/>
                    <a:pt x="56274" y="9874"/>
                    <a:pt x="56207" y="9907"/>
                  </a:cubicBezTo>
                  <a:cubicBezTo>
                    <a:pt x="56174" y="9941"/>
                    <a:pt x="56140" y="10007"/>
                    <a:pt x="56140" y="10041"/>
                  </a:cubicBezTo>
                  <a:cubicBezTo>
                    <a:pt x="56107" y="10108"/>
                    <a:pt x="56040" y="10174"/>
                    <a:pt x="56007" y="10241"/>
                  </a:cubicBezTo>
                  <a:cubicBezTo>
                    <a:pt x="55974" y="10274"/>
                    <a:pt x="55974" y="10341"/>
                    <a:pt x="55940" y="10408"/>
                  </a:cubicBezTo>
                  <a:cubicBezTo>
                    <a:pt x="55874" y="10508"/>
                    <a:pt x="55874" y="10575"/>
                    <a:pt x="55840" y="10675"/>
                  </a:cubicBezTo>
                  <a:cubicBezTo>
                    <a:pt x="55840" y="10708"/>
                    <a:pt x="55807" y="10775"/>
                    <a:pt x="55807" y="10841"/>
                  </a:cubicBezTo>
                  <a:cubicBezTo>
                    <a:pt x="55807" y="10908"/>
                    <a:pt x="55773" y="11008"/>
                    <a:pt x="55773" y="11108"/>
                  </a:cubicBezTo>
                  <a:lnTo>
                    <a:pt x="55773" y="11342"/>
                  </a:lnTo>
                  <a:cubicBezTo>
                    <a:pt x="55773" y="11408"/>
                    <a:pt x="55773" y="11509"/>
                    <a:pt x="55807" y="11609"/>
                  </a:cubicBezTo>
                  <a:cubicBezTo>
                    <a:pt x="55807" y="11709"/>
                    <a:pt x="55840" y="11775"/>
                    <a:pt x="55840" y="11842"/>
                  </a:cubicBezTo>
                  <a:cubicBezTo>
                    <a:pt x="55874" y="12009"/>
                    <a:pt x="55974" y="12176"/>
                    <a:pt x="56040" y="12342"/>
                  </a:cubicBezTo>
                  <a:cubicBezTo>
                    <a:pt x="56174" y="12543"/>
                    <a:pt x="56341" y="12709"/>
                    <a:pt x="56374" y="12743"/>
                  </a:cubicBezTo>
                  <a:lnTo>
                    <a:pt x="56541" y="12910"/>
                  </a:lnTo>
                  <a:lnTo>
                    <a:pt x="56707" y="13043"/>
                  </a:lnTo>
                  <a:lnTo>
                    <a:pt x="57308" y="13510"/>
                  </a:lnTo>
                  <a:cubicBezTo>
                    <a:pt x="48602" y="14577"/>
                    <a:pt x="41096" y="15511"/>
                    <a:pt x="34925" y="16345"/>
                  </a:cubicBezTo>
                  <a:lnTo>
                    <a:pt x="17146" y="6005"/>
                  </a:lnTo>
                  <a:cubicBezTo>
                    <a:pt x="16946" y="5871"/>
                    <a:pt x="15912" y="5271"/>
                    <a:pt x="14477" y="5271"/>
                  </a:cubicBezTo>
                  <a:lnTo>
                    <a:pt x="14177" y="5271"/>
                  </a:lnTo>
                  <a:cubicBezTo>
                    <a:pt x="12809" y="5371"/>
                    <a:pt x="8073" y="6672"/>
                    <a:pt x="7406" y="6939"/>
                  </a:cubicBezTo>
                  <a:cubicBezTo>
                    <a:pt x="7239" y="7039"/>
                    <a:pt x="7105" y="7105"/>
                    <a:pt x="6939" y="7205"/>
                  </a:cubicBezTo>
                  <a:cubicBezTo>
                    <a:pt x="6905" y="7239"/>
                    <a:pt x="6839" y="7239"/>
                    <a:pt x="6805" y="7272"/>
                  </a:cubicBezTo>
                  <a:cubicBezTo>
                    <a:pt x="6772" y="7339"/>
                    <a:pt x="6672" y="7372"/>
                    <a:pt x="6638" y="7406"/>
                  </a:cubicBezTo>
                  <a:lnTo>
                    <a:pt x="6505" y="7539"/>
                  </a:lnTo>
                  <a:cubicBezTo>
                    <a:pt x="6438" y="7606"/>
                    <a:pt x="6338" y="7739"/>
                    <a:pt x="6271" y="7839"/>
                  </a:cubicBezTo>
                  <a:cubicBezTo>
                    <a:pt x="6271" y="7839"/>
                    <a:pt x="6271" y="7873"/>
                    <a:pt x="6205" y="7873"/>
                  </a:cubicBezTo>
                  <a:lnTo>
                    <a:pt x="5971" y="8240"/>
                  </a:lnTo>
                  <a:cubicBezTo>
                    <a:pt x="5938" y="8273"/>
                    <a:pt x="5938" y="8340"/>
                    <a:pt x="5938" y="8373"/>
                  </a:cubicBezTo>
                  <a:cubicBezTo>
                    <a:pt x="5871" y="8440"/>
                    <a:pt x="5838" y="8573"/>
                    <a:pt x="5804" y="8707"/>
                  </a:cubicBezTo>
                  <a:cubicBezTo>
                    <a:pt x="5804" y="8740"/>
                    <a:pt x="5771" y="8840"/>
                    <a:pt x="5771" y="8873"/>
                  </a:cubicBezTo>
                  <a:cubicBezTo>
                    <a:pt x="5704" y="9007"/>
                    <a:pt x="5704" y="9073"/>
                    <a:pt x="5704" y="9207"/>
                  </a:cubicBezTo>
                  <a:lnTo>
                    <a:pt x="5704" y="9407"/>
                  </a:lnTo>
                  <a:cubicBezTo>
                    <a:pt x="5704" y="9540"/>
                    <a:pt x="5704" y="9674"/>
                    <a:pt x="5771" y="9774"/>
                  </a:cubicBezTo>
                  <a:cubicBezTo>
                    <a:pt x="5771" y="9841"/>
                    <a:pt x="5804" y="9941"/>
                    <a:pt x="5804" y="10007"/>
                  </a:cubicBezTo>
                  <a:cubicBezTo>
                    <a:pt x="5838" y="10208"/>
                    <a:pt x="5938" y="10374"/>
                    <a:pt x="6005" y="10541"/>
                  </a:cubicBezTo>
                  <a:cubicBezTo>
                    <a:pt x="6138" y="10741"/>
                    <a:pt x="6271" y="10875"/>
                    <a:pt x="6338" y="10941"/>
                  </a:cubicBezTo>
                  <a:lnTo>
                    <a:pt x="6438" y="11042"/>
                  </a:lnTo>
                  <a:lnTo>
                    <a:pt x="6538" y="11175"/>
                  </a:lnTo>
                  <a:lnTo>
                    <a:pt x="7672" y="9907"/>
                  </a:lnTo>
                  <a:lnTo>
                    <a:pt x="6605" y="11175"/>
                  </a:lnTo>
                  <a:lnTo>
                    <a:pt x="6772" y="11342"/>
                  </a:lnTo>
                  <a:lnTo>
                    <a:pt x="7472" y="11909"/>
                  </a:lnTo>
                  <a:lnTo>
                    <a:pt x="8540" y="12776"/>
                  </a:lnTo>
                  <a:lnTo>
                    <a:pt x="12042" y="15578"/>
                  </a:lnTo>
                  <a:cubicBezTo>
                    <a:pt x="12042" y="15578"/>
                    <a:pt x="15678" y="18447"/>
                    <a:pt x="16512" y="19114"/>
                  </a:cubicBezTo>
                  <a:cubicBezTo>
                    <a:pt x="13210" y="20081"/>
                    <a:pt x="10608" y="22183"/>
                    <a:pt x="8940" y="23751"/>
                  </a:cubicBezTo>
                  <a:lnTo>
                    <a:pt x="8640" y="24051"/>
                  </a:lnTo>
                  <a:lnTo>
                    <a:pt x="8373" y="24284"/>
                  </a:lnTo>
                  <a:lnTo>
                    <a:pt x="8139" y="24551"/>
                  </a:lnTo>
                  <a:lnTo>
                    <a:pt x="7873" y="24785"/>
                  </a:lnTo>
                  <a:lnTo>
                    <a:pt x="7539" y="25185"/>
                  </a:lnTo>
                  <a:lnTo>
                    <a:pt x="7272" y="25519"/>
                  </a:lnTo>
                  <a:lnTo>
                    <a:pt x="6972" y="25886"/>
                  </a:lnTo>
                  <a:lnTo>
                    <a:pt x="6672" y="26252"/>
                  </a:lnTo>
                  <a:cubicBezTo>
                    <a:pt x="5938" y="26786"/>
                    <a:pt x="5271" y="27387"/>
                    <a:pt x="4604" y="27954"/>
                  </a:cubicBezTo>
                  <a:lnTo>
                    <a:pt x="4537" y="28020"/>
                  </a:lnTo>
                  <a:lnTo>
                    <a:pt x="4504" y="28054"/>
                  </a:lnTo>
                  <a:lnTo>
                    <a:pt x="4270" y="28287"/>
                  </a:lnTo>
                  <a:lnTo>
                    <a:pt x="4203" y="28354"/>
                  </a:lnTo>
                  <a:cubicBezTo>
                    <a:pt x="4103" y="28454"/>
                    <a:pt x="3970" y="28554"/>
                    <a:pt x="3870" y="28688"/>
                  </a:cubicBezTo>
                  <a:lnTo>
                    <a:pt x="3536" y="29021"/>
                  </a:lnTo>
                  <a:cubicBezTo>
                    <a:pt x="3436" y="29121"/>
                    <a:pt x="3336" y="29221"/>
                    <a:pt x="3269" y="29355"/>
                  </a:cubicBezTo>
                  <a:cubicBezTo>
                    <a:pt x="3169" y="29455"/>
                    <a:pt x="3036" y="29555"/>
                    <a:pt x="2969" y="29688"/>
                  </a:cubicBezTo>
                  <a:cubicBezTo>
                    <a:pt x="2869" y="29788"/>
                    <a:pt x="2769" y="29888"/>
                    <a:pt x="2669" y="30055"/>
                  </a:cubicBezTo>
                  <a:cubicBezTo>
                    <a:pt x="2602" y="30122"/>
                    <a:pt x="2502" y="30255"/>
                    <a:pt x="2435" y="30355"/>
                  </a:cubicBezTo>
                  <a:cubicBezTo>
                    <a:pt x="2335" y="30455"/>
                    <a:pt x="2269" y="30556"/>
                    <a:pt x="2169" y="30689"/>
                  </a:cubicBezTo>
                  <a:lnTo>
                    <a:pt x="2135" y="30756"/>
                  </a:lnTo>
                  <a:cubicBezTo>
                    <a:pt x="2102" y="30856"/>
                    <a:pt x="2002" y="30922"/>
                    <a:pt x="1968" y="31023"/>
                  </a:cubicBezTo>
                  <a:cubicBezTo>
                    <a:pt x="1835" y="31189"/>
                    <a:pt x="1768" y="31356"/>
                    <a:pt x="1635" y="31456"/>
                  </a:cubicBezTo>
                  <a:cubicBezTo>
                    <a:pt x="1535" y="31623"/>
                    <a:pt x="1435" y="31756"/>
                    <a:pt x="1335" y="31923"/>
                  </a:cubicBezTo>
                  <a:lnTo>
                    <a:pt x="1301" y="31957"/>
                  </a:lnTo>
                  <a:cubicBezTo>
                    <a:pt x="1268" y="32090"/>
                    <a:pt x="1168" y="32157"/>
                    <a:pt x="1134" y="32257"/>
                  </a:cubicBezTo>
                  <a:lnTo>
                    <a:pt x="1001" y="32490"/>
                  </a:lnTo>
                  <a:lnTo>
                    <a:pt x="968" y="32590"/>
                  </a:lnTo>
                  <a:cubicBezTo>
                    <a:pt x="934" y="32724"/>
                    <a:pt x="834" y="32790"/>
                    <a:pt x="801" y="32924"/>
                  </a:cubicBezTo>
                  <a:cubicBezTo>
                    <a:pt x="768" y="33057"/>
                    <a:pt x="701" y="33124"/>
                    <a:pt x="634" y="33257"/>
                  </a:cubicBezTo>
                  <a:cubicBezTo>
                    <a:pt x="601" y="33391"/>
                    <a:pt x="534" y="33458"/>
                    <a:pt x="501" y="33591"/>
                  </a:cubicBezTo>
                  <a:cubicBezTo>
                    <a:pt x="467" y="33724"/>
                    <a:pt x="434" y="33791"/>
                    <a:pt x="367" y="33925"/>
                  </a:cubicBezTo>
                  <a:cubicBezTo>
                    <a:pt x="334" y="34058"/>
                    <a:pt x="301" y="34125"/>
                    <a:pt x="267" y="34258"/>
                  </a:cubicBezTo>
                  <a:cubicBezTo>
                    <a:pt x="200" y="34392"/>
                    <a:pt x="167" y="34458"/>
                    <a:pt x="167" y="34592"/>
                  </a:cubicBezTo>
                  <a:cubicBezTo>
                    <a:pt x="134" y="34725"/>
                    <a:pt x="134" y="34792"/>
                    <a:pt x="100" y="34925"/>
                  </a:cubicBezTo>
                  <a:lnTo>
                    <a:pt x="100" y="34959"/>
                  </a:lnTo>
                  <a:cubicBezTo>
                    <a:pt x="100" y="35059"/>
                    <a:pt x="34" y="35125"/>
                    <a:pt x="34" y="35259"/>
                  </a:cubicBezTo>
                  <a:cubicBezTo>
                    <a:pt x="34" y="35392"/>
                    <a:pt x="0" y="35492"/>
                    <a:pt x="0" y="35659"/>
                  </a:cubicBezTo>
                  <a:lnTo>
                    <a:pt x="0" y="36226"/>
                  </a:lnTo>
                  <a:lnTo>
                    <a:pt x="0" y="36260"/>
                  </a:lnTo>
                  <a:lnTo>
                    <a:pt x="0" y="36593"/>
                  </a:lnTo>
                  <a:lnTo>
                    <a:pt x="0" y="36660"/>
                  </a:lnTo>
                  <a:cubicBezTo>
                    <a:pt x="0" y="36760"/>
                    <a:pt x="0" y="36793"/>
                    <a:pt x="34" y="36893"/>
                  </a:cubicBezTo>
                  <a:lnTo>
                    <a:pt x="34" y="36927"/>
                  </a:lnTo>
                  <a:cubicBezTo>
                    <a:pt x="34" y="37060"/>
                    <a:pt x="100" y="37127"/>
                    <a:pt x="100" y="37260"/>
                  </a:cubicBezTo>
                  <a:cubicBezTo>
                    <a:pt x="100" y="37294"/>
                    <a:pt x="100" y="37394"/>
                    <a:pt x="134" y="37427"/>
                  </a:cubicBezTo>
                  <a:cubicBezTo>
                    <a:pt x="134" y="37460"/>
                    <a:pt x="167" y="37561"/>
                    <a:pt x="167" y="37594"/>
                  </a:cubicBezTo>
                  <a:cubicBezTo>
                    <a:pt x="200" y="37661"/>
                    <a:pt x="200" y="37794"/>
                    <a:pt x="267" y="37927"/>
                  </a:cubicBezTo>
                  <a:cubicBezTo>
                    <a:pt x="267" y="37994"/>
                    <a:pt x="301" y="38061"/>
                    <a:pt x="334" y="38128"/>
                  </a:cubicBezTo>
                  <a:cubicBezTo>
                    <a:pt x="334" y="38161"/>
                    <a:pt x="367" y="38228"/>
                    <a:pt x="367" y="38261"/>
                  </a:cubicBezTo>
                  <a:cubicBezTo>
                    <a:pt x="434" y="38361"/>
                    <a:pt x="434" y="38428"/>
                    <a:pt x="467" y="38528"/>
                  </a:cubicBezTo>
                  <a:lnTo>
                    <a:pt x="2002" y="37861"/>
                  </a:lnTo>
                  <a:lnTo>
                    <a:pt x="501" y="38561"/>
                  </a:lnTo>
                  <a:lnTo>
                    <a:pt x="634" y="38795"/>
                  </a:lnTo>
                  <a:cubicBezTo>
                    <a:pt x="634" y="38828"/>
                    <a:pt x="667" y="38895"/>
                    <a:pt x="667" y="38928"/>
                  </a:cubicBezTo>
                  <a:cubicBezTo>
                    <a:pt x="701" y="38995"/>
                    <a:pt x="768" y="39062"/>
                    <a:pt x="801" y="39128"/>
                  </a:cubicBezTo>
                  <a:lnTo>
                    <a:pt x="834" y="39195"/>
                  </a:lnTo>
                  <a:cubicBezTo>
                    <a:pt x="868" y="39262"/>
                    <a:pt x="934" y="39362"/>
                    <a:pt x="1001" y="39429"/>
                  </a:cubicBezTo>
                  <a:lnTo>
                    <a:pt x="1034" y="39462"/>
                  </a:lnTo>
                  <a:cubicBezTo>
                    <a:pt x="1101" y="39562"/>
                    <a:pt x="1134" y="39595"/>
                    <a:pt x="1168" y="39662"/>
                  </a:cubicBezTo>
                  <a:lnTo>
                    <a:pt x="1201" y="39729"/>
                  </a:lnTo>
                  <a:cubicBezTo>
                    <a:pt x="1301" y="39829"/>
                    <a:pt x="1368" y="39962"/>
                    <a:pt x="1501" y="40062"/>
                  </a:cubicBezTo>
                  <a:cubicBezTo>
                    <a:pt x="1535" y="40129"/>
                    <a:pt x="1635" y="40196"/>
                    <a:pt x="1702" y="40262"/>
                  </a:cubicBezTo>
                  <a:lnTo>
                    <a:pt x="2936" y="39128"/>
                  </a:lnTo>
                  <a:lnTo>
                    <a:pt x="2936" y="39128"/>
                  </a:lnTo>
                  <a:lnTo>
                    <a:pt x="1768" y="40296"/>
                  </a:lnTo>
                  <a:lnTo>
                    <a:pt x="1868" y="40429"/>
                  </a:lnTo>
                  <a:cubicBezTo>
                    <a:pt x="1935" y="40463"/>
                    <a:pt x="1968" y="40529"/>
                    <a:pt x="2035" y="40563"/>
                  </a:cubicBezTo>
                  <a:lnTo>
                    <a:pt x="2102" y="40596"/>
                  </a:lnTo>
                  <a:cubicBezTo>
                    <a:pt x="2169" y="40629"/>
                    <a:pt x="2202" y="40729"/>
                    <a:pt x="2302" y="40763"/>
                  </a:cubicBezTo>
                  <a:cubicBezTo>
                    <a:pt x="2335" y="40796"/>
                    <a:pt x="2369" y="40863"/>
                    <a:pt x="2469" y="40896"/>
                  </a:cubicBezTo>
                  <a:cubicBezTo>
                    <a:pt x="2535" y="40963"/>
                    <a:pt x="2636" y="41030"/>
                    <a:pt x="2769" y="41096"/>
                  </a:cubicBezTo>
                  <a:lnTo>
                    <a:pt x="2869" y="41230"/>
                  </a:lnTo>
                  <a:cubicBezTo>
                    <a:pt x="2936" y="41263"/>
                    <a:pt x="2969" y="41263"/>
                    <a:pt x="3002" y="41297"/>
                  </a:cubicBezTo>
                  <a:cubicBezTo>
                    <a:pt x="3136" y="41397"/>
                    <a:pt x="3203" y="41430"/>
                    <a:pt x="3336" y="41530"/>
                  </a:cubicBezTo>
                  <a:cubicBezTo>
                    <a:pt x="3369" y="41563"/>
                    <a:pt x="3436" y="41563"/>
                    <a:pt x="3469" y="41597"/>
                  </a:cubicBezTo>
                  <a:cubicBezTo>
                    <a:pt x="3503" y="41630"/>
                    <a:pt x="3603" y="41630"/>
                    <a:pt x="3636" y="41697"/>
                  </a:cubicBezTo>
                  <a:lnTo>
                    <a:pt x="3670" y="41730"/>
                  </a:lnTo>
                  <a:cubicBezTo>
                    <a:pt x="3803" y="41764"/>
                    <a:pt x="3870" y="41864"/>
                    <a:pt x="4003" y="41897"/>
                  </a:cubicBezTo>
                  <a:lnTo>
                    <a:pt x="4170" y="41964"/>
                  </a:lnTo>
                  <a:lnTo>
                    <a:pt x="4437" y="42097"/>
                  </a:lnTo>
                  <a:cubicBezTo>
                    <a:pt x="4437" y="42097"/>
                    <a:pt x="4637" y="42197"/>
                    <a:pt x="4670" y="42231"/>
                  </a:cubicBezTo>
                  <a:cubicBezTo>
                    <a:pt x="4704" y="42264"/>
                    <a:pt x="4870" y="42297"/>
                    <a:pt x="4870" y="42297"/>
                  </a:cubicBezTo>
                  <a:cubicBezTo>
                    <a:pt x="5004" y="42364"/>
                    <a:pt x="5104" y="42397"/>
                    <a:pt x="5204" y="42431"/>
                  </a:cubicBezTo>
                  <a:cubicBezTo>
                    <a:pt x="5371" y="42464"/>
                    <a:pt x="5538" y="42564"/>
                    <a:pt x="5704" y="42597"/>
                  </a:cubicBezTo>
                  <a:lnTo>
                    <a:pt x="5804" y="42631"/>
                  </a:lnTo>
                  <a:cubicBezTo>
                    <a:pt x="5871" y="42698"/>
                    <a:pt x="5971" y="42698"/>
                    <a:pt x="6105" y="42731"/>
                  </a:cubicBezTo>
                  <a:lnTo>
                    <a:pt x="6138" y="42731"/>
                  </a:lnTo>
                  <a:cubicBezTo>
                    <a:pt x="6271" y="42764"/>
                    <a:pt x="6372" y="42798"/>
                    <a:pt x="6505" y="42798"/>
                  </a:cubicBezTo>
                  <a:lnTo>
                    <a:pt x="6705" y="42864"/>
                  </a:lnTo>
                  <a:cubicBezTo>
                    <a:pt x="6705" y="42864"/>
                    <a:pt x="6972" y="42898"/>
                    <a:pt x="7039" y="42931"/>
                  </a:cubicBezTo>
                  <a:cubicBezTo>
                    <a:pt x="7172" y="42964"/>
                    <a:pt x="7306" y="42964"/>
                    <a:pt x="7439" y="42998"/>
                  </a:cubicBezTo>
                  <a:lnTo>
                    <a:pt x="7506" y="42998"/>
                  </a:lnTo>
                  <a:cubicBezTo>
                    <a:pt x="7506" y="42998"/>
                    <a:pt x="7773" y="43064"/>
                    <a:pt x="7839" y="43064"/>
                  </a:cubicBezTo>
                  <a:lnTo>
                    <a:pt x="8039" y="43098"/>
                  </a:lnTo>
                  <a:cubicBezTo>
                    <a:pt x="8139" y="43098"/>
                    <a:pt x="8206" y="43131"/>
                    <a:pt x="8340" y="43131"/>
                  </a:cubicBezTo>
                  <a:cubicBezTo>
                    <a:pt x="8340" y="43131"/>
                    <a:pt x="8707" y="43165"/>
                    <a:pt x="8840" y="43231"/>
                  </a:cubicBezTo>
                  <a:cubicBezTo>
                    <a:pt x="8840" y="43231"/>
                    <a:pt x="9107" y="43265"/>
                    <a:pt x="9140" y="43265"/>
                  </a:cubicBezTo>
                  <a:lnTo>
                    <a:pt x="9507" y="43298"/>
                  </a:lnTo>
                  <a:lnTo>
                    <a:pt x="9641" y="43298"/>
                  </a:lnTo>
                  <a:cubicBezTo>
                    <a:pt x="9707" y="43298"/>
                    <a:pt x="10007" y="43331"/>
                    <a:pt x="10007" y="43331"/>
                  </a:cubicBezTo>
                  <a:lnTo>
                    <a:pt x="10274" y="43331"/>
                  </a:lnTo>
                  <a:cubicBezTo>
                    <a:pt x="10641" y="43398"/>
                    <a:pt x="11042" y="43398"/>
                    <a:pt x="11475" y="43398"/>
                  </a:cubicBezTo>
                  <a:lnTo>
                    <a:pt x="12209" y="43398"/>
                  </a:lnTo>
                  <a:cubicBezTo>
                    <a:pt x="17646" y="43398"/>
                    <a:pt x="24885" y="42397"/>
                    <a:pt x="33791" y="40429"/>
                  </a:cubicBezTo>
                  <a:cubicBezTo>
                    <a:pt x="37027" y="39729"/>
                    <a:pt x="40663" y="38628"/>
                    <a:pt x="44632" y="37260"/>
                  </a:cubicBezTo>
                  <a:lnTo>
                    <a:pt x="84694" y="50336"/>
                  </a:lnTo>
                  <a:cubicBezTo>
                    <a:pt x="84828" y="50403"/>
                    <a:pt x="85428" y="50603"/>
                    <a:pt x="86329" y="50603"/>
                  </a:cubicBezTo>
                  <a:cubicBezTo>
                    <a:pt x="86829" y="50603"/>
                    <a:pt x="87263" y="50503"/>
                    <a:pt x="87730" y="50436"/>
                  </a:cubicBezTo>
                  <a:cubicBezTo>
                    <a:pt x="89031" y="50070"/>
                    <a:pt x="93434" y="47801"/>
                    <a:pt x="94034" y="47401"/>
                  </a:cubicBezTo>
                  <a:cubicBezTo>
                    <a:pt x="94668" y="46934"/>
                    <a:pt x="95035" y="46233"/>
                    <a:pt x="95102" y="45433"/>
                  </a:cubicBezTo>
                  <a:cubicBezTo>
                    <a:pt x="95202" y="44732"/>
                    <a:pt x="95001" y="44065"/>
                    <a:pt x="94534" y="43565"/>
                  </a:cubicBezTo>
                  <a:cubicBezTo>
                    <a:pt x="94434" y="43465"/>
                    <a:pt x="94401" y="43398"/>
                    <a:pt x="94334" y="43331"/>
                  </a:cubicBezTo>
                  <a:lnTo>
                    <a:pt x="94334" y="43331"/>
                  </a:lnTo>
                  <a:cubicBezTo>
                    <a:pt x="94268" y="43298"/>
                    <a:pt x="94234" y="43298"/>
                    <a:pt x="94234" y="43265"/>
                  </a:cubicBezTo>
                  <a:lnTo>
                    <a:pt x="94234" y="43265"/>
                  </a:lnTo>
                  <a:cubicBezTo>
                    <a:pt x="93701" y="42931"/>
                    <a:pt x="91399" y="41730"/>
                    <a:pt x="76822" y="34592"/>
                  </a:cubicBezTo>
                  <a:lnTo>
                    <a:pt x="76688" y="34492"/>
                  </a:lnTo>
                  <a:cubicBezTo>
                    <a:pt x="72485" y="32457"/>
                    <a:pt x="68249" y="30389"/>
                    <a:pt x="64880" y="28754"/>
                  </a:cubicBezTo>
                  <a:cubicBezTo>
                    <a:pt x="68816" y="26886"/>
                    <a:pt x="72252" y="25085"/>
                    <a:pt x="74720" y="23784"/>
                  </a:cubicBezTo>
                  <a:lnTo>
                    <a:pt x="89731" y="28721"/>
                  </a:lnTo>
                  <a:cubicBezTo>
                    <a:pt x="89864" y="28754"/>
                    <a:pt x="90265" y="28888"/>
                    <a:pt x="90832" y="28888"/>
                  </a:cubicBezTo>
                  <a:cubicBezTo>
                    <a:pt x="91165" y="28888"/>
                    <a:pt x="91432" y="28821"/>
                    <a:pt x="91732" y="28754"/>
                  </a:cubicBezTo>
                  <a:cubicBezTo>
                    <a:pt x="92500" y="28554"/>
                    <a:pt x="94768" y="27387"/>
                    <a:pt x="95102" y="27120"/>
                  </a:cubicBezTo>
                  <a:cubicBezTo>
                    <a:pt x="95235" y="27053"/>
                    <a:pt x="95335" y="26953"/>
                    <a:pt x="95402" y="26820"/>
                  </a:cubicBezTo>
                  <a:cubicBezTo>
                    <a:pt x="95435" y="26786"/>
                    <a:pt x="95502" y="26753"/>
                    <a:pt x="95502" y="26719"/>
                  </a:cubicBezTo>
                  <a:cubicBezTo>
                    <a:pt x="95535" y="26653"/>
                    <a:pt x="95569" y="26586"/>
                    <a:pt x="95602" y="26553"/>
                  </a:cubicBezTo>
                  <a:cubicBezTo>
                    <a:pt x="95669" y="26486"/>
                    <a:pt x="95702" y="26419"/>
                    <a:pt x="95702" y="26386"/>
                  </a:cubicBezTo>
                  <a:cubicBezTo>
                    <a:pt x="95735" y="26286"/>
                    <a:pt x="95769" y="26252"/>
                    <a:pt x="95769" y="26219"/>
                  </a:cubicBezTo>
                  <a:cubicBezTo>
                    <a:pt x="95835" y="26152"/>
                    <a:pt x="95835" y="26086"/>
                    <a:pt x="95869" y="26052"/>
                  </a:cubicBezTo>
                  <a:cubicBezTo>
                    <a:pt x="95902" y="25952"/>
                    <a:pt x="95902" y="25919"/>
                    <a:pt x="95902" y="25886"/>
                  </a:cubicBezTo>
                  <a:cubicBezTo>
                    <a:pt x="95902" y="25785"/>
                    <a:pt x="95935" y="25719"/>
                    <a:pt x="95935" y="25652"/>
                  </a:cubicBezTo>
                  <a:cubicBezTo>
                    <a:pt x="95935" y="25619"/>
                    <a:pt x="95935" y="25552"/>
                    <a:pt x="96002" y="25452"/>
                  </a:cubicBezTo>
                  <a:cubicBezTo>
                    <a:pt x="96036" y="25719"/>
                    <a:pt x="96036" y="25619"/>
                    <a:pt x="96036" y="25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-410125" y="951125"/>
              <a:ext cx="504550" cy="226025"/>
            </a:xfrm>
            <a:custGeom>
              <a:avLst/>
              <a:gdLst/>
              <a:ahLst/>
              <a:cxnLst/>
              <a:rect l="l" t="t" r="r" b="b"/>
              <a:pathLst>
                <a:path w="20182" h="9041" extrusionOk="0">
                  <a:moveTo>
                    <a:pt x="20182" y="9040"/>
                  </a:moveTo>
                  <a:lnTo>
                    <a:pt x="5171" y="301"/>
                  </a:lnTo>
                  <a:cubicBezTo>
                    <a:pt x="5171" y="301"/>
                    <a:pt x="4671" y="0"/>
                    <a:pt x="4003" y="34"/>
                  </a:cubicBezTo>
                  <a:cubicBezTo>
                    <a:pt x="3336" y="67"/>
                    <a:pt x="701" y="801"/>
                    <a:pt x="468" y="901"/>
                  </a:cubicBezTo>
                  <a:cubicBezTo>
                    <a:pt x="201" y="1034"/>
                    <a:pt x="1" y="1368"/>
                    <a:pt x="167" y="1668"/>
                  </a:cubicBezTo>
                  <a:cubicBezTo>
                    <a:pt x="267" y="1802"/>
                    <a:pt x="4904" y="5471"/>
                    <a:pt x="9474" y="9040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-410125" y="975300"/>
              <a:ext cx="166825" cy="130125"/>
            </a:xfrm>
            <a:custGeom>
              <a:avLst/>
              <a:gdLst/>
              <a:ahLst/>
              <a:cxnLst/>
              <a:rect l="l" t="t" r="r" b="b"/>
              <a:pathLst>
                <a:path w="6673" h="5205" extrusionOk="0">
                  <a:moveTo>
                    <a:pt x="368" y="1"/>
                  </a:moveTo>
                  <a:cubicBezTo>
                    <a:pt x="167" y="168"/>
                    <a:pt x="1" y="468"/>
                    <a:pt x="167" y="701"/>
                  </a:cubicBezTo>
                  <a:cubicBezTo>
                    <a:pt x="201" y="835"/>
                    <a:pt x="2703" y="2803"/>
                    <a:pt x="5805" y="5205"/>
                  </a:cubicBezTo>
                  <a:cubicBezTo>
                    <a:pt x="6305" y="5004"/>
                    <a:pt x="6672" y="4838"/>
                    <a:pt x="6672" y="4838"/>
                  </a:cubicBezTo>
                  <a:cubicBezTo>
                    <a:pt x="6672" y="4838"/>
                    <a:pt x="1668" y="1302"/>
                    <a:pt x="968" y="735"/>
                  </a:cubicBezTo>
                  <a:cubicBezTo>
                    <a:pt x="201" y="201"/>
                    <a:pt x="368" y="1"/>
                    <a:pt x="368" y="1"/>
                  </a:cubicBezTo>
                  <a:close/>
                </a:path>
              </a:pathLst>
            </a:custGeom>
            <a:solidFill>
              <a:srgbClr val="44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-1662675" y="876900"/>
              <a:ext cx="882325" cy="395300"/>
            </a:xfrm>
            <a:custGeom>
              <a:avLst/>
              <a:gdLst/>
              <a:ahLst/>
              <a:cxnLst/>
              <a:rect l="l" t="t" r="r" b="b"/>
              <a:pathLst>
                <a:path w="35293" h="15812" extrusionOk="0">
                  <a:moveTo>
                    <a:pt x="35292" y="15812"/>
                  </a:moveTo>
                  <a:lnTo>
                    <a:pt x="9073" y="568"/>
                  </a:lnTo>
                  <a:cubicBezTo>
                    <a:pt x="9073" y="568"/>
                    <a:pt x="8206" y="1"/>
                    <a:pt x="7039" y="101"/>
                  </a:cubicBezTo>
                  <a:cubicBezTo>
                    <a:pt x="5904" y="167"/>
                    <a:pt x="1268" y="1368"/>
                    <a:pt x="834" y="1602"/>
                  </a:cubicBezTo>
                  <a:cubicBezTo>
                    <a:pt x="367" y="1802"/>
                    <a:pt x="0" y="2436"/>
                    <a:pt x="267" y="2936"/>
                  </a:cubicBezTo>
                  <a:cubicBezTo>
                    <a:pt x="400" y="3170"/>
                    <a:pt x="8540" y="9574"/>
                    <a:pt x="16512" y="15812"/>
                  </a:cubicBezTo>
                  <a:lnTo>
                    <a:pt x="35292" y="15812"/>
                  </a:ln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-1661025" y="921100"/>
              <a:ext cx="424500" cy="338600"/>
            </a:xfrm>
            <a:custGeom>
              <a:avLst/>
              <a:gdLst/>
              <a:ahLst/>
              <a:cxnLst/>
              <a:rect l="l" t="t" r="r" b="b"/>
              <a:pathLst>
                <a:path w="16980" h="13544" extrusionOk="0">
                  <a:moveTo>
                    <a:pt x="535" y="1"/>
                  </a:moveTo>
                  <a:cubicBezTo>
                    <a:pt x="201" y="301"/>
                    <a:pt x="1" y="801"/>
                    <a:pt x="201" y="1168"/>
                  </a:cubicBezTo>
                  <a:cubicBezTo>
                    <a:pt x="334" y="1402"/>
                    <a:pt x="8007" y="7473"/>
                    <a:pt x="15779" y="13544"/>
                  </a:cubicBezTo>
                  <a:cubicBezTo>
                    <a:pt x="16346" y="13010"/>
                    <a:pt x="16980" y="12409"/>
                    <a:pt x="16980" y="12409"/>
                  </a:cubicBezTo>
                  <a:cubicBezTo>
                    <a:pt x="16980" y="12409"/>
                    <a:pt x="2069" y="1668"/>
                    <a:pt x="1302" y="1035"/>
                  </a:cubicBezTo>
                  <a:cubicBezTo>
                    <a:pt x="501" y="401"/>
                    <a:pt x="535" y="1"/>
                    <a:pt x="535" y="1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-1877000" y="1026175"/>
              <a:ext cx="2053150" cy="731375"/>
            </a:xfrm>
            <a:custGeom>
              <a:avLst/>
              <a:gdLst/>
              <a:ahLst/>
              <a:cxnLst/>
              <a:rect l="l" t="t" r="r" b="b"/>
              <a:pathLst>
                <a:path w="82126" h="29255" extrusionOk="0">
                  <a:moveTo>
                    <a:pt x="9274" y="14644"/>
                  </a:moveTo>
                  <a:cubicBezTo>
                    <a:pt x="9274" y="14644"/>
                    <a:pt x="12910" y="9507"/>
                    <a:pt x="18414" y="7940"/>
                  </a:cubicBezTo>
                  <a:cubicBezTo>
                    <a:pt x="23917" y="6305"/>
                    <a:pt x="78156" y="1"/>
                    <a:pt x="78156" y="1"/>
                  </a:cubicBezTo>
                  <a:cubicBezTo>
                    <a:pt x="78156" y="1"/>
                    <a:pt x="82126" y="1168"/>
                    <a:pt x="81158" y="6539"/>
                  </a:cubicBezTo>
                  <a:cubicBezTo>
                    <a:pt x="81158" y="6539"/>
                    <a:pt x="54306" y="21983"/>
                    <a:pt x="34692" y="26286"/>
                  </a:cubicBezTo>
                  <a:cubicBezTo>
                    <a:pt x="24918" y="28421"/>
                    <a:pt x="17780" y="29255"/>
                    <a:pt x="12810" y="29188"/>
                  </a:cubicBezTo>
                  <a:cubicBezTo>
                    <a:pt x="768" y="28955"/>
                    <a:pt x="0" y="21516"/>
                    <a:pt x="9274" y="14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-1645175" y="1330550"/>
              <a:ext cx="310250" cy="160975"/>
            </a:xfrm>
            <a:custGeom>
              <a:avLst/>
              <a:gdLst/>
              <a:ahLst/>
              <a:cxnLst/>
              <a:rect l="l" t="t" r="r" b="b"/>
              <a:pathLst>
                <a:path w="12410" h="6439" extrusionOk="0">
                  <a:moveTo>
                    <a:pt x="1" y="2469"/>
                  </a:moveTo>
                  <a:cubicBezTo>
                    <a:pt x="1" y="2469"/>
                    <a:pt x="801" y="1335"/>
                    <a:pt x="2202" y="1"/>
                  </a:cubicBezTo>
                  <a:cubicBezTo>
                    <a:pt x="4537" y="2670"/>
                    <a:pt x="11476" y="2036"/>
                    <a:pt x="11476" y="2036"/>
                  </a:cubicBezTo>
                  <a:lnTo>
                    <a:pt x="12410" y="4771"/>
                  </a:lnTo>
                  <a:cubicBezTo>
                    <a:pt x="3603" y="6439"/>
                    <a:pt x="1" y="2469"/>
                    <a:pt x="1" y="24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-1802775" y="1099575"/>
              <a:ext cx="1962250" cy="657150"/>
            </a:xfrm>
            <a:custGeom>
              <a:avLst/>
              <a:gdLst/>
              <a:ahLst/>
              <a:cxnLst/>
              <a:rect l="l" t="t" r="r" b="b"/>
              <a:pathLst>
                <a:path w="78490" h="26286" extrusionOk="0">
                  <a:moveTo>
                    <a:pt x="78056" y="0"/>
                  </a:moveTo>
                  <a:cubicBezTo>
                    <a:pt x="78389" y="901"/>
                    <a:pt x="78490" y="2068"/>
                    <a:pt x="78223" y="3569"/>
                  </a:cubicBezTo>
                  <a:cubicBezTo>
                    <a:pt x="78223" y="3569"/>
                    <a:pt x="51370" y="18980"/>
                    <a:pt x="31790" y="23283"/>
                  </a:cubicBezTo>
                  <a:cubicBezTo>
                    <a:pt x="21983" y="25452"/>
                    <a:pt x="14844" y="26285"/>
                    <a:pt x="9907" y="26219"/>
                  </a:cubicBezTo>
                  <a:cubicBezTo>
                    <a:pt x="3503" y="26085"/>
                    <a:pt x="267" y="23950"/>
                    <a:pt x="0" y="20948"/>
                  </a:cubicBezTo>
                  <a:cubicBezTo>
                    <a:pt x="67" y="21015"/>
                    <a:pt x="1768" y="22783"/>
                    <a:pt x="8139" y="22883"/>
                  </a:cubicBezTo>
                  <a:cubicBezTo>
                    <a:pt x="26052" y="23150"/>
                    <a:pt x="63345" y="10741"/>
                    <a:pt x="78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-36525" y="1026175"/>
              <a:ext cx="212675" cy="213525"/>
            </a:xfrm>
            <a:custGeom>
              <a:avLst/>
              <a:gdLst/>
              <a:ahLst/>
              <a:cxnLst/>
              <a:rect l="l" t="t" r="r" b="b"/>
              <a:pathLst>
                <a:path w="8507" h="8541" extrusionOk="0">
                  <a:moveTo>
                    <a:pt x="1" y="534"/>
                  </a:moveTo>
                  <a:cubicBezTo>
                    <a:pt x="2836" y="201"/>
                    <a:pt x="4537" y="1"/>
                    <a:pt x="4537" y="1"/>
                  </a:cubicBezTo>
                  <a:cubicBezTo>
                    <a:pt x="4537" y="1"/>
                    <a:pt x="8507" y="1168"/>
                    <a:pt x="7539" y="6539"/>
                  </a:cubicBezTo>
                  <a:cubicBezTo>
                    <a:pt x="7539" y="6539"/>
                    <a:pt x="6205" y="7339"/>
                    <a:pt x="3870" y="8540"/>
                  </a:cubicBezTo>
                  <a:cubicBezTo>
                    <a:pt x="3570" y="3803"/>
                    <a:pt x="1735" y="1602"/>
                    <a:pt x="1" y="534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-1862000" y="1438150"/>
              <a:ext cx="321925" cy="314400"/>
            </a:xfrm>
            <a:custGeom>
              <a:avLst/>
              <a:gdLst/>
              <a:ahLst/>
              <a:cxnLst/>
              <a:rect l="l" t="t" r="r" b="b"/>
              <a:pathLst>
                <a:path w="12877" h="12576" extrusionOk="0">
                  <a:moveTo>
                    <a:pt x="10408" y="12576"/>
                  </a:moveTo>
                  <a:cubicBezTo>
                    <a:pt x="1068" y="11742"/>
                    <a:pt x="1" y="5971"/>
                    <a:pt x="6472" y="0"/>
                  </a:cubicBezTo>
                  <a:cubicBezTo>
                    <a:pt x="12310" y="1835"/>
                    <a:pt x="12877" y="8673"/>
                    <a:pt x="10408" y="125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-887125" y="1368100"/>
              <a:ext cx="1386000" cy="572100"/>
            </a:xfrm>
            <a:custGeom>
              <a:avLst/>
              <a:gdLst/>
              <a:ahLst/>
              <a:cxnLst/>
              <a:rect l="l" t="t" r="r" b="b"/>
              <a:pathLst>
                <a:path w="55440" h="22884" extrusionOk="0">
                  <a:moveTo>
                    <a:pt x="267" y="7305"/>
                  </a:moveTo>
                  <a:lnTo>
                    <a:pt x="46967" y="22549"/>
                  </a:lnTo>
                  <a:cubicBezTo>
                    <a:pt x="46967" y="22549"/>
                    <a:pt x="47935" y="22883"/>
                    <a:pt x="49069" y="22616"/>
                  </a:cubicBezTo>
                  <a:cubicBezTo>
                    <a:pt x="50136" y="22316"/>
                    <a:pt x="54406" y="20114"/>
                    <a:pt x="54806" y="19814"/>
                  </a:cubicBezTo>
                  <a:cubicBezTo>
                    <a:pt x="55240" y="19514"/>
                    <a:pt x="55440" y="18847"/>
                    <a:pt x="55073" y="18380"/>
                  </a:cubicBezTo>
                  <a:cubicBezTo>
                    <a:pt x="54706" y="17980"/>
                    <a:pt x="19047" y="701"/>
                    <a:pt x="19047" y="701"/>
                  </a:cubicBezTo>
                  <a:cubicBezTo>
                    <a:pt x="19047" y="701"/>
                    <a:pt x="17413" y="0"/>
                    <a:pt x="14911" y="701"/>
                  </a:cubicBezTo>
                  <a:cubicBezTo>
                    <a:pt x="12409" y="1434"/>
                    <a:pt x="2102" y="4870"/>
                    <a:pt x="1601" y="5304"/>
                  </a:cubicBezTo>
                  <a:cubicBezTo>
                    <a:pt x="1068" y="5671"/>
                    <a:pt x="0" y="6505"/>
                    <a:pt x="267" y="7305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-887125" y="1499025"/>
              <a:ext cx="1386000" cy="441175"/>
            </a:xfrm>
            <a:custGeom>
              <a:avLst/>
              <a:gdLst/>
              <a:ahLst/>
              <a:cxnLst/>
              <a:rect l="l" t="t" r="r" b="b"/>
              <a:pathLst>
                <a:path w="55440" h="17647" extrusionOk="0">
                  <a:moveTo>
                    <a:pt x="267" y="2068"/>
                  </a:moveTo>
                  <a:lnTo>
                    <a:pt x="46967" y="17312"/>
                  </a:lnTo>
                  <a:cubicBezTo>
                    <a:pt x="46967" y="17312"/>
                    <a:pt x="47935" y="17646"/>
                    <a:pt x="49069" y="17379"/>
                  </a:cubicBezTo>
                  <a:cubicBezTo>
                    <a:pt x="50136" y="17079"/>
                    <a:pt x="54406" y="14877"/>
                    <a:pt x="54806" y="14577"/>
                  </a:cubicBezTo>
                  <a:cubicBezTo>
                    <a:pt x="55240" y="14277"/>
                    <a:pt x="55440" y="13610"/>
                    <a:pt x="55073" y="13143"/>
                  </a:cubicBezTo>
                  <a:lnTo>
                    <a:pt x="55073" y="13143"/>
                  </a:lnTo>
                  <a:cubicBezTo>
                    <a:pt x="54873" y="13843"/>
                    <a:pt x="53272" y="14444"/>
                    <a:pt x="51570" y="15311"/>
                  </a:cubicBezTo>
                  <a:cubicBezTo>
                    <a:pt x="49536" y="16345"/>
                    <a:pt x="48635" y="17079"/>
                    <a:pt x="47301" y="16579"/>
                  </a:cubicBezTo>
                  <a:cubicBezTo>
                    <a:pt x="45966" y="16112"/>
                    <a:pt x="1668" y="0"/>
                    <a:pt x="1668" y="0"/>
                  </a:cubicBezTo>
                  <a:cubicBezTo>
                    <a:pt x="1068" y="434"/>
                    <a:pt x="0" y="1268"/>
                    <a:pt x="267" y="2068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-165775" y="1110400"/>
              <a:ext cx="682175" cy="282725"/>
            </a:xfrm>
            <a:custGeom>
              <a:avLst/>
              <a:gdLst/>
              <a:ahLst/>
              <a:cxnLst/>
              <a:rect l="l" t="t" r="r" b="b"/>
              <a:pathLst>
                <a:path w="27287" h="11309" extrusionOk="0">
                  <a:moveTo>
                    <a:pt x="100" y="3637"/>
                  </a:moveTo>
                  <a:lnTo>
                    <a:pt x="23117" y="11142"/>
                  </a:lnTo>
                  <a:cubicBezTo>
                    <a:pt x="23117" y="11142"/>
                    <a:pt x="23617" y="11309"/>
                    <a:pt x="24184" y="11142"/>
                  </a:cubicBezTo>
                  <a:cubicBezTo>
                    <a:pt x="24718" y="10975"/>
                    <a:pt x="26786" y="9941"/>
                    <a:pt x="27020" y="9774"/>
                  </a:cubicBezTo>
                  <a:cubicBezTo>
                    <a:pt x="27220" y="9608"/>
                    <a:pt x="27286" y="9274"/>
                    <a:pt x="27120" y="9074"/>
                  </a:cubicBezTo>
                  <a:cubicBezTo>
                    <a:pt x="26953" y="8840"/>
                    <a:pt x="9374" y="334"/>
                    <a:pt x="9374" y="334"/>
                  </a:cubicBezTo>
                  <a:cubicBezTo>
                    <a:pt x="9374" y="334"/>
                    <a:pt x="8573" y="1"/>
                    <a:pt x="7339" y="334"/>
                  </a:cubicBezTo>
                  <a:cubicBezTo>
                    <a:pt x="6071" y="668"/>
                    <a:pt x="1034" y="2402"/>
                    <a:pt x="767" y="2603"/>
                  </a:cubicBezTo>
                  <a:cubicBezTo>
                    <a:pt x="534" y="2836"/>
                    <a:pt x="0" y="3270"/>
                    <a:pt x="100" y="3637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-165775" y="1176275"/>
              <a:ext cx="682175" cy="216850"/>
            </a:xfrm>
            <a:custGeom>
              <a:avLst/>
              <a:gdLst/>
              <a:ahLst/>
              <a:cxnLst/>
              <a:rect l="l" t="t" r="r" b="b"/>
              <a:pathLst>
                <a:path w="27287" h="8674" extrusionOk="0">
                  <a:moveTo>
                    <a:pt x="100" y="1002"/>
                  </a:moveTo>
                  <a:lnTo>
                    <a:pt x="23117" y="8507"/>
                  </a:lnTo>
                  <a:cubicBezTo>
                    <a:pt x="23117" y="8507"/>
                    <a:pt x="23617" y="8674"/>
                    <a:pt x="24184" y="8507"/>
                  </a:cubicBezTo>
                  <a:cubicBezTo>
                    <a:pt x="24718" y="8340"/>
                    <a:pt x="26786" y="7306"/>
                    <a:pt x="27020" y="7139"/>
                  </a:cubicBezTo>
                  <a:cubicBezTo>
                    <a:pt x="27220" y="7006"/>
                    <a:pt x="27286" y="6672"/>
                    <a:pt x="27120" y="6472"/>
                  </a:cubicBezTo>
                  <a:cubicBezTo>
                    <a:pt x="27120" y="6472"/>
                    <a:pt x="25118" y="7373"/>
                    <a:pt x="24384" y="7540"/>
                  </a:cubicBezTo>
                  <a:cubicBezTo>
                    <a:pt x="23617" y="7706"/>
                    <a:pt x="23017" y="7506"/>
                    <a:pt x="23017" y="7506"/>
                  </a:cubicBezTo>
                  <a:lnTo>
                    <a:pt x="801" y="1"/>
                  </a:lnTo>
                  <a:cubicBezTo>
                    <a:pt x="534" y="201"/>
                    <a:pt x="0" y="635"/>
                    <a:pt x="100" y="1002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-145775" y="746800"/>
              <a:ext cx="284400" cy="371975"/>
            </a:xfrm>
            <a:custGeom>
              <a:avLst/>
              <a:gdLst/>
              <a:ahLst/>
              <a:cxnLst/>
              <a:rect l="l" t="t" r="r" b="b"/>
              <a:pathLst>
                <a:path w="11376" h="14879" extrusionOk="0">
                  <a:moveTo>
                    <a:pt x="1" y="14278"/>
                  </a:moveTo>
                  <a:lnTo>
                    <a:pt x="6906" y="701"/>
                  </a:lnTo>
                  <a:cubicBezTo>
                    <a:pt x="6906" y="701"/>
                    <a:pt x="7106" y="334"/>
                    <a:pt x="7606" y="201"/>
                  </a:cubicBezTo>
                  <a:cubicBezTo>
                    <a:pt x="8107" y="101"/>
                    <a:pt x="10442" y="1"/>
                    <a:pt x="10708" y="34"/>
                  </a:cubicBezTo>
                  <a:cubicBezTo>
                    <a:pt x="10942" y="101"/>
                    <a:pt x="11276" y="334"/>
                    <a:pt x="11342" y="601"/>
                  </a:cubicBezTo>
                  <a:cubicBezTo>
                    <a:pt x="11376" y="868"/>
                    <a:pt x="9041" y="12677"/>
                    <a:pt x="9041" y="12677"/>
                  </a:cubicBezTo>
                  <a:cubicBezTo>
                    <a:pt x="9041" y="12677"/>
                    <a:pt x="8740" y="13344"/>
                    <a:pt x="7606" y="13644"/>
                  </a:cubicBezTo>
                  <a:cubicBezTo>
                    <a:pt x="6472" y="13911"/>
                    <a:pt x="1569" y="14878"/>
                    <a:pt x="1235" y="14812"/>
                  </a:cubicBezTo>
                  <a:cubicBezTo>
                    <a:pt x="935" y="14778"/>
                    <a:pt x="201" y="14645"/>
                    <a:pt x="1" y="14278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-145775" y="750150"/>
              <a:ext cx="201850" cy="367775"/>
            </a:xfrm>
            <a:custGeom>
              <a:avLst/>
              <a:gdLst/>
              <a:ahLst/>
              <a:cxnLst/>
              <a:rect l="l" t="t" r="r" b="b"/>
              <a:pathLst>
                <a:path w="8074" h="14711" extrusionOk="0">
                  <a:moveTo>
                    <a:pt x="1" y="14144"/>
                  </a:moveTo>
                  <a:lnTo>
                    <a:pt x="6906" y="567"/>
                  </a:lnTo>
                  <a:cubicBezTo>
                    <a:pt x="6906" y="567"/>
                    <a:pt x="7106" y="200"/>
                    <a:pt x="7606" y="67"/>
                  </a:cubicBezTo>
                  <a:cubicBezTo>
                    <a:pt x="7706" y="34"/>
                    <a:pt x="7873" y="34"/>
                    <a:pt x="8073" y="0"/>
                  </a:cubicBezTo>
                  <a:cubicBezTo>
                    <a:pt x="8073" y="0"/>
                    <a:pt x="7573" y="67"/>
                    <a:pt x="7273" y="934"/>
                  </a:cubicBezTo>
                  <a:cubicBezTo>
                    <a:pt x="6972" y="1735"/>
                    <a:pt x="1902" y="13243"/>
                    <a:pt x="1268" y="14711"/>
                  </a:cubicBezTo>
                  <a:lnTo>
                    <a:pt x="1235" y="14711"/>
                  </a:lnTo>
                  <a:cubicBezTo>
                    <a:pt x="935" y="14644"/>
                    <a:pt x="201" y="14511"/>
                    <a:pt x="1" y="14144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-1156500" y="1395600"/>
              <a:ext cx="49250" cy="60075"/>
            </a:xfrm>
            <a:custGeom>
              <a:avLst/>
              <a:gdLst/>
              <a:ahLst/>
              <a:cxnLst/>
              <a:rect l="l" t="t" r="r" b="b"/>
              <a:pathLst>
                <a:path w="1970" h="2403" extrusionOk="0">
                  <a:moveTo>
                    <a:pt x="968" y="1"/>
                  </a:moveTo>
                  <a:cubicBezTo>
                    <a:pt x="1502" y="1"/>
                    <a:pt x="1936" y="501"/>
                    <a:pt x="1969" y="1168"/>
                  </a:cubicBezTo>
                  <a:cubicBezTo>
                    <a:pt x="1969" y="1835"/>
                    <a:pt x="1535" y="2369"/>
                    <a:pt x="1002" y="2403"/>
                  </a:cubicBezTo>
                  <a:cubicBezTo>
                    <a:pt x="468" y="2403"/>
                    <a:pt x="34" y="1902"/>
                    <a:pt x="1" y="1235"/>
                  </a:cubicBezTo>
                  <a:cubicBezTo>
                    <a:pt x="1" y="568"/>
                    <a:pt x="435" y="1"/>
                    <a:pt x="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-1044750" y="1370600"/>
              <a:ext cx="49225" cy="60050"/>
            </a:xfrm>
            <a:custGeom>
              <a:avLst/>
              <a:gdLst/>
              <a:ahLst/>
              <a:cxnLst/>
              <a:rect l="l" t="t" r="r" b="b"/>
              <a:pathLst>
                <a:path w="1969" h="2402" extrusionOk="0">
                  <a:moveTo>
                    <a:pt x="968" y="0"/>
                  </a:moveTo>
                  <a:cubicBezTo>
                    <a:pt x="1502" y="0"/>
                    <a:pt x="1902" y="500"/>
                    <a:pt x="1969" y="1168"/>
                  </a:cubicBezTo>
                  <a:cubicBezTo>
                    <a:pt x="1969" y="1801"/>
                    <a:pt x="1535" y="2368"/>
                    <a:pt x="1002" y="2402"/>
                  </a:cubicBezTo>
                  <a:cubicBezTo>
                    <a:pt x="468" y="2402"/>
                    <a:pt x="34" y="1901"/>
                    <a:pt x="1" y="1234"/>
                  </a:cubicBezTo>
                  <a:cubicBezTo>
                    <a:pt x="1" y="567"/>
                    <a:pt x="401" y="33"/>
                    <a:pt x="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-933000" y="1346400"/>
              <a:ext cx="48400" cy="60075"/>
            </a:xfrm>
            <a:custGeom>
              <a:avLst/>
              <a:gdLst/>
              <a:ahLst/>
              <a:cxnLst/>
              <a:rect l="l" t="t" r="r" b="b"/>
              <a:pathLst>
                <a:path w="1936" h="2403" extrusionOk="0">
                  <a:moveTo>
                    <a:pt x="935" y="1"/>
                  </a:moveTo>
                  <a:cubicBezTo>
                    <a:pt x="1502" y="1"/>
                    <a:pt x="1902" y="501"/>
                    <a:pt x="1935" y="1168"/>
                  </a:cubicBezTo>
                  <a:cubicBezTo>
                    <a:pt x="1935" y="1835"/>
                    <a:pt x="1535" y="2369"/>
                    <a:pt x="1001" y="2402"/>
                  </a:cubicBezTo>
                  <a:cubicBezTo>
                    <a:pt x="434" y="2402"/>
                    <a:pt x="34" y="1902"/>
                    <a:pt x="1" y="1235"/>
                  </a:cubicBezTo>
                  <a:cubicBezTo>
                    <a:pt x="1" y="568"/>
                    <a:pt x="434" y="34"/>
                    <a:pt x="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-820425" y="1322225"/>
              <a:ext cx="48400" cy="61725"/>
            </a:xfrm>
            <a:custGeom>
              <a:avLst/>
              <a:gdLst/>
              <a:ahLst/>
              <a:cxnLst/>
              <a:rect l="l" t="t" r="r" b="b"/>
              <a:pathLst>
                <a:path w="1936" h="2469" extrusionOk="0">
                  <a:moveTo>
                    <a:pt x="935" y="0"/>
                  </a:moveTo>
                  <a:cubicBezTo>
                    <a:pt x="1502" y="0"/>
                    <a:pt x="1902" y="501"/>
                    <a:pt x="1936" y="1168"/>
                  </a:cubicBezTo>
                  <a:cubicBezTo>
                    <a:pt x="1936" y="1835"/>
                    <a:pt x="1535" y="2369"/>
                    <a:pt x="1002" y="2435"/>
                  </a:cubicBezTo>
                  <a:cubicBezTo>
                    <a:pt x="435" y="2469"/>
                    <a:pt x="34" y="1935"/>
                    <a:pt x="1" y="1268"/>
                  </a:cubicBezTo>
                  <a:cubicBezTo>
                    <a:pt x="1" y="534"/>
                    <a:pt x="401" y="0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-709500" y="1297200"/>
              <a:ext cx="49225" cy="60900"/>
            </a:xfrm>
            <a:custGeom>
              <a:avLst/>
              <a:gdLst/>
              <a:ahLst/>
              <a:cxnLst/>
              <a:rect l="l" t="t" r="r" b="b"/>
              <a:pathLst>
                <a:path w="1969" h="2436" extrusionOk="0">
                  <a:moveTo>
                    <a:pt x="968" y="1"/>
                  </a:moveTo>
                  <a:cubicBezTo>
                    <a:pt x="1501" y="1"/>
                    <a:pt x="1935" y="501"/>
                    <a:pt x="1968" y="1168"/>
                  </a:cubicBezTo>
                  <a:cubicBezTo>
                    <a:pt x="1968" y="1835"/>
                    <a:pt x="1568" y="2369"/>
                    <a:pt x="1001" y="2436"/>
                  </a:cubicBezTo>
                  <a:cubicBezTo>
                    <a:pt x="467" y="2436"/>
                    <a:pt x="67" y="1902"/>
                    <a:pt x="0" y="1268"/>
                  </a:cubicBezTo>
                  <a:cubicBezTo>
                    <a:pt x="0" y="601"/>
                    <a:pt x="434" y="34"/>
                    <a:pt x="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-597750" y="1273025"/>
              <a:ext cx="49225" cy="60900"/>
            </a:xfrm>
            <a:custGeom>
              <a:avLst/>
              <a:gdLst/>
              <a:ahLst/>
              <a:cxnLst/>
              <a:rect l="l" t="t" r="r" b="b"/>
              <a:pathLst>
                <a:path w="1969" h="2436" extrusionOk="0">
                  <a:moveTo>
                    <a:pt x="968" y="0"/>
                  </a:moveTo>
                  <a:cubicBezTo>
                    <a:pt x="1501" y="0"/>
                    <a:pt x="1935" y="501"/>
                    <a:pt x="1968" y="1168"/>
                  </a:cubicBezTo>
                  <a:cubicBezTo>
                    <a:pt x="1968" y="1835"/>
                    <a:pt x="1535" y="2402"/>
                    <a:pt x="1001" y="2435"/>
                  </a:cubicBezTo>
                  <a:cubicBezTo>
                    <a:pt x="467" y="2435"/>
                    <a:pt x="34" y="1935"/>
                    <a:pt x="0" y="1268"/>
                  </a:cubicBezTo>
                  <a:cubicBezTo>
                    <a:pt x="0" y="601"/>
                    <a:pt x="434" y="0"/>
                    <a:pt x="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-486000" y="1249675"/>
              <a:ext cx="49225" cy="60075"/>
            </a:xfrm>
            <a:custGeom>
              <a:avLst/>
              <a:gdLst/>
              <a:ahLst/>
              <a:cxnLst/>
              <a:rect l="l" t="t" r="r" b="b"/>
              <a:pathLst>
                <a:path w="1969" h="2403" extrusionOk="0">
                  <a:moveTo>
                    <a:pt x="967" y="0"/>
                  </a:moveTo>
                  <a:cubicBezTo>
                    <a:pt x="1501" y="0"/>
                    <a:pt x="1935" y="501"/>
                    <a:pt x="1968" y="1168"/>
                  </a:cubicBezTo>
                  <a:cubicBezTo>
                    <a:pt x="1968" y="1835"/>
                    <a:pt x="1535" y="2369"/>
                    <a:pt x="1001" y="2402"/>
                  </a:cubicBezTo>
                  <a:cubicBezTo>
                    <a:pt x="467" y="2402"/>
                    <a:pt x="33" y="1902"/>
                    <a:pt x="0" y="1235"/>
                  </a:cubicBezTo>
                  <a:cubicBezTo>
                    <a:pt x="0" y="534"/>
                    <a:pt x="467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-373425" y="1224650"/>
              <a:ext cx="49225" cy="60075"/>
            </a:xfrm>
            <a:custGeom>
              <a:avLst/>
              <a:gdLst/>
              <a:ahLst/>
              <a:cxnLst/>
              <a:rect l="l" t="t" r="r" b="b"/>
              <a:pathLst>
                <a:path w="1969" h="2403" extrusionOk="0">
                  <a:moveTo>
                    <a:pt x="968" y="1"/>
                  </a:moveTo>
                  <a:cubicBezTo>
                    <a:pt x="1501" y="1"/>
                    <a:pt x="1935" y="501"/>
                    <a:pt x="1968" y="1168"/>
                  </a:cubicBezTo>
                  <a:cubicBezTo>
                    <a:pt x="1968" y="1802"/>
                    <a:pt x="1535" y="2369"/>
                    <a:pt x="1001" y="2402"/>
                  </a:cubicBezTo>
                  <a:cubicBezTo>
                    <a:pt x="467" y="2402"/>
                    <a:pt x="34" y="1902"/>
                    <a:pt x="0" y="1235"/>
                  </a:cubicBezTo>
                  <a:cubicBezTo>
                    <a:pt x="0" y="568"/>
                    <a:pt x="401" y="34"/>
                    <a:pt x="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-261675" y="1200475"/>
              <a:ext cx="48375" cy="60050"/>
            </a:xfrm>
            <a:custGeom>
              <a:avLst/>
              <a:gdLst/>
              <a:ahLst/>
              <a:cxnLst/>
              <a:rect l="l" t="t" r="r" b="b"/>
              <a:pathLst>
                <a:path w="1935" h="2402" extrusionOk="0">
                  <a:moveTo>
                    <a:pt x="934" y="0"/>
                  </a:moveTo>
                  <a:cubicBezTo>
                    <a:pt x="1501" y="0"/>
                    <a:pt x="1902" y="501"/>
                    <a:pt x="1935" y="1168"/>
                  </a:cubicBezTo>
                  <a:cubicBezTo>
                    <a:pt x="1935" y="1835"/>
                    <a:pt x="1535" y="2369"/>
                    <a:pt x="1001" y="2402"/>
                  </a:cubicBezTo>
                  <a:cubicBezTo>
                    <a:pt x="434" y="2402"/>
                    <a:pt x="34" y="1902"/>
                    <a:pt x="0" y="1234"/>
                  </a:cubicBezTo>
                  <a:cubicBezTo>
                    <a:pt x="0" y="567"/>
                    <a:pt x="400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-1544275" y="971125"/>
              <a:ext cx="438675" cy="176825"/>
            </a:xfrm>
            <a:custGeom>
              <a:avLst/>
              <a:gdLst/>
              <a:ahLst/>
              <a:cxnLst/>
              <a:rect l="l" t="t" r="r" b="b"/>
              <a:pathLst>
                <a:path w="17547" h="7073" extrusionOk="0">
                  <a:moveTo>
                    <a:pt x="5438" y="7073"/>
                  </a:moveTo>
                  <a:cubicBezTo>
                    <a:pt x="5538" y="6672"/>
                    <a:pt x="5838" y="6306"/>
                    <a:pt x="6439" y="6072"/>
                  </a:cubicBezTo>
                  <a:cubicBezTo>
                    <a:pt x="7540" y="5672"/>
                    <a:pt x="13177" y="4437"/>
                    <a:pt x="14011" y="4271"/>
                  </a:cubicBezTo>
                  <a:cubicBezTo>
                    <a:pt x="14811" y="4071"/>
                    <a:pt x="16479" y="4204"/>
                    <a:pt x="17547" y="4504"/>
                  </a:cubicBezTo>
                  <a:lnTo>
                    <a:pt x="9875" y="34"/>
                  </a:lnTo>
                  <a:cubicBezTo>
                    <a:pt x="9341" y="1"/>
                    <a:pt x="8841" y="34"/>
                    <a:pt x="8507" y="101"/>
                  </a:cubicBezTo>
                  <a:cubicBezTo>
                    <a:pt x="7673" y="335"/>
                    <a:pt x="2036" y="1535"/>
                    <a:pt x="935" y="1902"/>
                  </a:cubicBezTo>
                  <a:cubicBezTo>
                    <a:pt x="435" y="2069"/>
                    <a:pt x="168" y="2403"/>
                    <a:pt x="1" y="2736"/>
                  </a:cubicBezTo>
                  <a:cubicBezTo>
                    <a:pt x="1502" y="4004"/>
                    <a:pt x="3370" y="5505"/>
                    <a:pt x="5438" y="70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-1544275" y="1022000"/>
              <a:ext cx="158475" cy="125950"/>
            </a:xfrm>
            <a:custGeom>
              <a:avLst/>
              <a:gdLst/>
              <a:ahLst/>
              <a:cxnLst/>
              <a:rect l="l" t="t" r="r" b="b"/>
              <a:pathLst>
                <a:path w="6339" h="5038" extrusionOk="0">
                  <a:moveTo>
                    <a:pt x="5438" y="5038"/>
                  </a:moveTo>
                  <a:cubicBezTo>
                    <a:pt x="5538" y="4671"/>
                    <a:pt x="5838" y="4304"/>
                    <a:pt x="6339" y="4104"/>
                  </a:cubicBezTo>
                  <a:cubicBezTo>
                    <a:pt x="4471" y="2703"/>
                    <a:pt x="2436" y="1268"/>
                    <a:pt x="701" y="1"/>
                  </a:cubicBezTo>
                  <a:cubicBezTo>
                    <a:pt x="334" y="168"/>
                    <a:pt x="134" y="468"/>
                    <a:pt x="1" y="768"/>
                  </a:cubicBezTo>
                  <a:cubicBezTo>
                    <a:pt x="1502" y="1969"/>
                    <a:pt x="3370" y="3470"/>
                    <a:pt x="5438" y="50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-520200" y="1505675"/>
              <a:ext cx="577925" cy="248550"/>
            </a:xfrm>
            <a:custGeom>
              <a:avLst/>
              <a:gdLst/>
              <a:ahLst/>
              <a:cxnLst/>
              <a:rect l="l" t="t" r="r" b="b"/>
              <a:pathLst>
                <a:path w="23117" h="9942" extrusionOk="0">
                  <a:moveTo>
                    <a:pt x="10708" y="9508"/>
                  </a:moveTo>
                  <a:cubicBezTo>
                    <a:pt x="11709" y="8674"/>
                    <a:pt x="19581" y="5371"/>
                    <a:pt x="21783" y="4604"/>
                  </a:cubicBezTo>
                  <a:cubicBezTo>
                    <a:pt x="22183" y="4471"/>
                    <a:pt x="22617" y="4371"/>
                    <a:pt x="23117" y="4337"/>
                  </a:cubicBezTo>
                  <a:cubicBezTo>
                    <a:pt x="20081" y="2870"/>
                    <a:pt x="17046" y="1369"/>
                    <a:pt x="14277" y="34"/>
                  </a:cubicBezTo>
                  <a:cubicBezTo>
                    <a:pt x="13377" y="1"/>
                    <a:pt x="12509" y="101"/>
                    <a:pt x="11842" y="335"/>
                  </a:cubicBezTo>
                  <a:cubicBezTo>
                    <a:pt x="9607" y="1135"/>
                    <a:pt x="1735" y="4437"/>
                    <a:pt x="734" y="5271"/>
                  </a:cubicBezTo>
                  <a:cubicBezTo>
                    <a:pt x="434" y="5505"/>
                    <a:pt x="201" y="5972"/>
                    <a:pt x="0" y="6539"/>
                  </a:cubicBezTo>
                  <a:lnTo>
                    <a:pt x="10375" y="9941"/>
                  </a:lnTo>
                  <a:cubicBezTo>
                    <a:pt x="10508" y="9775"/>
                    <a:pt x="10575" y="9608"/>
                    <a:pt x="10708" y="95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-519375" y="1629100"/>
              <a:ext cx="296900" cy="123450"/>
            </a:xfrm>
            <a:custGeom>
              <a:avLst/>
              <a:gdLst/>
              <a:ahLst/>
              <a:cxnLst/>
              <a:rect l="l" t="t" r="r" b="b"/>
              <a:pathLst>
                <a:path w="11876" h="4938" extrusionOk="0">
                  <a:moveTo>
                    <a:pt x="10675" y="4571"/>
                  </a:moveTo>
                  <a:cubicBezTo>
                    <a:pt x="10842" y="4404"/>
                    <a:pt x="11309" y="4170"/>
                    <a:pt x="11876" y="3870"/>
                  </a:cubicBezTo>
                  <a:lnTo>
                    <a:pt x="1202" y="1"/>
                  </a:lnTo>
                  <a:cubicBezTo>
                    <a:pt x="1002" y="101"/>
                    <a:pt x="868" y="201"/>
                    <a:pt x="768" y="268"/>
                  </a:cubicBezTo>
                  <a:cubicBezTo>
                    <a:pt x="468" y="535"/>
                    <a:pt x="201" y="968"/>
                    <a:pt x="1" y="1569"/>
                  </a:cubicBezTo>
                  <a:lnTo>
                    <a:pt x="10375" y="4938"/>
                  </a:lnTo>
                  <a:cubicBezTo>
                    <a:pt x="10475" y="4838"/>
                    <a:pt x="10542" y="4671"/>
                    <a:pt x="10675" y="45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BlokTextu 1">
            <a:extLst>
              <a:ext uri="{FF2B5EF4-FFF2-40B4-BE49-F238E27FC236}">
                <a16:creationId xmlns:a16="http://schemas.microsoft.com/office/drawing/2014/main" id="{66DBA767-AB7F-FCB5-0085-003D4FE5A597}"/>
              </a:ext>
            </a:extLst>
          </p:cNvPr>
          <p:cNvSpPr txBox="1"/>
          <p:nvPr/>
        </p:nvSpPr>
        <p:spPr>
          <a:xfrm>
            <a:off x="5766586" y="210003"/>
            <a:ext cx="179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Považská Bystrica, 6:00-odchod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D5E1B70F-FA3E-421E-4E6F-B498857B6211}"/>
              </a:ext>
            </a:extLst>
          </p:cNvPr>
          <p:cNvSpPr txBox="1"/>
          <p:nvPr/>
        </p:nvSpPr>
        <p:spPr>
          <a:xfrm>
            <a:off x="7128491" y="898458"/>
            <a:ext cx="192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accent1">
                    <a:lumMod val="50000"/>
                  </a:schemeClr>
                </a:solidFill>
              </a:rPr>
              <a:t>Schwechat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,  Rakúsko, 11:30 odlet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6CBB4C59-F8A6-93C1-3D74-18F53FBD11E4}"/>
              </a:ext>
            </a:extLst>
          </p:cNvPr>
          <p:cNvSpPr txBox="1"/>
          <p:nvPr/>
        </p:nvSpPr>
        <p:spPr>
          <a:xfrm>
            <a:off x="7471170" y="4578226"/>
            <a:ext cx="176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6"/>
                </a:solidFill>
              </a:rPr>
              <a:t>Malaga, Španielsko</a:t>
            </a:r>
          </a:p>
          <a:p>
            <a:r>
              <a:rPr lang="sk-SK" dirty="0">
                <a:solidFill>
                  <a:schemeClr val="accent6"/>
                </a:solidFill>
              </a:rPr>
              <a:t>14:30 príchod</a:t>
            </a:r>
          </a:p>
        </p:txBody>
      </p:sp>
      <p:pic>
        <p:nvPicPr>
          <p:cNvPr id="7" name="Obrázok 6" descr="Obrázok, na ktorom je batožina, osoba, kufor, letisko&#10;&#10;Automaticky generovaný popis">
            <a:extLst>
              <a:ext uri="{FF2B5EF4-FFF2-40B4-BE49-F238E27FC236}">
                <a16:creationId xmlns:a16="http://schemas.microsoft.com/office/drawing/2014/main" id="{0D3FB51A-7B0F-5A92-4B72-2E022698EF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2" t="16251" r="5434" b="9576"/>
          <a:stretch/>
        </p:blipFill>
        <p:spPr>
          <a:xfrm>
            <a:off x="2915489" y="3340646"/>
            <a:ext cx="2691549" cy="1676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0999A84-E1D2-9AAE-CF16-E890FFCBCE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95" b="13217"/>
          <a:stretch/>
        </p:blipFill>
        <p:spPr>
          <a:xfrm>
            <a:off x="7817770" y="1420003"/>
            <a:ext cx="1099428" cy="117548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CBF5C43-46CE-5E21-19D1-60F1D46889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74" t="13081" r="16970" b="20757"/>
          <a:stretch/>
        </p:blipFill>
        <p:spPr>
          <a:xfrm>
            <a:off x="2817923" y="743343"/>
            <a:ext cx="1848059" cy="2447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7491C42B-3D00-7C7A-129E-EA0F1616ECF2}"/>
              </a:ext>
            </a:extLst>
          </p:cNvPr>
          <p:cNvSpPr/>
          <p:nvPr/>
        </p:nvSpPr>
        <p:spPr>
          <a:xfrm>
            <a:off x="25286" y="511663"/>
            <a:ext cx="2562018" cy="456585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3" name="video-0fec4c4c-9445-464d-ad22-189ed39185ef-1661853817">
            <a:hlinkClick r:id="" action="ppaction://media"/>
            <a:extLst>
              <a:ext uri="{FF2B5EF4-FFF2-40B4-BE49-F238E27FC236}">
                <a16:creationId xmlns:a16="http://schemas.microsoft.com/office/drawing/2014/main" id="{163B936B-D48F-70B1-F54C-7AD77B5FC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777" y="616854"/>
            <a:ext cx="2387713" cy="4379591"/>
          </a:xfrm>
          <a:prstGeom prst="rect">
            <a:avLst/>
          </a:prstGeom>
        </p:spPr>
      </p:pic>
      <p:pic>
        <p:nvPicPr>
          <p:cNvPr id="4098" name="Picture 2" descr="Otvoriť fotku">
            <a:extLst>
              <a:ext uri="{FF2B5EF4-FFF2-40B4-BE49-F238E27FC236}">
                <a16:creationId xmlns:a16="http://schemas.microsoft.com/office/drawing/2014/main" id="{39D6E98B-D207-0230-73E2-95046F6B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97" y="3324320"/>
            <a:ext cx="1379906" cy="1841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FCD31EB-5FAB-E3DF-7BF5-585699AD4A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583" y="2806649"/>
            <a:ext cx="669574" cy="776194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2AD8D672-29F9-9713-AA59-271E1C67567B}"/>
              </a:ext>
            </a:extLst>
          </p:cNvPr>
          <p:cNvSpPr txBox="1"/>
          <p:nvPr/>
        </p:nvSpPr>
        <p:spPr>
          <a:xfrm>
            <a:off x="4610710" y="2541165"/>
            <a:ext cx="176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5">
                    <a:lumMod val="50000"/>
                  </a:schemeClr>
                </a:solidFill>
              </a:rPr>
              <a:t>Niku nechceli pustiť cez kontrolu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AC40FF32-3C5F-93EF-26BF-E34E8A4B7D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70262" y="684900"/>
            <a:ext cx="4276374" cy="4073305"/>
          </a:xfrm>
          <a:prstGeom prst="rect">
            <a:avLst/>
          </a:prstGeom>
          <a:solidFill>
            <a:srgbClr val="F9F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32" name="Google Shape;732;p45"/>
          <p:cNvSpPr txBox="1">
            <a:spLocks noGrp="1"/>
          </p:cNvSpPr>
          <p:nvPr>
            <p:ph type="title"/>
          </p:nvPr>
        </p:nvSpPr>
        <p:spPr>
          <a:xfrm>
            <a:off x="2716743" y="0"/>
            <a:ext cx="3466800" cy="713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sk-SK" dirty="0">
                <a:solidFill>
                  <a:schemeClr val="accent3"/>
                </a:solidFill>
              </a:rPr>
              <a:t>Ubytovanie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734" name="Google Shape;734;p45"/>
          <p:cNvSpPr txBox="1">
            <a:spLocks noGrp="1"/>
          </p:cNvSpPr>
          <p:nvPr>
            <p:ph type="subTitle" idx="1"/>
          </p:nvPr>
        </p:nvSpPr>
        <p:spPr>
          <a:xfrm>
            <a:off x="61006" y="4596243"/>
            <a:ext cx="29895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k-SK" sz="1400" dirty="0">
                <a:latin typeface="+mn-lt"/>
              </a:rPr>
              <a:t>Terasa na streche kde sme trávili teplé večery</a:t>
            </a:r>
            <a:endParaRPr sz="1400" dirty="0">
              <a:latin typeface="+mn-lt"/>
            </a:endParaRPr>
          </a:p>
        </p:txBody>
      </p:sp>
      <p:grpSp>
        <p:nvGrpSpPr>
          <p:cNvPr id="736" name="Google Shape;736;p45"/>
          <p:cNvGrpSpPr/>
          <p:nvPr/>
        </p:nvGrpSpPr>
        <p:grpSpPr>
          <a:xfrm rot="20009443">
            <a:off x="5664419" y="386268"/>
            <a:ext cx="667397" cy="597262"/>
            <a:chOff x="3141575" y="3733125"/>
            <a:chExt cx="1574500" cy="1239225"/>
          </a:xfrm>
        </p:grpSpPr>
        <p:sp>
          <p:nvSpPr>
            <p:cNvPr id="737" name="Google Shape;737;p45"/>
            <p:cNvSpPr/>
            <p:nvPr/>
          </p:nvSpPr>
          <p:spPr>
            <a:xfrm>
              <a:off x="3625250" y="3806500"/>
              <a:ext cx="607125" cy="197675"/>
            </a:xfrm>
            <a:custGeom>
              <a:avLst/>
              <a:gdLst/>
              <a:ahLst/>
              <a:cxnLst/>
              <a:rect l="l" t="t" r="r" b="b"/>
              <a:pathLst>
                <a:path w="24285" h="7907" extrusionOk="0">
                  <a:moveTo>
                    <a:pt x="20049" y="3336"/>
                  </a:moveTo>
                  <a:cubicBezTo>
                    <a:pt x="20482" y="3336"/>
                    <a:pt x="20816" y="3670"/>
                    <a:pt x="20816" y="4070"/>
                  </a:cubicBezTo>
                  <a:lnTo>
                    <a:pt x="20816" y="4570"/>
                  </a:lnTo>
                  <a:lnTo>
                    <a:pt x="3270" y="4570"/>
                  </a:lnTo>
                  <a:lnTo>
                    <a:pt x="3270" y="4070"/>
                  </a:lnTo>
                  <a:cubicBezTo>
                    <a:pt x="3270" y="3670"/>
                    <a:pt x="3603" y="3336"/>
                    <a:pt x="4004" y="3336"/>
                  </a:cubicBezTo>
                  <a:cubicBezTo>
                    <a:pt x="4337" y="3570"/>
                    <a:pt x="4804" y="3737"/>
                    <a:pt x="5271" y="3737"/>
                  </a:cubicBezTo>
                  <a:lnTo>
                    <a:pt x="18814" y="3737"/>
                  </a:lnTo>
                  <a:cubicBezTo>
                    <a:pt x="19281" y="3737"/>
                    <a:pt x="19715" y="3570"/>
                    <a:pt x="20049" y="3336"/>
                  </a:cubicBezTo>
                  <a:close/>
                  <a:moveTo>
                    <a:pt x="4104" y="1"/>
                  </a:moveTo>
                  <a:cubicBezTo>
                    <a:pt x="1836" y="1"/>
                    <a:pt x="1" y="1835"/>
                    <a:pt x="1" y="4070"/>
                  </a:cubicBezTo>
                  <a:lnTo>
                    <a:pt x="1" y="6238"/>
                  </a:lnTo>
                  <a:cubicBezTo>
                    <a:pt x="1" y="7172"/>
                    <a:pt x="768" y="7906"/>
                    <a:pt x="1669" y="7906"/>
                  </a:cubicBezTo>
                  <a:lnTo>
                    <a:pt x="22617" y="7906"/>
                  </a:lnTo>
                  <a:cubicBezTo>
                    <a:pt x="23518" y="7906"/>
                    <a:pt x="24285" y="7172"/>
                    <a:pt x="24285" y="6238"/>
                  </a:cubicBezTo>
                  <a:lnTo>
                    <a:pt x="24285" y="4070"/>
                  </a:lnTo>
                  <a:cubicBezTo>
                    <a:pt x="24185" y="1835"/>
                    <a:pt x="22350" y="1"/>
                    <a:pt x="20115" y="1"/>
                  </a:cubicBezTo>
                  <a:lnTo>
                    <a:pt x="19281" y="1"/>
                  </a:lnTo>
                  <a:cubicBezTo>
                    <a:pt x="18848" y="1"/>
                    <a:pt x="18481" y="167"/>
                    <a:pt x="18181" y="401"/>
                  </a:cubicBezTo>
                  <a:lnTo>
                    <a:pt x="6005" y="401"/>
                  </a:lnTo>
                  <a:cubicBezTo>
                    <a:pt x="5705" y="167"/>
                    <a:pt x="5338" y="1"/>
                    <a:pt x="49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5"/>
            <p:cNvSpPr/>
            <p:nvPr/>
          </p:nvSpPr>
          <p:spPr>
            <a:xfrm>
              <a:off x="3141575" y="3733125"/>
              <a:ext cx="1574500" cy="1239225"/>
            </a:xfrm>
            <a:custGeom>
              <a:avLst/>
              <a:gdLst/>
              <a:ahLst/>
              <a:cxnLst/>
              <a:rect l="l" t="t" r="r" b="b"/>
              <a:pathLst>
                <a:path w="62980" h="49569" extrusionOk="0">
                  <a:moveTo>
                    <a:pt x="37861" y="1735"/>
                  </a:moveTo>
                  <a:cubicBezTo>
                    <a:pt x="38061" y="1735"/>
                    <a:pt x="38228" y="1901"/>
                    <a:pt x="38228" y="2102"/>
                  </a:cubicBezTo>
                  <a:lnTo>
                    <a:pt x="39029" y="2102"/>
                  </a:lnTo>
                  <a:cubicBezTo>
                    <a:pt x="41831" y="2102"/>
                    <a:pt x="44099" y="4403"/>
                    <a:pt x="44099" y="7172"/>
                  </a:cubicBezTo>
                  <a:lnTo>
                    <a:pt x="44099" y="9240"/>
                  </a:lnTo>
                  <a:lnTo>
                    <a:pt x="58376" y="9240"/>
                  </a:lnTo>
                  <a:cubicBezTo>
                    <a:pt x="60010" y="9240"/>
                    <a:pt x="61278" y="10508"/>
                    <a:pt x="61278" y="12142"/>
                  </a:cubicBezTo>
                  <a:lnTo>
                    <a:pt x="61278" y="45132"/>
                  </a:lnTo>
                  <a:lnTo>
                    <a:pt x="61311" y="45132"/>
                  </a:lnTo>
                  <a:cubicBezTo>
                    <a:pt x="61311" y="45666"/>
                    <a:pt x="61144" y="46166"/>
                    <a:pt x="60878" y="46633"/>
                  </a:cubicBezTo>
                  <a:cubicBezTo>
                    <a:pt x="60677" y="46967"/>
                    <a:pt x="60477" y="47201"/>
                    <a:pt x="60177" y="47434"/>
                  </a:cubicBezTo>
                  <a:lnTo>
                    <a:pt x="60144" y="47467"/>
                  </a:lnTo>
                  <a:cubicBezTo>
                    <a:pt x="60044" y="47534"/>
                    <a:pt x="59977" y="47601"/>
                    <a:pt x="59877" y="47634"/>
                  </a:cubicBezTo>
                  <a:cubicBezTo>
                    <a:pt x="59877" y="47634"/>
                    <a:pt x="59843" y="47634"/>
                    <a:pt x="59843" y="47668"/>
                  </a:cubicBezTo>
                  <a:cubicBezTo>
                    <a:pt x="59610" y="47801"/>
                    <a:pt x="59410" y="47868"/>
                    <a:pt x="59210" y="47934"/>
                  </a:cubicBezTo>
                  <a:cubicBezTo>
                    <a:pt x="59176" y="47934"/>
                    <a:pt x="59176" y="47934"/>
                    <a:pt x="59110" y="47968"/>
                  </a:cubicBezTo>
                  <a:cubicBezTo>
                    <a:pt x="59043" y="48001"/>
                    <a:pt x="58976" y="48001"/>
                    <a:pt x="58876" y="48001"/>
                  </a:cubicBezTo>
                  <a:lnTo>
                    <a:pt x="58776" y="48001"/>
                  </a:lnTo>
                  <a:cubicBezTo>
                    <a:pt x="58676" y="48001"/>
                    <a:pt x="58543" y="48034"/>
                    <a:pt x="58442" y="48034"/>
                  </a:cubicBezTo>
                  <a:lnTo>
                    <a:pt x="4504" y="48034"/>
                  </a:lnTo>
                  <a:cubicBezTo>
                    <a:pt x="2869" y="48034"/>
                    <a:pt x="1569" y="46767"/>
                    <a:pt x="1569" y="45132"/>
                  </a:cubicBezTo>
                  <a:lnTo>
                    <a:pt x="1569" y="12109"/>
                  </a:lnTo>
                  <a:lnTo>
                    <a:pt x="1569" y="11775"/>
                  </a:lnTo>
                  <a:lnTo>
                    <a:pt x="1569" y="11675"/>
                  </a:lnTo>
                  <a:cubicBezTo>
                    <a:pt x="1569" y="11608"/>
                    <a:pt x="1635" y="11508"/>
                    <a:pt x="1635" y="11475"/>
                  </a:cubicBezTo>
                  <a:cubicBezTo>
                    <a:pt x="1635" y="11442"/>
                    <a:pt x="1635" y="11408"/>
                    <a:pt x="1669" y="11408"/>
                  </a:cubicBezTo>
                  <a:cubicBezTo>
                    <a:pt x="1669" y="11308"/>
                    <a:pt x="1702" y="11275"/>
                    <a:pt x="1702" y="11175"/>
                  </a:cubicBezTo>
                  <a:cubicBezTo>
                    <a:pt x="1702" y="11141"/>
                    <a:pt x="1735" y="11141"/>
                    <a:pt x="1735" y="11108"/>
                  </a:cubicBezTo>
                  <a:cubicBezTo>
                    <a:pt x="1802" y="11008"/>
                    <a:pt x="1802" y="10975"/>
                    <a:pt x="1835" y="10908"/>
                  </a:cubicBezTo>
                  <a:cubicBezTo>
                    <a:pt x="1835" y="10841"/>
                    <a:pt x="1869" y="10841"/>
                    <a:pt x="1869" y="10808"/>
                  </a:cubicBezTo>
                  <a:cubicBezTo>
                    <a:pt x="1902" y="10741"/>
                    <a:pt x="1969" y="10641"/>
                    <a:pt x="2002" y="10608"/>
                  </a:cubicBezTo>
                  <a:cubicBezTo>
                    <a:pt x="2002" y="10608"/>
                    <a:pt x="2002" y="10574"/>
                    <a:pt x="2036" y="10574"/>
                  </a:cubicBezTo>
                  <a:cubicBezTo>
                    <a:pt x="2536" y="9774"/>
                    <a:pt x="3470" y="9240"/>
                    <a:pt x="4504" y="9240"/>
                  </a:cubicBezTo>
                  <a:lnTo>
                    <a:pt x="18747" y="9240"/>
                  </a:lnTo>
                  <a:lnTo>
                    <a:pt x="18747" y="7172"/>
                  </a:lnTo>
                  <a:cubicBezTo>
                    <a:pt x="18747" y="4403"/>
                    <a:pt x="21049" y="2102"/>
                    <a:pt x="23851" y="2102"/>
                  </a:cubicBezTo>
                  <a:lnTo>
                    <a:pt x="24652" y="2102"/>
                  </a:lnTo>
                  <a:cubicBezTo>
                    <a:pt x="24652" y="1901"/>
                    <a:pt x="24818" y="1735"/>
                    <a:pt x="25019" y="1735"/>
                  </a:cubicBezTo>
                  <a:close/>
                  <a:moveTo>
                    <a:pt x="24985" y="0"/>
                  </a:moveTo>
                  <a:cubicBezTo>
                    <a:pt x="24518" y="0"/>
                    <a:pt x="24118" y="167"/>
                    <a:pt x="23818" y="434"/>
                  </a:cubicBezTo>
                  <a:cubicBezTo>
                    <a:pt x="20148" y="434"/>
                    <a:pt x="17146" y="3436"/>
                    <a:pt x="17146" y="7105"/>
                  </a:cubicBezTo>
                  <a:lnTo>
                    <a:pt x="17146" y="7572"/>
                  </a:lnTo>
                  <a:lnTo>
                    <a:pt x="4471" y="7572"/>
                  </a:lnTo>
                  <a:cubicBezTo>
                    <a:pt x="2936" y="7572"/>
                    <a:pt x="1535" y="8306"/>
                    <a:pt x="701" y="9607"/>
                  </a:cubicBezTo>
                  <a:cubicBezTo>
                    <a:pt x="701" y="9607"/>
                    <a:pt x="668" y="9640"/>
                    <a:pt x="668" y="9674"/>
                  </a:cubicBezTo>
                  <a:cubicBezTo>
                    <a:pt x="601" y="9807"/>
                    <a:pt x="534" y="9874"/>
                    <a:pt x="468" y="10007"/>
                  </a:cubicBezTo>
                  <a:cubicBezTo>
                    <a:pt x="468" y="10074"/>
                    <a:pt x="434" y="10107"/>
                    <a:pt x="434" y="10107"/>
                  </a:cubicBezTo>
                  <a:cubicBezTo>
                    <a:pt x="368" y="10207"/>
                    <a:pt x="334" y="10341"/>
                    <a:pt x="301" y="10441"/>
                  </a:cubicBezTo>
                  <a:cubicBezTo>
                    <a:pt x="301" y="10474"/>
                    <a:pt x="268" y="10508"/>
                    <a:pt x="268" y="10574"/>
                  </a:cubicBezTo>
                  <a:cubicBezTo>
                    <a:pt x="201" y="10674"/>
                    <a:pt x="168" y="10774"/>
                    <a:pt x="168" y="10908"/>
                  </a:cubicBezTo>
                  <a:cubicBezTo>
                    <a:pt x="168" y="10975"/>
                    <a:pt x="134" y="11008"/>
                    <a:pt x="134" y="11041"/>
                  </a:cubicBezTo>
                  <a:cubicBezTo>
                    <a:pt x="101" y="11175"/>
                    <a:pt x="101" y="11308"/>
                    <a:pt x="101" y="11408"/>
                  </a:cubicBezTo>
                  <a:cubicBezTo>
                    <a:pt x="101" y="11442"/>
                    <a:pt x="101" y="11475"/>
                    <a:pt x="34" y="11542"/>
                  </a:cubicBezTo>
                  <a:cubicBezTo>
                    <a:pt x="34" y="11708"/>
                    <a:pt x="1" y="11875"/>
                    <a:pt x="1" y="12042"/>
                  </a:cubicBezTo>
                  <a:lnTo>
                    <a:pt x="1" y="45066"/>
                  </a:lnTo>
                  <a:cubicBezTo>
                    <a:pt x="1" y="47534"/>
                    <a:pt x="2002" y="49569"/>
                    <a:pt x="4504" y="49569"/>
                  </a:cubicBezTo>
                  <a:lnTo>
                    <a:pt x="58476" y="49569"/>
                  </a:lnTo>
                  <a:cubicBezTo>
                    <a:pt x="58643" y="49569"/>
                    <a:pt x="58809" y="49569"/>
                    <a:pt x="59010" y="49536"/>
                  </a:cubicBezTo>
                  <a:lnTo>
                    <a:pt x="59143" y="49536"/>
                  </a:lnTo>
                  <a:cubicBezTo>
                    <a:pt x="59310" y="49502"/>
                    <a:pt x="59410" y="49502"/>
                    <a:pt x="59543" y="49469"/>
                  </a:cubicBezTo>
                  <a:cubicBezTo>
                    <a:pt x="59577" y="49469"/>
                    <a:pt x="59643" y="49402"/>
                    <a:pt x="59677" y="49402"/>
                  </a:cubicBezTo>
                  <a:cubicBezTo>
                    <a:pt x="60010" y="49335"/>
                    <a:pt x="60344" y="49169"/>
                    <a:pt x="60677" y="49002"/>
                  </a:cubicBezTo>
                  <a:cubicBezTo>
                    <a:pt x="60711" y="49002"/>
                    <a:pt x="60711" y="48968"/>
                    <a:pt x="60744" y="48968"/>
                  </a:cubicBezTo>
                  <a:cubicBezTo>
                    <a:pt x="60878" y="48868"/>
                    <a:pt x="61011" y="48802"/>
                    <a:pt x="61178" y="48702"/>
                  </a:cubicBezTo>
                  <a:lnTo>
                    <a:pt x="61211" y="48668"/>
                  </a:lnTo>
                  <a:cubicBezTo>
                    <a:pt x="61678" y="48335"/>
                    <a:pt x="62045" y="47901"/>
                    <a:pt x="62345" y="47401"/>
                  </a:cubicBezTo>
                  <a:cubicBezTo>
                    <a:pt x="62746" y="46700"/>
                    <a:pt x="62979" y="45900"/>
                    <a:pt x="62979" y="45132"/>
                  </a:cubicBezTo>
                  <a:lnTo>
                    <a:pt x="62979" y="12109"/>
                  </a:lnTo>
                  <a:cubicBezTo>
                    <a:pt x="62879" y="9607"/>
                    <a:pt x="60878" y="7572"/>
                    <a:pt x="58376" y="7572"/>
                  </a:cubicBezTo>
                  <a:lnTo>
                    <a:pt x="45700" y="7572"/>
                  </a:lnTo>
                  <a:lnTo>
                    <a:pt x="45700" y="7105"/>
                  </a:lnTo>
                  <a:cubicBezTo>
                    <a:pt x="45700" y="3436"/>
                    <a:pt x="42698" y="434"/>
                    <a:pt x="39029" y="434"/>
                  </a:cubicBezTo>
                  <a:cubicBezTo>
                    <a:pt x="38695" y="167"/>
                    <a:pt x="38295" y="0"/>
                    <a:pt x="37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5"/>
            <p:cNvSpPr/>
            <p:nvPr/>
          </p:nvSpPr>
          <p:spPr>
            <a:xfrm>
              <a:off x="3179950" y="3961600"/>
              <a:ext cx="1494425" cy="971575"/>
            </a:xfrm>
            <a:custGeom>
              <a:avLst/>
              <a:gdLst/>
              <a:ahLst/>
              <a:cxnLst/>
              <a:rect l="l" t="t" r="r" b="b"/>
              <a:pathLst>
                <a:path w="59777" h="38863" extrusionOk="0">
                  <a:moveTo>
                    <a:pt x="2936" y="1"/>
                  </a:moveTo>
                  <a:cubicBezTo>
                    <a:pt x="1301" y="1"/>
                    <a:pt x="0" y="1302"/>
                    <a:pt x="0" y="2936"/>
                  </a:cubicBezTo>
                  <a:lnTo>
                    <a:pt x="0" y="35960"/>
                  </a:lnTo>
                  <a:cubicBezTo>
                    <a:pt x="0" y="37561"/>
                    <a:pt x="1301" y="38862"/>
                    <a:pt x="2936" y="38862"/>
                  </a:cubicBezTo>
                  <a:lnTo>
                    <a:pt x="56841" y="38862"/>
                  </a:lnTo>
                  <a:cubicBezTo>
                    <a:pt x="58475" y="38862"/>
                    <a:pt x="59776" y="37561"/>
                    <a:pt x="59776" y="35960"/>
                  </a:cubicBezTo>
                  <a:lnTo>
                    <a:pt x="59776" y="2936"/>
                  </a:lnTo>
                  <a:cubicBezTo>
                    <a:pt x="59776" y="1335"/>
                    <a:pt x="58475" y="1"/>
                    <a:pt x="56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5"/>
            <p:cNvSpPr/>
            <p:nvPr/>
          </p:nvSpPr>
          <p:spPr>
            <a:xfrm>
              <a:off x="3179950" y="3977450"/>
              <a:ext cx="1483575" cy="955725"/>
            </a:xfrm>
            <a:custGeom>
              <a:avLst/>
              <a:gdLst/>
              <a:ahLst/>
              <a:cxnLst/>
              <a:rect l="l" t="t" r="r" b="b"/>
              <a:pathLst>
                <a:path w="59343" h="38229" extrusionOk="0">
                  <a:moveTo>
                    <a:pt x="1134" y="1"/>
                  </a:moveTo>
                  <a:cubicBezTo>
                    <a:pt x="467" y="534"/>
                    <a:pt x="0" y="1368"/>
                    <a:pt x="0" y="2302"/>
                  </a:cubicBezTo>
                  <a:lnTo>
                    <a:pt x="0" y="35326"/>
                  </a:lnTo>
                  <a:cubicBezTo>
                    <a:pt x="0" y="36927"/>
                    <a:pt x="1301" y="38228"/>
                    <a:pt x="2936" y="38228"/>
                  </a:cubicBezTo>
                  <a:lnTo>
                    <a:pt x="56841" y="38228"/>
                  </a:lnTo>
                  <a:cubicBezTo>
                    <a:pt x="57875" y="38228"/>
                    <a:pt x="58842" y="37661"/>
                    <a:pt x="59343" y="36827"/>
                  </a:cubicBezTo>
                  <a:lnTo>
                    <a:pt x="1134" y="1"/>
                  </a:ln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4396650" y="3961600"/>
              <a:ext cx="98425" cy="971575"/>
            </a:xfrm>
            <a:custGeom>
              <a:avLst/>
              <a:gdLst/>
              <a:ahLst/>
              <a:cxnLst/>
              <a:rect l="l" t="t" r="r" b="b"/>
              <a:pathLst>
                <a:path w="3937" h="38863" extrusionOk="0">
                  <a:moveTo>
                    <a:pt x="0" y="1"/>
                  </a:moveTo>
                  <a:lnTo>
                    <a:pt x="0" y="38862"/>
                  </a:lnTo>
                  <a:lnTo>
                    <a:pt x="3936" y="38862"/>
                  </a:lnTo>
                  <a:lnTo>
                    <a:pt x="39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3360075" y="3961600"/>
              <a:ext cx="98425" cy="971575"/>
            </a:xfrm>
            <a:custGeom>
              <a:avLst/>
              <a:gdLst/>
              <a:ahLst/>
              <a:cxnLst/>
              <a:rect l="l" t="t" r="r" b="b"/>
              <a:pathLst>
                <a:path w="3937" h="38863" extrusionOk="0">
                  <a:moveTo>
                    <a:pt x="0" y="1"/>
                  </a:moveTo>
                  <a:lnTo>
                    <a:pt x="0" y="38862"/>
                  </a:lnTo>
                  <a:lnTo>
                    <a:pt x="3936" y="38862"/>
                  </a:lnTo>
                  <a:lnTo>
                    <a:pt x="39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5"/>
            <p:cNvSpPr/>
            <p:nvPr/>
          </p:nvSpPr>
          <p:spPr>
            <a:xfrm>
              <a:off x="3609425" y="3783150"/>
              <a:ext cx="636300" cy="178475"/>
            </a:xfrm>
            <a:custGeom>
              <a:avLst/>
              <a:gdLst/>
              <a:ahLst/>
              <a:cxnLst/>
              <a:rect l="l" t="t" r="r" b="b"/>
              <a:pathLst>
                <a:path w="25452" h="7139" extrusionOk="0">
                  <a:moveTo>
                    <a:pt x="5104" y="1"/>
                  </a:moveTo>
                  <a:cubicBezTo>
                    <a:pt x="2302" y="1"/>
                    <a:pt x="0" y="2302"/>
                    <a:pt x="0" y="5104"/>
                  </a:cubicBezTo>
                  <a:lnTo>
                    <a:pt x="0" y="7139"/>
                  </a:lnTo>
                  <a:lnTo>
                    <a:pt x="2802" y="7139"/>
                  </a:lnTo>
                  <a:lnTo>
                    <a:pt x="2802" y="5104"/>
                  </a:lnTo>
                  <a:cubicBezTo>
                    <a:pt x="2802" y="3803"/>
                    <a:pt x="3836" y="2803"/>
                    <a:pt x="5104" y="2803"/>
                  </a:cubicBezTo>
                  <a:lnTo>
                    <a:pt x="20348" y="2803"/>
                  </a:lnTo>
                  <a:cubicBezTo>
                    <a:pt x="21649" y="2803"/>
                    <a:pt x="22650" y="3837"/>
                    <a:pt x="22650" y="5104"/>
                  </a:cubicBezTo>
                  <a:lnTo>
                    <a:pt x="22650" y="7139"/>
                  </a:lnTo>
                  <a:lnTo>
                    <a:pt x="25452" y="7139"/>
                  </a:lnTo>
                  <a:lnTo>
                    <a:pt x="25452" y="5104"/>
                  </a:lnTo>
                  <a:cubicBezTo>
                    <a:pt x="25452" y="2302"/>
                    <a:pt x="23150" y="1"/>
                    <a:pt x="20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5"/>
            <p:cNvSpPr/>
            <p:nvPr/>
          </p:nvSpPr>
          <p:spPr>
            <a:xfrm>
              <a:off x="3757025" y="3773975"/>
              <a:ext cx="341925" cy="88425"/>
            </a:xfrm>
            <a:custGeom>
              <a:avLst/>
              <a:gdLst/>
              <a:ahLst/>
              <a:cxnLst/>
              <a:rect l="l" t="t" r="r" b="b"/>
              <a:pathLst>
                <a:path w="13677" h="3537" extrusionOk="0">
                  <a:moveTo>
                    <a:pt x="367" y="1"/>
                  </a:moveTo>
                  <a:cubicBezTo>
                    <a:pt x="167" y="1"/>
                    <a:pt x="0" y="167"/>
                    <a:pt x="0" y="368"/>
                  </a:cubicBezTo>
                  <a:lnTo>
                    <a:pt x="0" y="3170"/>
                  </a:lnTo>
                  <a:cubicBezTo>
                    <a:pt x="0" y="3370"/>
                    <a:pt x="167" y="3536"/>
                    <a:pt x="367" y="3536"/>
                  </a:cubicBezTo>
                  <a:lnTo>
                    <a:pt x="13243" y="3536"/>
                  </a:lnTo>
                  <a:cubicBezTo>
                    <a:pt x="13443" y="3536"/>
                    <a:pt x="13610" y="3370"/>
                    <a:pt x="13610" y="3170"/>
                  </a:cubicBezTo>
                  <a:lnTo>
                    <a:pt x="13610" y="368"/>
                  </a:lnTo>
                  <a:cubicBezTo>
                    <a:pt x="13677" y="167"/>
                    <a:pt x="13443" y="1"/>
                    <a:pt x="1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5"/>
            <p:cNvSpPr/>
            <p:nvPr/>
          </p:nvSpPr>
          <p:spPr>
            <a:xfrm>
              <a:off x="4034725" y="4167975"/>
              <a:ext cx="273550" cy="233150"/>
            </a:xfrm>
            <a:custGeom>
              <a:avLst/>
              <a:gdLst/>
              <a:ahLst/>
              <a:cxnLst/>
              <a:rect l="l" t="t" r="r" b="b"/>
              <a:pathLst>
                <a:path w="10942" h="9326" extrusionOk="0">
                  <a:moveTo>
                    <a:pt x="8606" y="385"/>
                  </a:moveTo>
                  <a:lnTo>
                    <a:pt x="9240" y="2354"/>
                  </a:lnTo>
                  <a:lnTo>
                    <a:pt x="9841" y="4288"/>
                  </a:lnTo>
                  <a:lnTo>
                    <a:pt x="10474" y="6256"/>
                  </a:lnTo>
                  <a:lnTo>
                    <a:pt x="2335" y="8925"/>
                  </a:lnTo>
                  <a:lnTo>
                    <a:pt x="1735" y="6957"/>
                  </a:lnTo>
                  <a:lnTo>
                    <a:pt x="1101" y="5022"/>
                  </a:lnTo>
                  <a:lnTo>
                    <a:pt x="467" y="3054"/>
                  </a:lnTo>
                  <a:lnTo>
                    <a:pt x="8606" y="385"/>
                  </a:lnTo>
                  <a:close/>
                  <a:moveTo>
                    <a:pt x="8586" y="1"/>
                  </a:moveTo>
                  <a:cubicBezTo>
                    <a:pt x="8547" y="1"/>
                    <a:pt x="8509" y="7"/>
                    <a:pt x="8473" y="19"/>
                  </a:cubicBezTo>
                  <a:lnTo>
                    <a:pt x="334" y="2687"/>
                  </a:lnTo>
                  <a:cubicBezTo>
                    <a:pt x="134" y="2754"/>
                    <a:pt x="0" y="2954"/>
                    <a:pt x="100" y="3187"/>
                  </a:cubicBezTo>
                  <a:lnTo>
                    <a:pt x="701" y="5122"/>
                  </a:lnTo>
                  <a:lnTo>
                    <a:pt x="1335" y="7090"/>
                  </a:lnTo>
                  <a:lnTo>
                    <a:pt x="1968" y="9058"/>
                  </a:lnTo>
                  <a:cubicBezTo>
                    <a:pt x="2019" y="9212"/>
                    <a:pt x="2168" y="9326"/>
                    <a:pt x="2325" y="9326"/>
                  </a:cubicBezTo>
                  <a:cubicBezTo>
                    <a:pt x="2373" y="9326"/>
                    <a:pt x="2422" y="9315"/>
                    <a:pt x="2469" y="9292"/>
                  </a:cubicBezTo>
                  <a:lnTo>
                    <a:pt x="10608" y="6623"/>
                  </a:lnTo>
                  <a:cubicBezTo>
                    <a:pt x="10808" y="6557"/>
                    <a:pt x="10941" y="6356"/>
                    <a:pt x="10841" y="6123"/>
                  </a:cubicBezTo>
                  <a:lnTo>
                    <a:pt x="10208" y="4188"/>
                  </a:lnTo>
                  <a:lnTo>
                    <a:pt x="9607" y="2220"/>
                  </a:lnTo>
                  <a:lnTo>
                    <a:pt x="8973" y="252"/>
                  </a:lnTo>
                  <a:cubicBezTo>
                    <a:pt x="8946" y="115"/>
                    <a:pt x="8762" y="1"/>
                    <a:pt x="8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5"/>
            <p:cNvSpPr/>
            <p:nvPr/>
          </p:nvSpPr>
          <p:spPr>
            <a:xfrm>
              <a:off x="4078925" y="4612075"/>
              <a:ext cx="246025" cy="253550"/>
            </a:xfrm>
            <a:custGeom>
              <a:avLst/>
              <a:gdLst/>
              <a:ahLst/>
              <a:cxnLst/>
              <a:rect l="l" t="t" r="r" b="b"/>
              <a:pathLst>
                <a:path w="9841" h="10142" extrusionOk="0">
                  <a:moveTo>
                    <a:pt x="3336" y="1"/>
                  </a:moveTo>
                  <a:lnTo>
                    <a:pt x="3036" y="3536"/>
                  </a:lnTo>
                  <a:lnTo>
                    <a:pt x="0" y="5304"/>
                  </a:lnTo>
                  <a:lnTo>
                    <a:pt x="3236" y="6672"/>
                  </a:lnTo>
                  <a:lnTo>
                    <a:pt x="4003" y="10141"/>
                  </a:lnTo>
                  <a:lnTo>
                    <a:pt x="6305" y="7473"/>
                  </a:lnTo>
                  <a:lnTo>
                    <a:pt x="9841" y="7840"/>
                  </a:lnTo>
                  <a:lnTo>
                    <a:pt x="8006" y="4804"/>
                  </a:lnTo>
                  <a:lnTo>
                    <a:pt x="9407" y="1535"/>
                  </a:lnTo>
                  <a:lnTo>
                    <a:pt x="5938" y="236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5"/>
            <p:cNvSpPr/>
            <p:nvPr/>
          </p:nvSpPr>
          <p:spPr>
            <a:xfrm>
              <a:off x="4069750" y="4603750"/>
              <a:ext cx="265200" cy="273550"/>
            </a:xfrm>
            <a:custGeom>
              <a:avLst/>
              <a:gdLst/>
              <a:ahLst/>
              <a:cxnLst/>
              <a:rect l="l" t="t" r="r" b="b"/>
              <a:pathLst>
                <a:path w="10608" h="10942" extrusionOk="0">
                  <a:moveTo>
                    <a:pt x="3703" y="334"/>
                  </a:moveTo>
                  <a:lnTo>
                    <a:pt x="6305" y="2702"/>
                  </a:lnTo>
                  <a:lnTo>
                    <a:pt x="9774" y="1868"/>
                  </a:lnTo>
                  <a:lnTo>
                    <a:pt x="8340" y="5137"/>
                  </a:lnTo>
                  <a:lnTo>
                    <a:pt x="10141" y="8173"/>
                  </a:lnTo>
                  <a:lnTo>
                    <a:pt x="10141" y="8173"/>
                  </a:lnTo>
                  <a:lnTo>
                    <a:pt x="6672" y="7806"/>
                  </a:lnTo>
                  <a:lnTo>
                    <a:pt x="4370" y="10508"/>
                  </a:lnTo>
                  <a:lnTo>
                    <a:pt x="3603" y="7038"/>
                  </a:lnTo>
                  <a:lnTo>
                    <a:pt x="334" y="5671"/>
                  </a:lnTo>
                  <a:lnTo>
                    <a:pt x="3403" y="3869"/>
                  </a:lnTo>
                  <a:lnTo>
                    <a:pt x="3703" y="334"/>
                  </a:lnTo>
                  <a:close/>
                  <a:moveTo>
                    <a:pt x="3736" y="0"/>
                  </a:moveTo>
                  <a:cubicBezTo>
                    <a:pt x="3703" y="0"/>
                    <a:pt x="3670" y="0"/>
                    <a:pt x="3569" y="33"/>
                  </a:cubicBezTo>
                  <a:cubicBezTo>
                    <a:pt x="3436" y="100"/>
                    <a:pt x="3336" y="200"/>
                    <a:pt x="3336" y="367"/>
                  </a:cubicBezTo>
                  <a:lnTo>
                    <a:pt x="3069" y="3703"/>
                  </a:lnTo>
                  <a:lnTo>
                    <a:pt x="200" y="5371"/>
                  </a:lnTo>
                  <a:cubicBezTo>
                    <a:pt x="67" y="5471"/>
                    <a:pt x="0" y="5604"/>
                    <a:pt x="0" y="5771"/>
                  </a:cubicBezTo>
                  <a:cubicBezTo>
                    <a:pt x="0" y="5904"/>
                    <a:pt x="67" y="6038"/>
                    <a:pt x="234" y="6104"/>
                  </a:cubicBezTo>
                  <a:lnTo>
                    <a:pt x="3336" y="7372"/>
                  </a:lnTo>
                  <a:lnTo>
                    <a:pt x="4036" y="10641"/>
                  </a:lnTo>
                  <a:cubicBezTo>
                    <a:pt x="4070" y="10808"/>
                    <a:pt x="4170" y="10874"/>
                    <a:pt x="4303" y="10941"/>
                  </a:cubicBezTo>
                  <a:lnTo>
                    <a:pt x="4403" y="10941"/>
                  </a:lnTo>
                  <a:cubicBezTo>
                    <a:pt x="4537" y="10941"/>
                    <a:pt x="4604" y="10874"/>
                    <a:pt x="4704" y="10808"/>
                  </a:cubicBezTo>
                  <a:lnTo>
                    <a:pt x="6872" y="8273"/>
                  </a:lnTo>
                  <a:lnTo>
                    <a:pt x="10208" y="8606"/>
                  </a:lnTo>
                  <a:lnTo>
                    <a:pt x="10241" y="8606"/>
                  </a:lnTo>
                  <a:cubicBezTo>
                    <a:pt x="10374" y="8606"/>
                    <a:pt x="10474" y="8506"/>
                    <a:pt x="10574" y="8439"/>
                  </a:cubicBezTo>
                  <a:cubicBezTo>
                    <a:pt x="10608" y="8273"/>
                    <a:pt x="10608" y="8106"/>
                    <a:pt x="10541" y="7972"/>
                  </a:cubicBezTo>
                  <a:lnTo>
                    <a:pt x="8773" y="5137"/>
                  </a:lnTo>
                  <a:lnTo>
                    <a:pt x="10174" y="2068"/>
                  </a:lnTo>
                  <a:cubicBezTo>
                    <a:pt x="10208" y="1968"/>
                    <a:pt x="10208" y="1801"/>
                    <a:pt x="10107" y="1668"/>
                  </a:cubicBezTo>
                  <a:cubicBezTo>
                    <a:pt x="10041" y="1601"/>
                    <a:pt x="9907" y="1534"/>
                    <a:pt x="9841" y="1534"/>
                  </a:cubicBezTo>
                  <a:lnTo>
                    <a:pt x="9741" y="1534"/>
                  </a:lnTo>
                  <a:lnTo>
                    <a:pt x="6505" y="2335"/>
                  </a:lnTo>
                  <a:lnTo>
                    <a:pt x="4003" y="67"/>
                  </a:lnTo>
                  <a:cubicBezTo>
                    <a:pt x="3903" y="0"/>
                    <a:pt x="3836" y="0"/>
                    <a:pt x="37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5"/>
            <p:cNvSpPr/>
            <p:nvPr/>
          </p:nvSpPr>
          <p:spPr>
            <a:xfrm>
              <a:off x="3701975" y="4031700"/>
              <a:ext cx="201850" cy="183425"/>
            </a:xfrm>
            <a:custGeom>
              <a:avLst/>
              <a:gdLst/>
              <a:ahLst/>
              <a:cxnLst/>
              <a:rect l="l" t="t" r="r" b="b"/>
              <a:pathLst>
                <a:path w="8074" h="7337" extrusionOk="0">
                  <a:moveTo>
                    <a:pt x="4022" y="0"/>
                  </a:moveTo>
                  <a:cubicBezTo>
                    <a:pt x="3742" y="0"/>
                    <a:pt x="3456" y="32"/>
                    <a:pt x="3170" y="99"/>
                  </a:cubicBezTo>
                  <a:cubicBezTo>
                    <a:pt x="1202" y="566"/>
                    <a:pt x="1" y="2534"/>
                    <a:pt x="468" y="4502"/>
                  </a:cubicBezTo>
                  <a:cubicBezTo>
                    <a:pt x="839" y="6189"/>
                    <a:pt x="2362" y="7336"/>
                    <a:pt x="4029" y="7336"/>
                  </a:cubicBezTo>
                  <a:cubicBezTo>
                    <a:pt x="4307" y="7336"/>
                    <a:pt x="4589" y="7304"/>
                    <a:pt x="4871" y="7237"/>
                  </a:cubicBezTo>
                  <a:cubicBezTo>
                    <a:pt x="6839" y="6770"/>
                    <a:pt x="8073" y="4802"/>
                    <a:pt x="7606" y="2834"/>
                  </a:cubicBezTo>
                  <a:cubicBezTo>
                    <a:pt x="7206" y="1148"/>
                    <a:pt x="5704" y="0"/>
                    <a:pt x="40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5"/>
            <p:cNvSpPr/>
            <p:nvPr/>
          </p:nvSpPr>
          <p:spPr>
            <a:xfrm>
              <a:off x="3720325" y="4040825"/>
              <a:ext cx="164300" cy="165150"/>
            </a:xfrm>
            <a:custGeom>
              <a:avLst/>
              <a:gdLst/>
              <a:ahLst/>
              <a:cxnLst/>
              <a:rect l="l" t="t" r="r" b="b"/>
              <a:pathLst>
                <a:path w="6572" h="6606" extrusionOk="0">
                  <a:moveTo>
                    <a:pt x="3303" y="1"/>
                  </a:moveTo>
                  <a:cubicBezTo>
                    <a:pt x="1468" y="1"/>
                    <a:pt x="1" y="1469"/>
                    <a:pt x="1" y="3303"/>
                  </a:cubicBezTo>
                  <a:cubicBezTo>
                    <a:pt x="1" y="5105"/>
                    <a:pt x="1468" y="6606"/>
                    <a:pt x="3303" y="6606"/>
                  </a:cubicBezTo>
                  <a:cubicBezTo>
                    <a:pt x="5104" y="6606"/>
                    <a:pt x="6572" y="5105"/>
                    <a:pt x="6572" y="3303"/>
                  </a:cubicBezTo>
                  <a:cubicBezTo>
                    <a:pt x="6572" y="1469"/>
                    <a:pt x="5104" y="1"/>
                    <a:pt x="3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5"/>
            <p:cNvSpPr/>
            <p:nvPr/>
          </p:nvSpPr>
          <p:spPr>
            <a:xfrm>
              <a:off x="3305025" y="4097550"/>
              <a:ext cx="243550" cy="197650"/>
            </a:xfrm>
            <a:custGeom>
              <a:avLst/>
              <a:gdLst/>
              <a:ahLst/>
              <a:cxnLst/>
              <a:rect l="l" t="t" r="r" b="b"/>
              <a:pathLst>
                <a:path w="9742" h="7906" extrusionOk="0">
                  <a:moveTo>
                    <a:pt x="1402" y="0"/>
                  </a:moveTo>
                  <a:lnTo>
                    <a:pt x="935" y="1935"/>
                  </a:lnTo>
                  <a:lnTo>
                    <a:pt x="468" y="3936"/>
                  </a:lnTo>
                  <a:lnTo>
                    <a:pt x="1" y="5938"/>
                  </a:lnTo>
                  <a:lnTo>
                    <a:pt x="8340" y="7906"/>
                  </a:lnTo>
                  <a:lnTo>
                    <a:pt x="8807" y="5904"/>
                  </a:lnTo>
                  <a:lnTo>
                    <a:pt x="9274" y="3903"/>
                  </a:lnTo>
                  <a:lnTo>
                    <a:pt x="9741" y="1902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5"/>
            <p:cNvSpPr/>
            <p:nvPr/>
          </p:nvSpPr>
          <p:spPr>
            <a:xfrm>
              <a:off x="3295850" y="4087400"/>
              <a:ext cx="263550" cy="217425"/>
            </a:xfrm>
            <a:custGeom>
              <a:avLst/>
              <a:gdLst/>
              <a:ahLst/>
              <a:cxnLst/>
              <a:rect l="l" t="t" r="r" b="b"/>
              <a:pathLst>
                <a:path w="10542" h="8697" extrusionOk="0">
                  <a:moveTo>
                    <a:pt x="1769" y="406"/>
                  </a:moveTo>
                  <a:lnTo>
                    <a:pt x="10108" y="2308"/>
                  </a:lnTo>
                  <a:lnTo>
                    <a:pt x="9641" y="4309"/>
                  </a:lnTo>
                  <a:lnTo>
                    <a:pt x="9174" y="6310"/>
                  </a:lnTo>
                  <a:lnTo>
                    <a:pt x="8707" y="8312"/>
                  </a:lnTo>
                  <a:lnTo>
                    <a:pt x="368" y="6410"/>
                  </a:lnTo>
                  <a:lnTo>
                    <a:pt x="835" y="4409"/>
                  </a:lnTo>
                  <a:lnTo>
                    <a:pt x="1302" y="2408"/>
                  </a:lnTo>
                  <a:lnTo>
                    <a:pt x="1769" y="406"/>
                  </a:lnTo>
                  <a:close/>
                  <a:moveTo>
                    <a:pt x="1807" y="1"/>
                  </a:moveTo>
                  <a:cubicBezTo>
                    <a:pt x="1629" y="1"/>
                    <a:pt x="1465" y="127"/>
                    <a:pt x="1435" y="306"/>
                  </a:cubicBezTo>
                  <a:lnTo>
                    <a:pt x="968" y="2308"/>
                  </a:lnTo>
                  <a:lnTo>
                    <a:pt x="501" y="4309"/>
                  </a:lnTo>
                  <a:lnTo>
                    <a:pt x="34" y="6310"/>
                  </a:lnTo>
                  <a:cubicBezTo>
                    <a:pt x="1" y="6511"/>
                    <a:pt x="134" y="6744"/>
                    <a:pt x="334" y="6777"/>
                  </a:cubicBezTo>
                  <a:lnTo>
                    <a:pt x="8674" y="8679"/>
                  </a:lnTo>
                  <a:cubicBezTo>
                    <a:pt x="8709" y="8691"/>
                    <a:pt x="8746" y="8696"/>
                    <a:pt x="8782" y="8696"/>
                  </a:cubicBezTo>
                  <a:cubicBezTo>
                    <a:pt x="8950" y="8696"/>
                    <a:pt x="9113" y="8577"/>
                    <a:pt x="9141" y="8412"/>
                  </a:cubicBezTo>
                  <a:lnTo>
                    <a:pt x="9608" y="6410"/>
                  </a:lnTo>
                  <a:lnTo>
                    <a:pt x="10041" y="4409"/>
                  </a:lnTo>
                  <a:lnTo>
                    <a:pt x="10508" y="2408"/>
                  </a:lnTo>
                  <a:cubicBezTo>
                    <a:pt x="10542" y="2174"/>
                    <a:pt x="10442" y="1974"/>
                    <a:pt x="10208" y="1941"/>
                  </a:cubicBezTo>
                  <a:lnTo>
                    <a:pt x="1869" y="6"/>
                  </a:lnTo>
                  <a:cubicBezTo>
                    <a:pt x="1848" y="2"/>
                    <a:pt x="1828" y="1"/>
                    <a:pt x="18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5"/>
            <p:cNvSpPr/>
            <p:nvPr/>
          </p:nvSpPr>
          <p:spPr>
            <a:xfrm>
              <a:off x="3375075" y="4153425"/>
              <a:ext cx="103450" cy="84250"/>
            </a:xfrm>
            <a:custGeom>
              <a:avLst/>
              <a:gdLst/>
              <a:ahLst/>
              <a:cxnLst/>
              <a:rect l="l" t="t" r="r" b="b"/>
              <a:pathLst>
                <a:path w="4138" h="3370" extrusionOk="0">
                  <a:moveTo>
                    <a:pt x="635" y="0"/>
                  </a:moveTo>
                  <a:lnTo>
                    <a:pt x="434" y="867"/>
                  </a:lnTo>
                  <a:lnTo>
                    <a:pt x="201" y="1701"/>
                  </a:lnTo>
                  <a:lnTo>
                    <a:pt x="1" y="2535"/>
                  </a:lnTo>
                  <a:lnTo>
                    <a:pt x="3537" y="3369"/>
                  </a:lnTo>
                  <a:lnTo>
                    <a:pt x="3770" y="2535"/>
                  </a:lnTo>
                  <a:lnTo>
                    <a:pt x="3937" y="1668"/>
                  </a:lnTo>
                  <a:lnTo>
                    <a:pt x="4137" y="834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Obrázok 4">
            <a:extLst>
              <a:ext uri="{FF2B5EF4-FFF2-40B4-BE49-F238E27FC236}">
                <a16:creationId xmlns:a16="http://schemas.microsoft.com/office/drawing/2014/main" id="{5BE5EB42-9EFD-6DD2-BD5C-20765CB6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9" y="2639252"/>
            <a:ext cx="2911915" cy="1942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313872B-B7F6-5B5E-0820-28584F21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44" y="161865"/>
            <a:ext cx="1628884" cy="2173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3680A335-D02D-A355-8AD2-B370EB85BC6E}"/>
              </a:ext>
            </a:extLst>
          </p:cNvPr>
          <p:cNvSpPr txBox="1"/>
          <p:nvPr/>
        </p:nvSpPr>
        <p:spPr>
          <a:xfrm>
            <a:off x="7300343" y="2353754"/>
            <a:ext cx="1919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Výťah bohužiaľ nebol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AA7CDEC-907A-3C86-2A67-860341A8B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2" y="161865"/>
            <a:ext cx="1946275" cy="2597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3078" name="Picture 6" descr="Fotografia ubytovania z fotogalérie">
            <a:extLst>
              <a:ext uri="{FF2B5EF4-FFF2-40B4-BE49-F238E27FC236}">
                <a16:creationId xmlns:a16="http://schemas.microsoft.com/office/drawing/2014/main" id="{C0588D73-30C6-1359-1BEB-EE21E6B43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186" y="2885372"/>
            <a:ext cx="2564194" cy="1710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31DCD8F-6B73-7FC0-B286-659F5E4C8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3" y="3338789"/>
            <a:ext cx="2175308" cy="1632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3A61CFBD-5988-F74B-802C-9BCA1D41523C}"/>
              </a:ext>
            </a:extLst>
          </p:cNvPr>
          <p:cNvSpPr txBox="1"/>
          <p:nvPr/>
        </p:nvSpPr>
        <p:spPr>
          <a:xfrm>
            <a:off x="6655318" y="4604316"/>
            <a:ext cx="256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5">
                    <a:lumMod val="50000"/>
                  </a:schemeClr>
                </a:solidFill>
              </a:rPr>
              <a:t>Spoločná jedáleň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D768DC31-970B-181D-F6AD-587014E85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42" y="949966"/>
            <a:ext cx="1499430" cy="2000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>
            <a:spLocks noGrp="1"/>
          </p:cNvSpPr>
          <p:nvPr>
            <p:ph type="title"/>
          </p:nvPr>
        </p:nvSpPr>
        <p:spPr>
          <a:xfrm>
            <a:off x="2508589" y="-8812"/>
            <a:ext cx="3165000" cy="7288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Dni </a:t>
            </a:r>
            <a:r>
              <a:rPr lang="sk-SK" dirty="0">
                <a:solidFill>
                  <a:schemeClr val="accent3"/>
                </a:solidFill>
              </a:rPr>
              <a:t>na praxi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354" name="Google Shape;354;p37"/>
          <p:cNvSpPr/>
          <p:nvPr/>
        </p:nvSpPr>
        <p:spPr>
          <a:xfrm rot="-258346">
            <a:off x="2307035" y="236672"/>
            <a:ext cx="283701" cy="254525"/>
          </a:xfrm>
          <a:prstGeom prst="heart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7"/>
          <p:cNvSpPr/>
          <p:nvPr/>
        </p:nvSpPr>
        <p:spPr>
          <a:xfrm>
            <a:off x="-29132" y="0"/>
            <a:ext cx="2935350" cy="2355575"/>
          </a:xfrm>
          <a:custGeom>
            <a:avLst/>
            <a:gdLst/>
            <a:ahLst/>
            <a:cxnLst/>
            <a:rect l="l" t="t" r="r" b="b"/>
            <a:pathLst>
              <a:path w="117414" h="94223" extrusionOk="0">
                <a:moveTo>
                  <a:pt x="115648" y="0"/>
                </a:moveTo>
                <a:cubicBezTo>
                  <a:pt x="118040" y="5263"/>
                  <a:pt x="118208" y="12984"/>
                  <a:pt x="114357" y="17296"/>
                </a:cubicBezTo>
                <a:cubicBezTo>
                  <a:pt x="103156" y="29840"/>
                  <a:pt x="75192" y="33221"/>
                  <a:pt x="64019" y="20652"/>
                </a:cubicBezTo>
                <a:cubicBezTo>
                  <a:pt x="62813" y="19295"/>
                  <a:pt x="62996" y="16193"/>
                  <a:pt x="64535" y="15231"/>
                </a:cubicBezTo>
                <a:cubicBezTo>
                  <a:pt x="66493" y="14008"/>
                  <a:pt x="70171" y="16089"/>
                  <a:pt x="70731" y="18329"/>
                </a:cubicBezTo>
                <a:cubicBezTo>
                  <a:pt x="71731" y="22326"/>
                  <a:pt x="68327" y="27051"/>
                  <a:pt x="64794" y="29171"/>
                </a:cubicBezTo>
                <a:cubicBezTo>
                  <a:pt x="51231" y="37308"/>
                  <a:pt x="32757" y="31561"/>
                  <a:pt x="18070" y="37431"/>
                </a:cubicBezTo>
                <a:cubicBezTo>
                  <a:pt x="11133" y="40204"/>
                  <a:pt x="5937" y="48805"/>
                  <a:pt x="5937" y="56276"/>
                </a:cubicBezTo>
                <a:cubicBezTo>
                  <a:pt x="5937" y="66114"/>
                  <a:pt x="13094" y="75425"/>
                  <a:pt x="11874" y="85188"/>
                </a:cubicBezTo>
                <a:cubicBezTo>
                  <a:pt x="11257" y="90123"/>
                  <a:pt x="4974" y="94223"/>
                  <a:pt x="0" y="94223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sk-SK" dirty="0"/>
          </a:p>
        </p:txBody>
      </p:sp>
      <p:pic>
        <p:nvPicPr>
          <p:cNvPr id="3" name="Obrázok 2" descr="Obrázok, na ktorom je text&#10;&#10;Automaticky generovaný popis">
            <a:extLst>
              <a:ext uri="{FF2B5EF4-FFF2-40B4-BE49-F238E27FC236}">
                <a16:creationId xmlns:a16="http://schemas.microsoft.com/office/drawing/2014/main" id="{41253320-39A7-2DEC-E898-C438614BC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3" t="14432" r="15121" b="2469"/>
          <a:stretch/>
        </p:blipFill>
        <p:spPr>
          <a:xfrm rot="5400000">
            <a:off x="6818505" y="3054503"/>
            <a:ext cx="2238861" cy="1781903"/>
          </a:xfrm>
          <a:prstGeom prst="rect">
            <a:avLst/>
          </a:prstGeom>
        </p:spPr>
      </p:pic>
      <p:pic>
        <p:nvPicPr>
          <p:cNvPr id="5" name="Obrázok 4" descr="Obrázok, na ktorom je vnútri, kúpeľňa, stena, WC&#10;&#10;Automaticky generovaný popis">
            <a:extLst>
              <a:ext uri="{FF2B5EF4-FFF2-40B4-BE49-F238E27FC236}">
                <a16:creationId xmlns:a16="http://schemas.microsoft.com/office/drawing/2014/main" id="{20B97C47-6D62-2308-214B-DAAEDDD39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562" t="3688" r="11202" b="21442"/>
          <a:stretch/>
        </p:blipFill>
        <p:spPr>
          <a:xfrm>
            <a:off x="9619" y="294849"/>
            <a:ext cx="2262051" cy="2367998"/>
          </a:xfrm>
          <a:prstGeom prst="rect">
            <a:avLst/>
          </a:prstGeom>
        </p:spPr>
      </p:pic>
      <p:sp>
        <p:nvSpPr>
          <p:cNvPr id="312" name="Google Shape;312;p37"/>
          <p:cNvSpPr/>
          <p:nvPr/>
        </p:nvSpPr>
        <p:spPr>
          <a:xfrm rot="20360416">
            <a:off x="26127" y="237612"/>
            <a:ext cx="947344" cy="2526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40F548AF-10DC-248C-E4D8-8D3E719CE7B2}"/>
              </a:ext>
            </a:extLst>
          </p:cNvPr>
          <p:cNvSpPr/>
          <p:nvPr/>
        </p:nvSpPr>
        <p:spPr>
          <a:xfrm>
            <a:off x="2385360" y="754695"/>
            <a:ext cx="2884318" cy="2071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FA09DA18-31EC-CABF-DC34-673A08CFAB63}"/>
              </a:ext>
            </a:extLst>
          </p:cNvPr>
          <p:cNvSpPr txBox="1"/>
          <p:nvPr/>
        </p:nvSpPr>
        <p:spPr>
          <a:xfrm>
            <a:off x="2428648" y="757690"/>
            <a:ext cx="27914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Výkony ktoré sme robili:</a:t>
            </a:r>
          </a:p>
          <a:p>
            <a:endParaRPr lang="sk-SK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dirty="0"/>
              <a:t>kŕmenie pacientov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dirty="0"/>
              <a:t>ranná toaleta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dirty="0"/>
              <a:t>osobná hygiena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dirty="0"/>
              <a:t>polohovanie pacientov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dirty="0"/>
              <a:t>holenie, česanie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dirty="0"/>
              <a:t>aplikácia inzulínu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dirty="0"/>
              <a:t>komunikácia s pacientmi </a:t>
            </a:r>
            <a:r>
              <a:rPr lang="sk-SK" dirty="0">
                <a:sym typeface="Wingdings" panose="05000000000000000000" pitchFamily="2" charset="2"/>
              </a:rPr>
              <a:t></a:t>
            </a:r>
            <a:endParaRPr lang="sk-SK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sk-SK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sk-SK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sk-SK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k-SK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134D938C-6CB7-7CFD-D24C-06C8CF4C4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15493">
            <a:off x="8102747" y="2544497"/>
            <a:ext cx="975445" cy="603556"/>
          </a:xfrm>
          <a:prstGeom prst="rect">
            <a:avLst/>
          </a:prstGeom>
        </p:spPr>
      </p:pic>
      <p:sp>
        <p:nvSpPr>
          <p:cNvPr id="353" name="Google Shape;353;p37"/>
          <p:cNvSpPr/>
          <p:nvPr/>
        </p:nvSpPr>
        <p:spPr>
          <a:xfrm rot="1164056">
            <a:off x="7854054" y="2591176"/>
            <a:ext cx="365769" cy="318709"/>
          </a:xfrm>
          <a:prstGeom prst="heart">
            <a:avLst/>
          </a:prstGeom>
          <a:solidFill>
            <a:schemeClr val="accent6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Obrázok 13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5ABE52CF-FDC7-DE45-356C-CABDE6D70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6647" y="180613"/>
            <a:ext cx="1532240" cy="2042987"/>
          </a:xfrm>
          <a:prstGeom prst="rect">
            <a:avLst/>
          </a:prstGeom>
        </p:spPr>
      </p:pic>
      <p:pic>
        <p:nvPicPr>
          <p:cNvPr id="9" name="Obrázok 8" descr="Obrázok, na ktorom je obloha, budova, vonkajšie, kamenný&#10;&#10;Automaticky generovaný popis">
            <a:extLst>
              <a:ext uri="{FF2B5EF4-FFF2-40B4-BE49-F238E27FC236}">
                <a16:creationId xmlns:a16="http://schemas.microsoft.com/office/drawing/2014/main" id="{09B59EB0-277C-B928-0A05-9FDA8B221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4417" y="413863"/>
            <a:ext cx="2064744" cy="2752992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DE7ED0-B2B4-7407-63B7-9B7F43192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9" b="18589"/>
          <a:stretch/>
        </p:blipFill>
        <p:spPr bwMode="auto">
          <a:xfrm>
            <a:off x="646100" y="2750530"/>
            <a:ext cx="2008379" cy="223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 descr="Obrázok, na ktorom je budova, vonkajšie, veranda&#10;&#10;Automaticky generovaný popis">
            <a:extLst>
              <a:ext uri="{FF2B5EF4-FFF2-40B4-BE49-F238E27FC236}">
                <a16:creationId xmlns:a16="http://schemas.microsoft.com/office/drawing/2014/main" id="{B66CEC73-342F-0F57-B60B-AE2EF41039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557" b="22592"/>
          <a:stretch/>
        </p:blipFill>
        <p:spPr>
          <a:xfrm>
            <a:off x="3499874" y="2993556"/>
            <a:ext cx="2289595" cy="20713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3"/>
          <p:cNvSpPr txBox="1">
            <a:spLocks noGrp="1"/>
          </p:cNvSpPr>
          <p:nvPr>
            <p:ph type="title"/>
          </p:nvPr>
        </p:nvSpPr>
        <p:spPr>
          <a:xfrm>
            <a:off x="2799475" y="72087"/>
            <a:ext cx="2965800" cy="11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Spoznávanie </a:t>
            </a:r>
            <a:r>
              <a:rPr lang="sk-SK" dirty="0">
                <a:solidFill>
                  <a:schemeClr val="accent3"/>
                </a:solidFill>
              </a:rPr>
              <a:t>mesta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621" name="Google Shape;621;p43"/>
          <p:cNvSpPr/>
          <p:nvPr/>
        </p:nvSpPr>
        <p:spPr>
          <a:xfrm>
            <a:off x="5985080" y="3184162"/>
            <a:ext cx="3102000" cy="67619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3"/>
          <p:cNvSpPr txBox="1">
            <a:spLocks noGrp="1"/>
          </p:cNvSpPr>
          <p:nvPr>
            <p:ph type="subTitle" idx="1"/>
          </p:nvPr>
        </p:nvSpPr>
        <p:spPr>
          <a:xfrm>
            <a:off x="6032658" y="3009259"/>
            <a:ext cx="3067632" cy="10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+mj-lt"/>
              </a:rPr>
              <a:t>Socha slávneho maliara </a:t>
            </a:r>
            <a:r>
              <a:rPr lang="sk-SK" dirty="0" err="1">
                <a:latin typeface="+mj-lt"/>
              </a:rPr>
              <a:t>Pabla</a:t>
            </a:r>
            <a:r>
              <a:rPr lang="sk-SK" dirty="0">
                <a:latin typeface="+mj-lt"/>
              </a:rPr>
              <a:t> </a:t>
            </a:r>
            <a:r>
              <a:rPr lang="sk-SK" dirty="0" err="1">
                <a:latin typeface="+mj-lt"/>
              </a:rPr>
              <a:t>Piccassa</a:t>
            </a:r>
            <a:r>
              <a:rPr lang="sk-SK" dirty="0">
                <a:latin typeface="+mj-lt"/>
              </a:rPr>
              <a:t> pochádzajúceho z Malagy</a:t>
            </a:r>
            <a:endParaRPr dirty="0">
              <a:latin typeface="+mj-lt"/>
            </a:endParaRPr>
          </a:p>
        </p:txBody>
      </p:sp>
      <p:sp>
        <p:nvSpPr>
          <p:cNvPr id="649" name="Google Shape;649;p43"/>
          <p:cNvSpPr/>
          <p:nvPr/>
        </p:nvSpPr>
        <p:spPr>
          <a:xfrm rot="1164056">
            <a:off x="4312205" y="840777"/>
            <a:ext cx="365769" cy="318709"/>
          </a:xfrm>
          <a:prstGeom prst="heart">
            <a:avLst/>
          </a:prstGeom>
          <a:solidFill>
            <a:schemeClr val="accent6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DCE09C8-5932-EC7A-FA9B-C2A087EF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28" t="11828" b="10902"/>
          <a:stretch/>
        </p:blipFill>
        <p:spPr>
          <a:xfrm>
            <a:off x="6343751" y="276802"/>
            <a:ext cx="2444244" cy="2966038"/>
          </a:xfrm>
          <a:prstGeom prst="rect">
            <a:avLst/>
          </a:prstGeom>
        </p:spPr>
      </p:pic>
      <p:sp>
        <p:nvSpPr>
          <p:cNvPr id="651" name="Google Shape;651;p43"/>
          <p:cNvSpPr/>
          <p:nvPr/>
        </p:nvSpPr>
        <p:spPr>
          <a:xfrm rot="-678169">
            <a:off x="5780856" y="3040972"/>
            <a:ext cx="947476" cy="2527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F524338-B5C2-8963-877E-D19A4E8DB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842" y="1904213"/>
            <a:ext cx="2082722" cy="295178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B238FCA-D65A-77CA-0C5B-FBEF0E0E2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126" y="4295464"/>
            <a:ext cx="3376938" cy="798645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92CDADE-295B-5155-CE8F-5F0E869C927D}"/>
              </a:ext>
            </a:extLst>
          </p:cNvPr>
          <p:cNvSpPr txBox="1"/>
          <p:nvPr/>
        </p:nvSpPr>
        <p:spPr>
          <a:xfrm>
            <a:off x="4572000" y="4393156"/>
            <a:ext cx="3225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+mj-lt"/>
              </a:rPr>
              <a:t>Renesančná katedrála postavená v 15. storočí, ktorú sme neskôr navštívili</a:t>
            </a:r>
          </a:p>
        </p:txBody>
      </p:sp>
      <p:sp>
        <p:nvSpPr>
          <p:cNvPr id="626" name="Google Shape;626;p43"/>
          <p:cNvSpPr/>
          <p:nvPr/>
        </p:nvSpPr>
        <p:spPr>
          <a:xfrm rot="1473285">
            <a:off x="5323888" y="4006632"/>
            <a:ext cx="947227" cy="2526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Otvoriť fotku">
            <a:extLst>
              <a:ext uri="{FF2B5EF4-FFF2-40B4-BE49-F238E27FC236}">
                <a16:creationId xmlns:a16="http://schemas.microsoft.com/office/drawing/2014/main" id="{AD3DBA30-AF05-D25E-910D-BC75DE7A3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3" y="3292714"/>
            <a:ext cx="2369572" cy="177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tvoriť fotku">
            <a:extLst>
              <a:ext uri="{FF2B5EF4-FFF2-40B4-BE49-F238E27FC236}">
                <a16:creationId xmlns:a16="http://schemas.microsoft.com/office/drawing/2014/main" id="{28B45AB0-7FF5-0C5A-B4C4-1807DA31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65" y="1038589"/>
            <a:ext cx="2447879" cy="183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E2A7AFF-326C-B9F4-C203-03FEB561C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62" y="2609936"/>
            <a:ext cx="3225064" cy="798645"/>
          </a:xfrm>
          <a:prstGeom prst="rect">
            <a:avLst/>
          </a:prstGeom>
        </p:spPr>
      </p:pic>
      <p:sp>
        <p:nvSpPr>
          <p:cNvPr id="9" name="Google Shape;651;p43">
            <a:extLst>
              <a:ext uri="{FF2B5EF4-FFF2-40B4-BE49-F238E27FC236}">
                <a16:creationId xmlns:a16="http://schemas.microsoft.com/office/drawing/2014/main" id="{01C50DC5-1B43-9299-2788-46174471F1FC}"/>
              </a:ext>
            </a:extLst>
          </p:cNvPr>
          <p:cNvSpPr/>
          <p:nvPr/>
        </p:nvSpPr>
        <p:spPr>
          <a:xfrm rot="1005190">
            <a:off x="2363951" y="3315352"/>
            <a:ext cx="947476" cy="2527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E107187-B053-F77A-B40C-37A8BB716858}"/>
              </a:ext>
            </a:extLst>
          </p:cNvPr>
          <p:cNvSpPr txBox="1"/>
          <p:nvPr/>
        </p:nvSpPr>
        <p:spPr>
          <a:xfrm>
            <a:off x="324605" y="2737772"/>
            <a:ext cx="289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5">
                    <a:lumMod val="50000"/>
                  </a:schemeClr>
                </a:solidFill>
              </a:rPr>
              <a:t>20 minútová cesta k pláži, kde sme trávili väčšinu času po praxi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0E55093-27F9-3652-5B48-C2C2ACB52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890" y="3599543"/>
            <a:ext cx="4103767" cy="14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" name="Google Shape;561;p42"/>
          <p:cNvSpPr txBox="1">
            <a:spLocks noGrp="1"/>
          </p:cNvSpPr>
          <p:nvPr>
            <p:ph type="title"/>
          </p:nvPr>
        </p:nvSpPr>
        <p:spPr>
          <a:xfrm>
            <a:off x="-165112" y="4304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accent3"/>
                </a:solidFill>
              </a:rPr>
              <a:t>Gibraltár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63" name="Google Shape;563;p42"/>
          <p:cNvSpPr txBox="1">
            <a:spLocks noGrp="1"/>
          </p:cNvSpPr>
          <p:nvPr>
            <p:ph type="subTitle" idx="1"/>
          </p:nvPr>
        </p:nvSpPr>
        <p:spPr>
          <a:xfrm rot="585">
            <a:off x="2152180" y="709149"/>
            <a:ext cx="4230920" cy="3403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b="1" dirty="0"/>
              <a:t>Zaujímavosti: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dirty="0">
                <a:solidFill>
                  <a:srgbClr val="000000"/>
                </a:solidFill>
                <a:latin typeface="Catamaran"/>
              </a:rPr>
              <a:t>Aj keď je G</a:t>
            </a:r>
            <a:r>
              <a:rPr lang="sk-SK" b="0" i="0" dirty="0">
                <a:solidFill>
                  <a:srgbClr val="000000"/>
                </a:solidFill>
                <a:effectLst/>
                <a:latin typeface="Catamaran"/>
              </a:rPr>
              <a:t>ibraltár územie Veľkej Británie a napriek tomu sa tam jazdí vpravo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sk-SK" b="0" i="0" dirty="0">
              <a:solidFill>
                <a:srgbClr val="000000"/>
              </a:solidFill>
              <a:effectLst/>
              <a:latin typeface="Catamar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b="0" i="0" dirty="0">
                <a:solidFill>
                  <a:srgbClr val="000000"/>
                </a:solidFill>
                <a:effectLst/>
                <a:latin typeface="Catamaran"/>
              </a:rPr>
              <a:t>Práve tu žijú jedine voľne žijúce opice - druhu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Catamaran"/>
              </a:rPr>
              <a:t>makak</a:t>
            </a:r>
            <a:r>
              <a:rPr lang="sk-SK" b="0" i="0" dirty="0">
                <a:solidFill>
                  <a:srgbClr val="000000"/>
                </a:solidFill>
                <a:effectLst/>
                <a:latin typeface="Catamaran"/>
              </a:rPr>
              <a:t>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Catamaran"/>
              </a:rPr>
              <a:t>magot</a:t>
            </a:r>
            <a:r>
              <a:rPr lang="sk-SK" b="0" i="0" dirty="0">
                <a:solidFill>
                  <a:srgbClr val="000000"/>
                </a:solidFill>
                <a:effectLst/>
                <a:latin typeface="Catamaran"/>
              </a:rPr>
              <a:t> v Európe. 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sk-SK" b="0" i="0" dirty="0">
              <a:solidFill>
                <a:srgbClr val="000000"/>
              </a:solidFill>
              <a:effectLst/>
              <a:latin typeface="Catamar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b="0" i="0" dirty="0">
                <a:solidFill>
                  <a:srgbClr val="000000"/>
                </a:solidFill>
                <a:effectLst/>
                <a:latin typeface="Catamaran"/>
              </a:rPr>
              <a:t>Mal tu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Catamaran"/>
              </a:rPr>
              <a:t>svadbu</a:t>
            </a:r>
            <a:r>
              <a:rPr lang="sk-SK" b="0" i="0" dirty="0">
                <a:solidFill>
                  <a:srgbClr val="000000"/>
                </a:solidFill>
                <a:effectLst/>
                <a:latin typeface="Catamaran"/>
              </a:rPr>
              <a:t> spevák</a:t>
            </a:r>
            <a:r>
              <a:rPr lang="fr-FR" b="0" i="0" dirty="0">
                <a:solidFill>
                  <a:srgbClr val="000000"/>
                </a:solidFill>
                <a:effectLst/>
                <a:latin typeface="Catamaran"/>
              </a:rPr>
              <a:t> John Lennon a Yoko Ono</a:t>
            </a:r>
            <a:endParaRPr lang="sk-SK" b="0" i="0" dirty="0">
              <a:solidFill>
                <a:srgbClr val="000000"/>
              </a:solidFill>
              <a:effectLst/>
              <a:latin typeface="Catamar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sk-SK" b="0" i="0" dirty="0">
              <a:solidFill>
                <a:srgbClr val="000000"/>
              </a:solidFill>
              <a:effectLst/>
              <a:latin typeface="Catamar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b="0" i="0" dirty="0">
                <a:solidFill>
                  <a:srgbClr val="000000"/>
                </a:solidFill>
                <a:effectLst/>
                <a:latin typeface="Catamaran"/>
              </a:rPr>
              <a:t>Nie je tu zdroj pitnej vody. Gibraltár využíva reverznú osmózu, čo je proces odsoľovania morskej vody a jej premena na pitnú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sk-SK" dirty="0">
              <a:solidFill>
                <a:srgbClr val="000000"/>
              </a:solidFill>
              <a:latin typeface="Catamar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k-SK" b="0" i="0" dirty="0">
                <a:solidFill>
                  <a:srgbClr val="000000"/>
                </a:solidFill>
                <a:effectLst/>
                <a:latin typeface="Catamaran"/>
              </a:rPr>
              <a:t>Z obrej vápencovej skaly ,,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Catamaran"/>
              </a:rPr>
              <a:t>The</a:t>
            </a:r>
            <a:r>
              <a:rPr lang="sk-SK" b="0" i="0" dirty="0">
                <a:solidFill>
                  <a:srgbClr val="000000"/>
                </a:solidFill>
                <a:effectLst/>
                <a:latin typeface="Catamaran"/>
              </a:rPr>
              <a:t>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Catamaran"/>
              </a:rPr>
              <a:t>Rock“je</a:t>
            </a:r>
            <a:r>
              <a:rPr lang="sk-SK" b="0" i="0" dirty="0">
                <a:solidFill>
                  <a:srgbClr val="000000"/>
                </a:solidFill>
                <a:effectLst/>
                <a:latin typeface="Catamaran"/>
              </a:rPr>
              <a:t> možné za jasného počasia uvidieť pobrežie Maroka. </a:t>
            </a:r>
            <a:endParaRPr dirty="0"/>
          </a:p>
        </p:txBody>
      </p:sp>
      <p:grpSp>
        <p:nvGrpSpPr>
          <p:cNvPr id="604" name="Google Shape;604;p42"/>
          <p:cNvGrpSpPr/>
          <p:nvPr/>
        </p:nvGrpSpPr>
        <p:grpSpPr>
          <a:xfrm rot="-728014">
            <a:off x="5691955" y="4704827"/>
            <a:ext cx="668337" cy="290807"/>
            <a:chOff x="-2595850" y="3080150"/>
            <a:chExt cx="1501925" cy="715525"/>
          </a:xfrm>
        </p:grpSpPr>
        <p:sp>
          <p:nvSpPr>
            <p:cNvPr id="605" name="Google Shape;605;p42"/>
            <p:cNvSpPr/>
            <p:nvPr/>
          </p:nvSpPr>
          <p:spPr>
            <a:xfrm>
              <a:off x="-2595850" y="3080150"/>
              <a:ext cx="1501925" cy="715525"/>
            </a:xfrm>
            <a:custGeom>
              <a:avLst/>
              <a:gdLst/>
              <a:ahLst/>
              <a:cxnLst/>
              <a:rect l="l" t="t" r="r" b="b"/>
              <a:pathLst>
                <a:path w="60077" h="28621" extrusionOk="0">
                  <a:moveTo>
                    <a:pt x="57041" y="0"/>
                  </a:moveTo>
                  <a:lnTo>
                    <a:pt x="13544" y="0"/>
                  </a:lnTo>
                  <a:cubicBezTo>
                    <a:pt x="12576" y="0"/>
                    <a:pt x="11709" y="434"/>
                    <a:pt x="11142" y="1201"/>
                  </a:cubicBezTo>
                  <a:cubicBezTo>
                    <a:pt x="10575" y="1935"/>
                    <a:pt x="10408" y="2869"/>
                    <a:pt x="10641" y="3736"/>
                  </a:cubicBezTo>
                  <a:cubicBezTo>
                    <a:pt x="8807" y="4770"/>
                    <a:pt x="7206" y="6272"/>
                    <a:pt x="6138" y="7439"/>
                  </a:cubicBezTo>
                  <a:cubicBezTo>
                    <a:pt x="4070" y="9674"/>
                    <a:pt x="2469" y="12242"/>
                    <a:pt x="1502" y="14744"/>
                  </a:cubicBezTo>
                  <a:cubicBezTo>
                    <a:pt x="1" y="18614"/>
                    <a:pt x="534" y="22250"/>
                    <a:pt x="3036" y="24751"/>
                  </a:cubicBezTo>
                  <a:cubicBezTo>
                    <a:pt x="4237" y="25952"/>
                    <a:pt x="5838" y="26753"/>
                    <a:pt x="7473" y="27053"/>
                  </a:cubicBezTo>
                  <a:cubicBezTo>
                    <a:pt x="7873" y="27120"/>
                    <a:pt x="8306" y="27187"/>
                    <a:pt x="8707" y="27187"/>
                  </a:cubicBezTo>
                  <a:cubicBezTo>
                    <a:pt x="10008" y="27187"/>
                    <a:pt x="11209" y="26786"/>
                    <a:pt x="12209" y="26119"/>
                  </a:cubicBezTo>
                  <a:cubicBezTo>
                    <a:pt x="14077" y="24852"/>
                    <a:pt x="14878" y="22517"/>
                    <a:pt x="14344" y="19748"/>
                  </a:cubicBezTo>
                  <a:cubicBezTo>
                    <a:pt x="13977" y="17746"/>
                    <a:pt x="13977" y="16279"/>
                    <a:pt x="14144" y="15178"/>
                  </a:cubicBezTo>
                  <a:lnTo>
                    <a:pt x="17580" y="26519"/>
                  </a:lnTo>
                  <a:cubicBezTo>
                    <a:pt x="17980" y="27787"/>
                    <a:pt x="19148" y="28621"/>
                    <a:pt x="20482" y="28621"/>
                  </a:cubicBezTo>
                  <a:lnTo>
                    <a:pt x="20482" y="28621"/>
                  </a:lnTo>
                  <a:lnTo>
                    <a:pt x="20815" y="28621"/>
                  </a:lnTo>
                  <a:lnTo>
                    <a:pt x="57408" y="24685"/>
                  </a:lnTo>
                  <a:cubicBezTo>
                    <a:pt x="58943" y="24518"/>
                    <a:pt x="60077" y="23217"/>
                    <a:pt x="60077" y="21683"/>
                  </a:cubicBezTo>
                  <a:lnTo>
                    <a:pt x="60077" y="3036"/>
                  </a:lnTo>
                  <a:cubicBezTo>
                    <a:pt x="60043" y="1335"/>
                    <a:pt x="58676" y="0"/>
                    <a:pt x="57041" y="0"/>
                  </a:cubicBezTo>
                  <a:close/>
                  <a:moveTo>
                    <a:pt x="10308" y="20448"/>
                  </a:moveTo>
                  <a:cubicBezTo>
                    <a:pt x="10408" y="21115"/>
                    <a:pt x="10508" y="22283"/>
                    <a:pt x="9841" y="22783"/>
                  </a:cubicBezTo>
                  <a:cubicBezTo>
                    <a:pt x="9541" y="23017"/>
                    <a:pt x="9140" y="23084"/>
                    <a:pt x="8673" y="23084"/>
                  </a:cubicBezTo>
                  <a:cubicBezTo>
                    <a:pt x="8507" y="23084"/>
                    <a:pt x="8306" y="23084"/>
                    <a:pt x="8073" y="23050"/>
                  </a:cubicBezTo>
                  <a:cubicBezTo>
                    <a:pt x="7239" y="22917"/>
                    <a:pt x="6472" y="22450"/>
                    <a:pt x="5838" y="21883"/>
                  </a:cubicBezTo>
                  <a:cubicBezTo>
                    <a:pt x="4504" y="20548"/>
                    <a:pt x="4304" y="18547"/>
                    <a:pt x="5204" y="16212"/>
                  </a:cubicBezTo>
                  <a:cubicBezTo>
                    <a:pt x="6005" y="14211"/>
                    <a:pt x="7372" y="11976"/>
                    <a:pt x="9040" y="10208"/>
                  </a:cubicBezTo>
                  <a:cubicBezTo>
                    <a:pt x="9974" y="9207"/>
                    <a:pt x="10875" y="8373"/>
                    <a:pt x="11809" y="7773"/>
                  </a:cubicBezTo>
                  <a:lnTo>
                    <a:pt x="12343" y="9541"/>
                  </a:lnTo>
                  <a:cubicBezTo>
                    <a:pt x="10742" y="11542"/>
                    <a:pt x="9140" y="14277"/>
                    <a:pt x="10308" y="20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-2294800" y="3121850"/>
              <a:ext cx="1157525" cy="633800"/>
            </a:xfrm>
            <a:custGeom>
              <a:avLst/>
              <a:gdLst/>
              <a:ahLst/>
              <a:cxnLst/>
              <a:rect l="l" t="t" r="r" b="b"/>
              <a:pathLst>
                <a:path w="46301" h="25352" extrusionOk="0">
                  <a:moveTo>
                    <a:pt x="1468" y="0"/>
                  </a:moveTo>
                  <a:lnTo>
                    <a:pt x="44966" y="0"/>
                  </a:lnTo>
                  <a:cubicBezTo>
                    <a:pt x="45700" y="0"/>
                    <a:pt x="46300" y="567"/>
                    <a:pt x="46300" y="1335"/>
                  </a:cubicBezTo>
                  <a:lnTo>
                    <a:pt x="46300" y="19948"/>
                  </a:lnTo>
                  <a:cubicBezTo>
                    <a:pt x="46300" y="20615"/>
                    <a:pt x="45800" y="21215"/>
                    <a:pt x="45066" y="21282"/>
                  </a:cubicBezTo>
                  <a:lnTo>
                    <a:pt x="8473" y="25252"/>
                  </a:lnTo>
                  <a:cubicBezTo>
                    <a:pt x="7839" y="25352"/>
                    <a:pt x="7206" y="24918"/>
                    <a:pt x="7072" y="24284"/>
                  </a:cubicBezTo>
                  <a:lnTo>
                    <a:pt x="134" y="1701"/>
                  </a:lnTo>
                  <a:cubicBezTo>
                    <a:pt x="0" y="1268"/>
                    <a:pt x="101" y="868"/>
                    <a:pt x="334" y="501"/>
                  </a:cubicBezTo>
                  <a:cubicBezTo>
                    <a:pt x="668" y="200"/>
                    <a:pt x="1035" y="0"/>
                    <a:pt x="1468" y="0"/>
                  </a:cubicBezTo>
                  <a:close/>
                  <a:moveTo>
                    <a:pt x="4170" y="1968"/>
                  </a:moveTo>
                  <a:cubicBezTo>
                    <a:pt x="3503" y="1968"/>
                    <a:pt x="2969" y="2535"/>
                    <a:pt x="2969" y="3203"/>
                  </a:cubicBezTo>
                  <a:cubicBezTo>
                    <a:pt x="2969" y="3870"/>
                    <a:pt x="3503" y="4403"/>
                    <a:pt x="4170" y="4403"/>
                  </a:cubicBezTo>
                  <a:cubicBezTo>
                    <a:pt x="4837" y="4403"/>
                    <a:pt x="5371" y="3870"/>
                    <a:pt x="5371" y="3203"/>
                  </a:cubicBezTo>
                  <a:cubicBezTo>
                    <a:pt x="5404" y="2535"/>
                    <a:pt x="4837" y="1968"/>
                    <a:pt x="4170" y="19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-2265625" y="3145200"/>
              <a:ext cx="1105000" cy="583775"/>
            </a:xfrm>
            <a:custGeom>
              <a:avLst/>
              <a:gdLst/>
              <a:ahLst/>
              <a:cxnLst/>
              <a:rect l="l" t="t" r="r" b="b"/>
              <a:pathLst>
                <a:path w="44200" h="23351" extrusionOk="0">
                  <a:moveTo>
                    <a:pt x="301" y="267"/>
                  </a:moveTo>
                  <a:cubicBezTo>
                    <a:pt x="435" y="267"/>
                    <a:pt x="468" y="134"/>
                    <a:pt x="368" y="67"/>
                  </a:cubicBezTo>
                  <a:cubicBezTo>
                    <a:pt x="368" y="67"/>
                    <a:pt x="335" y="0"/>
                    <a:pt x="301" y="0"/>
                  </a:cubicBez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cubicBezTo>
                    <a:pt x="168" y="0"/>
                    <a:pt x="134" y="0"/>
                    <a:pt x="168" y="0"/>
                  </a:cubicBezTo>
                  <a:lnTo>
                    <a:pt x="168" y="0"/>
                  </a:lnTo>
                  <a:lnTo>
                    <a:pt x="168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cubicBezTo>
                    <a:pt x="1" y="134"/>
                    <a:pt x="168" y="300"/>
                    <a:pt x="268" y="167"/>
                  </a:cubicBezTo>
                  <a:lnTo>
                    <a:pt x="268" y="167"/>
                  </a:lnTo>
                  <a:lnTo>
                    <a:pt x="101" y="34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301" y="267"/>
                  </a:lnTo>
                  <a:lnTo>
                    <a:pt x="268" y="267"/>
                  </a:lnTo>
                  <a:lnTo>
                    <a:pt x="301" y="267"/>
                  </a:lnTo>
                  <a:lnTo>
                    <a:pt x="268" y="267"/>
                  </a:lnTo>
                  <a:lnTo>
                    <a:pt x="301" y="267"/>
                  </a:lnTo>
                  <a:lnTo>
                    <a:pt x="268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lnTo>
                    <a:pt x="301" y="267"/>
                  </a:lnTo>
                  <a:close/>
                  <a:moveTo>
                    <a:pt x="968" y="0"/>
                  </a:moveTo>
                  <a:cubicBezTo>
                    <a:pt x="835" y="0"/>
                    <a:pt x="802" y="134"/>
                    <a:pt x="868" y="200"/>
                  </a:cubicBezTo>
                  <a:cubicBezTo>
                    <a:pt x="868" y="200"/>
                    <a:pt x="935" y="267"/>
                    <a:pt x="968" y="267"/>
                  </a:cubicBezTo>
                  <a:lnTo>
                    <a:pt x="1202" y="267"/>
                  </a:lnTo>
                  <a:cubicBezTo>
                    <a:pt x="1335" y="267"/>
                    <a:pt x="1369" y="134"/>
                    <a:pt x="1302" y="67"/>
                  </a:cubicBezTo>
                  <a:cubicBezTo>
                    <a:pt x="1302" y="67"/>
                    <a:pt x="1269" y="0"/>
                    <a:pt x="1202" y="0"/>
                  </a:cubicBezTo>
                  <a:close/>
                  <a:moveTo>
                    <a:pt x="1936" y="0"/>
                  </a:moveTo>
                  <a:cubicBezTo>
                    <a:pt x="1802" y="0"/>
                    <a:pt x="1769" y="134"/>
                    <a:pt x="1836" y="200"/>
                  </a:cubicBezTo>
                  <a:cubicBezTo>
                    <a:pt x="1836" y="200"/>
                    <a:pt x="1902" y="267"/>
                    <a:pt x="1936" y="267"/>
                  </a:cubicBezTo>
                  <a:lnTo>
                    <a:pt x="2169" y="267"/>
                  </a:lnTo>
                  <a:cubicBezTo>
                    <a:pt x="2303" y="267"/>
                    <a:pt x="2336" y="134"/>
                    <a:pt x="2269" y="67"/>
                  </a:cubicBezTo>
                  <a:cubicBezTo>
                    <a:pt x="2269" y="67"/>
                    <a:pt x="2203" y="0"/>
                    <a:pt x="2169" y="0"/>
                  </a:cubicBezTo>
                  <a:close/>
                  <a:moveTo>
                    <a:pt x="2870" y="0"/>
                  </a:moveTo>
                  <a:cubicBezTo>
                    <a:pt x="2770" y="0"/>
                    <a:pt x="2703" y="134"/>
                    <a:pt x="2803" y="200"/>
                  </a:cubicBezTo>
                  <a:cubicBezTo>
                    <a:pt x="2803" y="200"/>
                    <a:pt x="2836" y="267"/>
                    <a:pt x="2870" y="267"/>
                  </a:cubicBezTo>
                  <a:lnTo>
                    <a:pt x="3137" y="267"/>
                  </a:lnTo>
                  <a:cubicBezTo>
                    <a:pt x="3270" y="267"/>
                    <a:pt x="3303" y="134"/>
                    <a:pt x="3203" y="67"/>
                  </a:cubicBezTo>
                  <a:cubicBezTo>
                    <a:pt x="3203" y="67"/>
                    <a:pt x="3170" y="0"/>
                    <a:pt x="3137" y="0"/>
                  </a:cubicBezTo>
                  <a:close/>
                  <a:moveTo>
                    <a:pt x="3804" y="0"/>
                  </a:moveTo>
                  <a:cubicBezTo>
                    <a:pt x="3670" y="0"/>
                    <a:pt x="3637" y="134"/>
                    <a:pt x="3737" y="200"/>
                  </a:cubicBezTo>
                  <a:cubicBezTo>
                    <a:pt x="3737" y="200"/>
                    <a:pt x="3770" y="267"/>
                    <a:pt x="3804" y="267"/>
                  </a:cubicBezTo>
                  <a:lnTo>
                    <a:pt x="4071" y="267"/>
                  </a:lnTo>
                  <a:cubicBezTo>
                    <a:pt x="4171" y="267"/>
                    <a:pt x="4237" y="134"/>
                    <a:pt x="4137" y="67"/>
                  </a:cubicBezTo>
                  <a:cubicBezTo>
                    <a:pt x="4137" y="67"/>
                    <a:pt x="4104" y="0"/>
                    <a:pt x="4071" y="0"/>
                  </a:cubicBezTo>
                  <a:close/>
                  <a:moveTo>
                    <a:pt x="4771" y="0"/>
                  </a:moveTo>
                  <a:cubicBezTo>
                    <a:pt x="4638" y="0"/>
                    <a:pt x="4604" y="134"/>
                    <a:pt x="4671" y="200"/>
                  </a:cubicBezTo>
                  <a:cubicBezTo>
                    <a:pt x="4671" y="200"/>
                    <a:pt x="4704" y="267"/>
                    <a:pt x="4771" y="267"/>
                  </a:cubicBezTo>
                  <a:lnTo>
                    <a:pt x="5005" y="267"/>
                  </a:lnTo>
                  <a:cubicBezTo>
                    <a:pt x="5138" y="267"/>
                    <a:pt x="5171" y="134"/>
                    <a:pt x="5105" y="67"/>
                  </a:cubicBezTo>
                  <a:cubicBezTo>
                    <a:pt x="5105" y="67"/>
                    <a:pt x="5038" y="0"/>
                    <a:pt x="5005" y="0"/>
                  </a:cubicBezTo>
                  <a:close/>
                  <a:moveTo>
                    <a:pt x="5705" y="0"/>
                  </a:moveTo>
                  <a:cubicBezTo>
                    <a:pt x="5605" y="0"/>
                    <a:pt x="5538" y="134"/>
                    <a:pt x="5638" y="200"/>
                  </a:cubicBezTo>
                  <a:cubicBezTo>
                    <a:pt x="5638" y="200"/>
                    <a:pt x="5672" y="267"/>
                    <a:pt x="5705" y="267"/>
                  </a:cubicBezTo>
                  <a:lnTo>
                    <a:pt x="5972" y="267"/>
                  </a:lnTo>
                  <a:cubicBezTo>
                    <a:pt x="6105" y="267"/>
                    <a:pt x="6139" y="134"/>
                    <a:pt x="6039" y="67"/>
                  </a:cubicBezTo>
                  <a:cubicBezTo>
                    <a:pt x="6039" y="67"/>
                    <a:pt x="6005" y="0"/>
                    <a:pt x="5972" y="0"/>
                  </a:cubicBezTo>
                  <a:close/>
                  <a:moveTo>
                    <a:pt x="6672" y="0"/>
                  </a:moveTo>
                  <a:cubicBezTo>
                    <a:pt x="6539" y="0"/>
                    <a:pt x="6506" y="134"/>
                    <a:pt x="6606" y="200"/>
                  </a:cubicBezTo>
                  <a:cubicBezTo>
                    <a:pt x="6606" y="200"/>
                    <a:pt x="6639" y="267"/>
                    <a:pt x="6672" y="267"/>
                  </a:cubicBezTo>
                  <a:lnTo>
                    <a:pt x="6939" y="267"/>
                  </a:lnTo>
                  <a:cubicBezTo>
                    <a:pt x="7073" y="267"/>
                    <a:pt x="7106" y="134"/>
                    <a:pt x="7006" y="67"/>
                  </a:cubicBezTo>
                  <a:cubicBezTo>
                    <a:pt x="7006" y="67"/>
                    <a:pt x="6973" y="0"/>
                    <a:pt x="6939" y="0"/>
                  </a:cubicBezTo>
                  <a:close/>
                  <a:moveTo>
                    <a:pt x="7606" y="0"/>
                  </a:moveTo>
                  <a:cubicBezTo>
                    <a:pt x="7473" y="0"/>
                    <a:pt x="7440" y="134"/>
                    <a:pt x="7506" y="200"/>
                  </a:cubicBezTo>
                  <a:cubicBezTo>
                    <a:pt x="7506" y="200"/>
                    <a:pt x="7573" y="267"/>
                    <a:pt x="7606" y="267"/>
                  </a:cubicBezTo>
                  <a:lnTo>
                    <a:pt x="7840" y="267"/>
                  </a:lnTo>
                  <a:cubicBezTo>
                    <a:pt x="7973" y="267"/>
                    <a:pt x="8007" y="134"/>
                    <a:pt x="7940" y="67"/>
                  </a:cubicBezTo>
                  <a:cubicBezTo>
                    <a:pt x="7940" y="67"/>
                    <a:pt x="7873" y="0"/>
                    <a:pt x="7840" y="0"/>
                  </a:cubicBezTo>
                  <a:close/>
                  <a:moveTo>
                    <a:pt x="8540" y="0"/>
                  </a:moveTo>
                  <a:cubicBezTo>
                    <a:pt x="8440" y="0"/>
                    <a:pt x="8407" y="134"/>
                    <a:pt x="8474" y="200"/>
                  </a:cubicBezTo>
                  <a:cubicBezTo>
                    <a:pt x="8474" y="200"/>
                    <a:pt x="8507" y="267"/>
                    <a:pt x="8540" y="267"/>
                  </a:cubicBezTo>
                  <a:lnTo>
                    <a:pt x="8807" y="267"/>
                  </a:lnTo>
                  <a:cubicBezTo>
                    <a:pt x="8941" y="267"/>
                    <a:pt x="8974" y="134"/>
                    <a:pt x="8874" y="67"/>
                  </a:cubicBezTo>
                  <a:cubicBezTo>
                    <a:pt x="8874" y="67"/>
                    <a:pt x="8841" y="0"/>
                    <a:pt x="8807" y="0"/>
                  </a:cubicBezTo>
                  <a:close/>
                  <a:moveTo>
                    <a:pt x="9508" y="0"/>
                  </a:moveTo>
                  <a:cubicBezTo>
                    <a:pt x="9374" y="0"/>
                    <a:pt x="9341" y="134"/>
                    <a:pt x="9441" y="200"/>
                  </a:cubicBezTo>
                  <a:cubicBezTo>
                    <a:pt x="9441" y="200"/>
                    <a:pt x="9474" y="267"/>
                    <a:pt x="9508" y="267"/>
                  </a:cubicBezTo>
                  <a:lnTo>
                    <a:pt x="9775" y="267"/>
                  </a:lnTo>
                  <a:cubicBezTo>
                    <a:pt x="9908" y="267"/>
                    <a:pt x="9941" y="134"/>
                    <a:pt x="9841" y="67"/>
                  </a:cubicBezTo>
                  <a:cubicBezTo>
                    <a:pt x="9841" y="67"/>
                    <a:pt x="9808" y="0"/>
                    <a:pt x="9775" y="0"/>
                  </a:cubicBezTo>
                  <a:close/>
                  <a:moveTo>
                    <a:pt x="10475" y="0"/>
                  </a:moveTo>
                  <a:cubicBezTo>
                    <a:pt x="10342" y="0"/>
                    <a:pt x="10308" y="134"/>
                    <a:pt x="10408" y="200"/>
                  </a:cubicBezTo>
                  <a:cubicBezTo>
                    <a:pt x="10408" y="200"/>
                    <a:pt x="10442" y="267"/>
                    <a:pt x="10475" y="267"/>
                  </a:cubicBezTo>
                  <a:lnTo>
                    <a:pt x="10742" y="267"/>
                  </a:lnTo>
                  <a:cubicBezTo>
                    <a:pt x="10842" y="267"/>
                    <a:pt x="10909" y="134"/>
                    <a:pt x="10809" y="67"/>
                  </a:cubicBezTo>
                  <a:cubicBezTo>
                    <a:pt x="10809" y="67"/>
                    <a:pt x="10775" y="0"/>
                    <a:pt x="10742" y="0"/>
                  </a:cubicBezTo>
                  <a:close/>
                  <a:moveTo>
                    <a:pt x="11376" y="0"/>
                  </a:moveTo>
                  <a:cubicBezTo>
                    <a:pt x="11276" y="0"/>
                    <a:pt x="11242" y="134"/>
                    <a:pt x="11309" y="200"/>
                  </a:cubicBezTo>
                  <a:cubicBezTo>
                    <a:pt x="11309" y="200"/>
                    <a:pt x="11342" y="267"/>
                    <a:pt x="11376" y="267"/>
                  </a:cubicBezTo>
                  <a:lnTo>
                    <a:pt x="11643" y="267"/>
                  </a:lnTo>
                  <a:cubicBezTo>
                    <a:pt x="11776" y="267"/>
                    <a:pt x="11809" y="134"/>
                    <a:pt x="11743" y="67"/>
                  </a:cubicBezTo>
                  <a:cubicBezTo>
                    <a:pt x="11743" y="67"/>
                    <a:pt x="11676" y="0"/>
                    <a:pt x="11643" y="0"/>
                  </a:cubicBezTo>
                  <a:close/>
                  <a:moveTo>
                    <a:pt x="12343" y="0"/>
                  </a:moveTo>
                  <a:cubicBezTo>
                    <a:pt x="12210" y="0"/>
                    <a:pt x="12176" y="134"/>
                    <a:pt x="12276" y="200"/>
                  </a:cubicBezTo>
                  <a:cubicBezTo>
                    <a:pt x="12276" y="200"/>
                    <a:pt x="12310" y="267"/>
                    <a:pt x="12343" y="267"/>
                  </a:cubicBezTo>
                  <a:lnTo>
                    <a:pt x="12610" y="267"/>
                  </a:lnTo>
                  <a:cubicBezTo>
                    <a:pt x="12743" y="267"/>
                    <a:pt x="12777" y="134"/>
                    <a:pt x="12677" y="67"/>
                  </a:cubicBezTo>
                  <a:cubicBezTo>
                    <a:pt x="12677" y="67"/>
                    <a:pt x="12643" y="0"/>
                    <a:pt x="12610" y="0"/>
                  </a:cubicBezTo>
                  <a:close/>
                  <a:moveTo>
                    <a:pt x="13310" y="0"/>
                  </a:moveTo>
                  <a:cubicBezTo>
                    <a:pt x="13177" y="0"/>
                    <a:pt x="13144" y="134"/>
                    <a:pt x="13210" y="200"/>
                  </a:cubicBezTo>
                  <a:cubicBezTo>
                    <a:pt x="13210" y="200"/>
                    <a:pt x="13277" y="267"/>
                    <a:pt x="13310" y="267"/>
                  </a:cubicBezTo>
                  <a:lnTo>
                    <a:pt x="13544" y="267"/>
                  </a:lnTo>
                  <a:cubicBezTo>
                    <a:pt x="13677" y="267"/>
                    <a:pt x="13711" y="134"/>
                    <a:pt x="13644" y="67"/>
                  </a:cubicBezTo>
                  <a:cubicBezTo>
                    <a:pt x="13644" y="67"/>
                    <a:pt x="13611" y="0"/>
                    <a:pt x="13544" y="0"/>
                  </a:cubicBezTo>
                  <a:close/>
                  <a:moveTo>
                    <a:pt x="14278" y="0"/>
                  </a:moveTo>
                  <a:cubicBezTo>
                    <a:pt x="14144" y="0"/>
                    <a:pt x="14111" y="134"/>
                    <a:pt x="14178" y="200"/>
                  </a:cubicBezTo>
                  <a:cubicBezTo>
                    <a:pt x="14178" y="200"/>
                    <a:pt x="14244" y="267"/>
                    <a:pt x="14278" y="267"/>
                  </a:cubicBezTo>
                  <a:lnTo>
                    <a:pt x="14511" y="267"/>
                  </a:lnTo>
                  <a:cubicBezTo>
                    <a:pt x="14645" y="267"/>
                    <a:pt x="14678" y="134"/>
                    <a:pt x="14611" y="67"/>
                  </a:cubicBezTo>
                  <a:cubicBezTo>
                    <a:pt x="14611" y="67"/>
                    <a:pt x="14545" y="0"/>
                    <a:pt x="14511" y="0"/>
                  </a:cubicBezTo>
                  <a:close/>
                  <a:moveTo>
                    <a:pt x="15178" y="0"/>
                  </a:moveTo>
                  <a:cubicBezTo>
                    <a:pt x="15045" y="0"/>
                    <a:pt x="15012" y="134"/>
                    <a:pt x="15112" y="200"/>
                  </a:cubicBezTo>
                  <a:cubicBezTo>
                    <a:pt x="15112" y="200"/>
                    <a:pt x="15145" y="267"/>
                    <a:pt x="15178" y="267"/>
                  </a:cubicBezTo>
                  <a:lnTo>
                    <a:pt x="15445" y="267"/>
                  </a:lnTo>
                  <a:cubicBezTo>
                    <a:pt x="15545" y="267"/>
                    <a:pt x="15612" y="134"/>
                    <a:pt x="15512" y="67"/>
                  </a:cubicBezTo>
                  <a:cubicBezTo>
                    <a:pt x="15512" y="67"/>
                    <a:pt x="15479" y="0"/>
                    <a:pt x="15445" y="0"/>
                  </a:cubicBezTo>
                  <a:close/>
                  <a:moveTo>
                    <a:pt x="16146" y="0"/>
                  </a:moveTo>
                  <a:cubicBezTo>
                    <a:pt x="16012" y="0"/>
                    <a:pt x="15979" y="134"/>
                    <a:pt x="16046" y="200"/>
                  </a:cubicBezTo>
                  <a:cubicBezTo>
                    <a:pt x="16046" y="200"/>
                    <a:pt x="16112" y="267"/>
                    <a:pt x="16146" y="267"/>
                  </a:cubicBezTo>
                  <a:lnTo>
                    <a:pt x="16379" y="267"/>
                  </a:lnTo>
                  <a:cubicBezTo>
                    <a:pt x="16513" y="267"/>
                    <a:pt x="16546" y="134"/>
                    <a:pt x="16479" y="67"/>
                  </a:cubicBezTo>
                  <a:cubicBezTo>
                    <a:pt x="16479" y="67"/>
                    <a:pt x="16446" y="0"/>
                    <a:pt x="16379" y="0"/>
                  </a:cubicBezTo>
                  <a:close/>
                  <a:moveTo>
                    <a:pt x="17113" y="0"/>
                  </a:moveTo>
                  <a:cubicBezTo>
                    <a:pt x="16980" y="0"/>
                    <a:pt x="16946" y="134"/>
                    <a:pt x="17013" y="200"/>
                  </a:cubicBezTo>
                  <a:cubicBezTo>
                    <a:pt x="17013" y="200"/>
                    <a:pt x="17080" y="267"/>
                    <a:pt x="17113" y="267"/>
                  </a:cubicBezTo>
                  <a:lnTo>
                    <a:pt x="17347" y="267"/>
                  </a:lnTo>
                  <a:cubicBezTo>
                    <a:pt x="17480" y="267"/>
                    <a:pt x="17513" y="134"/>
                    <a:pt x="17447" y="67"/>
                  </a:cubicBezTo>
                  <a:cubicBezTo>
                    <a:pt x="17447" y="67"/>
                    <a:pt x="17380" y="0"/>
                    <a:pt x="17347" y="0"/>
                  </a:cubicBezTo>
                  <a:close/>
                  <a:moveTo>
                    <a:pt x="18047" y="0"/>
                  </a:moveTo>
                  <a:cubicBezTo>
                    <a:pt x="17947" y="0"/>
                    <a:pt x="17914" y="134"/>
                    <a:pt x="17980" y="200"/>
                  </a:cubicBezTo>
                  <a:cubicBezTo>
                    <a:pt x="17980" y="200"/>
                    <a:pt x="18014" y="267"/>
                    <a:pt x="18047" y="267"/>
                  </a:cubicBezTo>
                  <a:lnTo>
                    <a:pt x="18314" y="267"/>
                  </a:lnTo>
                  <a:cubicBezTo>
                    <a:pt x="18447" y="267"/>
                    <a:pt x="18481" y="134"/>
                    <a:pt x="18414" y="67"/>
                  </a:cubicBezTo>
                  <a:cubicBezTo>
                    <a:pt x="18414" y="67"/>
                    <a:pt x="18347" y="0"/>
                    <a:pt x="18314" y="0"/>
                  </a:cubicBezTo>
                  <a:close/>
                  <a:moveTo>
                    <a:pt x="18981" y="0"/>
                  </a:moveTo>
                  <a:cubicBezTo>
                    <a:pt x="18848" y="0"/>
                    <a:pt x="18814" y="134"/>
                    <a:pt x="18881" y="200"/>
                  </a:cubicBezTo>
                  <a:cubicBezTo>
                    <a:pt x="18881" y="200"/>
                    <a:pt x="18948" y="267"/>
                    <a:pt x="18981" y="267"/>
                  </a:cubicBezTo>
                  <a:lnTo>
                    <a:pt x="19248" y="267"/>
                  </a:lnTo>
                  <a:cubicBezTo>
                    <a:pt x="19348" y="267"/>
                    <a:pt x="19381" y="134"/>
                    <a:pt x="19315" y="67"/>
                  </a:cubicBezTo>
                  <a:cubicBezTo>
                    <a:pt x="19315" y="67"/>
                    <a:pt x="19281" y="0"/>
                    <a:pt x="19248" y="0"/>
                  </a:cubicBezTo>
                  <a:close/>
                  <a:moveTo>
                    <a:pt x="19949" y="0"/>
                  </a:moveTo>
                  <a:cubicBezTo>
                    <a:pt x="19815" y="0"/>
                    <a:pt x="19782" y="134"/>
                    <a:pt x="19848" y="200"/>
                  </a:cubicBezTo>
                  <a:cubicBezTo>
                    <a:pt x="19848" y="200"/>
                    <a:pt x="19915" y="267"/>
                    <a:pt x="19949" y="267"/>
                  </a:cubicBezTo>
                  <a:lnTo>
                    <a:pt x="20182" y="267"/>
                  </a:lnTo>
                  <a:cubicBezTo>
                    <a:pt x="20315" y="267"/>
                    <a:pt x="20349" y="134"/>
                    <a:pt x="20282" y="67"/>
                  </a:cubicBezTo>
                  <a:cubicBezTo>
                    <a:pt x="20282" y="67"/>
                    <a:pt x="20215" y="0"/>
                    <a:pt x="20182" y="0"/>
                  </a:cubicBezTo>
                  <a:close/>
                  <a:moveTo>
                    <a:pt x="20916" y="0"/>
                  </a:moveTo>
                  <a:cubicBezTo>
                    <a:pt x="20782" y="0"/>
                    <a:pt x="20749" y="134"/>
                    <a:pt x="20816" y="200"/>
                  </a:cubicBezTo>
                  <a:cubicBezTo>
                    <a:pt x="20816" y="200"/>
                    <a:pt x="20849" y="267"/>
                    <a:pt x="20916" y="267"/>
                  </a:cubicBezTo>
                  <a:lnTo>
                    <a:pt x="21149" y="267"/>
                  </a:lnTo>
                  <a:cubicBezTo>
                    <a:pt x="21283" y="267"/>
                    <a:pt x="21316" y="134"/>
                    <a:pt x="21249" y="67"/>
                  </a:cubicBezTo>
                  <a:cubicBezTo>
                    <a:pt x="21249" y="67"/>
                    <a:pt x="21183" y="0"/>
                    <a:pt x="21149" y="0"/>
                  </a:cubicBezTo>
                  <a:close/>
                  <a:moveTo>
                    <a:pt x="21850" y="0"/>
                  </a:moveTo>
                  <a:cubicBezTo>
                    <a:pt x="21716" y="0"/>
                    <a:pt x="21683" y="134"/>
                    <a:pt x="21783" y="200"/>
                  </a:cubicBezTo>
                  <a:cubicBezTo>
                    <a:pt x="21783" y="200"/>
                    <a:pt x="21817" y="267"/>
                    <a:pt x="21850" y="267"/>
                  </a:cubicBezTo>
                  <a:lnTo>
                    <a:pt x="22117" y="267"/>
                  </a:lnTo>
                  <a:cubicBezTo>
                    <a:pt x="22217" y="267"/>
                    <a:pt x="22284" y="134"/>
                    <a:pt x="22183" y="67"/>
                  </a:cubicBezTo>
                  <a:cubicBezTo>
                    <a:pt x="22183" y="67"/>
                    <a:pt x="22150" y="0"/>
                    <a:pt x="22117" y="0"/>
                  </a:cubicBezTo>
                  <a:close/>
                  <a:moveTo>
                    <a:pt x="22784" y="0"/>
                  </a:moveTo>
                  <a:cubicBezTo>
                    <a:pt x="22650" y="0"/>
                    <a:pt x="22617" y="134"/>
                    <a:pt x="22684" y="200"/>
                  </a:cubicBezTo>
                  <a:cubicBezTo>
                    <a:pt x="22684" y="200"/>
                    <a:pt x="22751" y="267"/>
                    <a:pt x="22784" y="267"/>
                  </a:cubicBezTo>
                  <a:lnTo>
                    <a:pt x="23017" y="267"/>
                  </a:lnTo>
                  <a:cubicBezTo>
                    <a:pt x="23151" y="267"/>
                    <a:pt x="23184" y="134"/>
                    <a:pt x="23117" y="67"/>
                  </a:cubicBezTo>
                  <a:cubicBezTo>
                    <a:pt x="23117" y="67"/>
                    <a:pt x="23051" y="0"/>
                    <a:pt x="23017" y="0"/>
                  </a:cubicBezTo>
                  <a:close/>
                  <a:moveTo>
                    <a:pt x="23718" y="0"/>
                  </a:moveTo>
                  <a:cubicBezTo>
                    <a:pt x="23618" y="0"/>
                    <a:pt x="23551" y="134"/>
                    <a:pt x="23651" y="200"/>
                  </a:cubicBezTo>
                  <a:cubicBezTo>
                    <a:pt x="23651" y="200"/>
                    <a:pt x="23685" y="267"/>
                    <a:pt x="23718" y="267"/>
                  </a:cubicBezTo>
                  <a:lnTo>
                    <a:pt x="23985" y="267"/>
                  </a:lnTo>
                  <a:cubicBezTo>
                    <a:pt x="24118" y="267"/>
                    <a:pt x="24152" y="134"/>
                    <a:pt x="24051" y="67"/>
                  </a:cubicBezTo>
                  <a:cubicBezTo>
                    <a:pt x="24051" y="67"/>
                    <a:pt x="24018" y="0"/>
                    <a:pt x="23985" y="0"/>
                  </a:cubicBezTo>
                  <a:close/>
                  <a:moveTo>
                    <a:pt x="24685" y="0"/>
                  </a:moveTo>
                  <a:cubicBezTo>
                    <a:pt x="24552" y="0"/>
                    <a:pt x="24518" y="134"/>
                    <a:pt x="24619" y="200"/>
                  </a:cubicBezTo>
                  <a:cubicBezTo>
                    <a:pt x="24619" y="200"/>
                    <a:pt x="24652" y="267"/>
                    <a:pt x="24685" y="267"/>
                  </a:cubicBezTo>
                  <a:lnTo>
                    <a:pt x="24952" y="267"/>
                  </a:lnTo>
                  <a:cubicBezTo>
                    <a:pt x="25086" y="267"/>
                    <a:pt x="25119" y="134"/>
                    <a:pt x="25019" y="67"/>
                  </a:cubicBezTo>
                  <a:cubicBezTo>
                    <a:pt x="25019" y="67"/>
                    <a:pt x="24985" y="0"/>
                    <a:pt x="24952" y="0"/>
                  </a:cubicBezTo>
                  <a:close/>
                  <a:moveTo>
                    <a:pt x="25653" y="0"/>
                  </a:moveTo>
                  <a:cubicBezTo>
                    <a:pt x="25519" y="0"/>
                    <a:pt x="25486" y="134"/>
                    <a:pt x="25553" y="200"/>
                  </a:cubicBezTo>
                  <a:cubicBezTo>
                    <a:pt x="25553" y="200"/>
                    <a:pt x="25619" y="267"/>
                    <a:pt x="25653" y="267"/>
                  </a:cubicBezTo>
                  <a:lnTo>
                    <a:pt x="25919" y="267"/>
                  </a:lnTo>
                  <a:cubicBezTo>
                    <a:pt x="26020" y="267"/>
                    <a:pt x="26053" y="134"/>
                    <a:pt x="25986" y="67"/>
                  </a:cubicBezTo>
                  <a:cubicBezTo>
                    <a:pt x="25986" y="67"/>
                    <a:pt x="25953" y="0"/>
                    <a:pt x="25919" y="0"/>
                  </a:cubicBezTo>
                  <a:close/>
                  <a:moveTo>
                    <a:pt x="26553" y="0"/>
                  </a:moveTo>
                  <a:cubicBezTo>
                    <a:pt x="26453" y="0"/>
                    <a:pt x="26386" y="134"/>
                    <a:pt x="26487" y="200"/>
                  </a:cubicBezTo>
                  <a:cubicBezTo>
                    <a:pt x="26487" y="200"/>
                    <a:pt x="26520" y="267"/>
                    <a:pt x="26553" y="267"/>
                  </a:cubicBezTo>
                  <a:lnTo>
                    <a:pt x="26820" y="267"/>
                  </a:lnTo>
                  <a:cubicBezTo>
                    <a:pt x="26954" y="267"/>
                    <a:pt x="26987" y="134"/>
                    <a:pt x="26887" y="67"/>
                  </a:cubicBezTo>
                  <a:cubicBezTo>
                    <a:pt x="26887" y="67"/>
                    <a:pt x="26853" y="0"/>
                    <a:pt x="26820" y="0"/>
                  </a:cubicBezTo>
                  <a:close/>
                  <a:moveTo>
                    <a:pt x="27521" y="0"/>
                  </a:moveTo>
                  <a:cubicBezTo>
                    <a:pt x="27387" y="0"/>
                    <a:pt x="27354" y="134"/>
                    <a:pt x="27454" y="200"/>
                  </a:cubicBezTo>
                  <a:cubicBezTo>
                    <a:pt x="27454" y="200"/>
                    <a:pt x="27487" y="267"/>
                    <a:pt x="27521" y="267"/>
                  </a:cubicBezTo>
                  <a:lnTo>
                    <a:pt x="27787" y="267"/>
                  </a:lnTo>
                  <a:cubicBezTo>
                    <a:pt x="27921" y="267"/>
                    <a:pt x="27954" y="134"/>
                    <a:pt x="27854" y="67"/>
                  </a:cubicBezTo>
                  <a:cubicBezTo>
                    <a:pt x="27854" y="67"/>
                    <a:pt x="27821" y="0"/>
                    <a:pt x="27787" y="0"/>
                  </a:cubicBezTo>
                  <a:close/>
                  <a:moveTo>
                    <a:pt x="28488" y="0"/>
                  </a:moveTo>
                  <a:cubicBezTo>
                    <a:pt x="28355" y="0"/>
                    <a:pt x="28321" y="134"/>
                    <a:pt x="28421" y="200"/>
                  </a:cubicBezTo>
                  <a:cubicBezTo>
                    <a:pt x="28421" y="200"/>
                    <a:pt x="28455" y="267"/>
                    <a:pt x="28488" y="267"/>
                  </a:cubicBezTo>
                  <a:lnTo>
                    <a:pt x="28755" y="267"/>
                  </a:lnTo>
                  <a:cubicBezTo>
                    <a:pt x="28855" y="267"/>
                    <a:pt x="28888" y="134"/>
                    <a:pt x="28822" y="67"/>
                  </a:cubicBezTo>
                  <a:cubicBezTo>
                    <a:pt x="28822" y="67"/>
                    <a:pt x="28788" y="0"/>
                    <a:pt x="28755" y="0"/>
                  </a:cubicBezTo>
                  <a:close/>
                  <a:moveTo>
                    <a:pt x="29455" y="0"/>
                  </a:moveTo>
                  <a:cubicBezTo>
                    <a:pt x="29322" y="0"/>
                    <a:pt x="29289" y="134"/>
                    <a:pt x="29355" y="200"/>
                  </a:cubicBezTo>
                  <a:cubicBezTo>
                    <a:pt x="29355" y="200"/>
                    <a:pt x="29422" y="267"/>
                    <a:pt x="29455" y="267"/>
                  </a:cubicBezTo>
                  <a:lnTo>
                    <a:pt x="29689" y="267"/>
                  </a:lnTo>
                  <a:cubicBezTo>
                    <a:pt x="29822" y="267"/>
                    <a:pt x="29856" y="134"/>
                    <a:pt x="29789" y="67"/>
                  </a:cubicBezTo>
                  <a:cubicBezTo>
                    <a:pt x="29789" y="67"/>
                    <a:pt x="29722" y="0"/>
                    <a:pt x="29689" y="0"/>
                  </a:cubicBezTo>
                  <a:close/>
                  <a:moveTo>
                    <a:pt x="30356" y="0"/>
                  </a:moveTo>
                  <a:cubicBezTo>
                    <a:pt x="30223" y="0"/>
                    <a:pt x="30189" y="134"/>
                    <a:pt x="30289" y="200"/>
                  </a:cubicBezTo>
                  <a:cubicBezTo>
                    <a:pt x="30289" y="200"/>
                    <a:pt x="30323" y="267"/>
                    <a:pt x="30356" y="267"/>
                  </a:cubicBezTo>
                  <a:lnTo>
                    <a:pt x="30623" y="267"/>
                  </a:lnTo>
                  <a:cubicBezTo>
                    <a:pt x="30756" y="267"/>
                    <a:pt x="30790" y="134"/>
                    <a:pt x="30690" y="67"/>
                  </a:cubicBezTo>
                  <a:cubicBezTo>
                    <a:pt x="30690" y="67"/>
                    <a:pt x="30656" y="0"/>
                    <a:pt x="30623" y="0"/>
                  </a:cubicBezTo>
                  <a:close/>
                  <a:moveTo>
                    <a:pt x="31323" y="0"/>
                  </a:moveTo>
                  <a:cubicBezTo>
                    <a:pt x="31190" y="0"/>
                    <a:pt x="31157" y="134"/>
                    <a:pt x="31257" y="200"/>
                  </a:cubicBezTo>
                  <a:cubicBezTo>
                    <a:pt x="31257" y="200"/>
                    <a:pt x="31290" y="267"/>
                    <a:pt x="31323" y="267"/>
                  </a:cubicBezTo>
                  <a:lnTo>
                    <a:pt x="31557" y="267"/>
                  </a:lnTo>
                  <a:cubicBezTo>
                    <a:pt x="31690" y="267"/>
                    <a:pt x="31757" y="134"/>
                    <a:pt x="31657" y="67"/>
                  </a:cubicBezTo>
                  <a:cubicBezTo>
                    <a:pt x="31657" y="67"/>
                    <a:pt x="31624" y="0"/>
                    <a:pt x="31557" y="0"/>
                  </a:cubicBezTo>
                  <a:close/>
                  <a:moveTo>
                    <a:pt x="32291" y="0"/>
                  </a:moveTo>
                  <a:cubicBezTo>
                    <a:pt x="32157" y="0"/>
                    <a:pt x="32124" y="134"/>
                    <a:pt x="32191" y="200"/>
                  </a:cubicBezTo>
                  <a:cubicBezTo>
                    <a:pt x="32191" y="200"/>
                    <a:pt x="32224" y="267"/>
                    <a:pt x="32291" y="267"/>
                  </a:cubicBezTo>
                  <a:lnTo>
                    <a:pt x="32524" y="267"/>
                  </a:lnTo>
                  <a:cubicBezTo>
                    <a:pt x="32658" y="267"/>
                    <a:pt x="32691" y="134"/>
                    <a:pt x="32624" y="67"/>
                  </a:cubicBezTo>
                  <a:cubicBezTo>
                    <a:pt x="32624" y="67"/>
                    <a:pt x="32558" y="0"/>
                    <a:pt x="32524" y="0"/>
                  </a:cubicBezTo>
                  <a:close/>
                  <a:moveTo>
                    <a:pt x="33225" y="0"/>
                  </a:moveTo>
                  <a:cubicBezTo>
                    <a:pt x="33125" y="0"/>
                    <a:pt x="33058" y="134"/>
                    <a:pt x="33158" y="200"/>
                  </a:cubicBezTo>
                  <a:cubicBezTo>
                    <a:pt x="33158" y="200"/>
                    <a:pt x="33191" y="267"/>
                    <a:pt x="33225" y="267"/>
                  </a:cubicBezTo>
                  <a:lnTo>
                    <a:pt x="33492" y="267"/>
                  </a:lnTo>
                  <a:cubicBezTo>
                    <a:pt x="33625" y="267"/>
                    <a:pt x="33658" y="134"/>
                    <a:pt x="33558" y="67"/>
                  </a:cubicBezTo>
                  <a:cubicBezTo>
                    <a:pt x="33558" y="67"/>
                    <a:pt x="33525" y="0"/>
                    <a:pt x="33492" y="0"/>
                  </a:cubicBezTo>
                  <a:close/>
                  <a:moveTo>
                    <a:pt x="34159" y="0"/>
                  </a:moveTo>
                  <a:cubicBezTo>
                    <a:pt x="34025" y="0"/>
                    <a:pt x="33992" y="134"/>
                    <a:pt x="34059" y="200"/>
                  </a:cubicBezTo>
                  <a:cubicBezTo>
                    <a:pt x="34059" y="200"/>
                    <a:pt x="34125" y="267"/>
                    <a:pt x="34159" y="267"/>
                  </a:cubicBezTo>
                  <a:lnTo>
                    <a:pt x="34392" y="267"/>
                  </a:lnTo>
                  <a:cubicBezTo>
                    <a:pt x="34526" y="267"/>
                    <a:pt x="34559" y="134"/>
                    <a:pt x="34492" y="67"/>
                  </a:cubicBezTo>
                  <a:cubicBezTo>
                    <a:pt x="34492" y="67"/>
                    <a:pt x="34459" y="0"/>
                    <a:pt x="34392" y="0"/>
                  </a:cubicBezTo>
                  <a:close/>
                  <a:moveTo>
                    <a:pt x="35126" y="0"/>
                  </a:moveTo>
                  <a:cubicBezTo>
                    <a:pt x="34993" y="0"/>
                    <a:pt x="34959" y="134"/>
                    <a:pt x="35026" y="200"/>
                  </a:cubicBezTo>
                  <a:cubicBezTo>
                    <a:pt x="35026" y="200"/>
                    <a:pt x="35059" y="267"/>
                    <a:pt x="35126" y="267"/>
                  </a:cubicBezTo>
                  <a:lnTo>
                    <a:pt x="35360" y="267"/>
                  </a:lnTo>
                  <a:cubicBezTo>
                    <a:pt x="35493" y="267"/>
                    <a:pt x="35526" y="134"/>
                    <a:pt x="35460" y="67"/>
                  </a:cubicBezTo>
                  <a:cubicBezTo>
                    <a:pt x="35460" y="67"/>
                    <a:pt x="35393" y="0"/>
                    <a:pt x="35360" y="0"/>
                  </a:cubicBezTo>
                  <a:close/>
                  <a:moveTo>
                    <a:pt x="36060" y="0"/>
                  </a:moveTo>
                  <a:cubicBezTo>
                    <a:pt x="35960" y="0"/>
                    <a:pt x="35893" y="134"/>
                    <a:pt x="35993" y="200"/>
                  </a:cubicBezTo>
                  <a:cubicBezTo>
                    <a:pt x="35993" y="200"/>
                    <a:pt x="36027" y="267"/>
                    <a:pt x="36060" y="267"/>
                  </a:cubicBezTo>
                  <a:lnTo>
                    <a:pt x="36327" y="267"/>
                  </a:lnTo>
                  <a:cubicBezTo>
                    <a:pt x="36460" y="267"/>
                    <a:pt x="36494" y="134"/>
                    <a:pt x="36394" y="67"/>
                  </a:cubicBezTo>
                  <a:cubicBezTo>
                    <a:pt x="36394" y="67"/>
                    <a:pt x="36360" y="0"/>
                    <a:pt x="36327" y="0"/>
                  </a:cubicBezTo>
                  <a:close/>
                  <a:moveTo>
                    <a:pt x="37027" y="0"/>
                  </a:moveTo>
                  <a:cubicBezTo>
                    <a:pt x="36894" y="0"/>
                    <a:pt x="36861" y="134"/>
                    <a:pt x="36961" y="200"/>
                  </a:cubicBezTo>
                  <a:cubicBezTo>
                    <a:pt x="36961" y="200"/>
                    <a:pt x="36994" y="267"/>
                    <a:pt x="37027" y="267"/>
                  </a:cubicBezTo>
                  <a:lnTo>
                    <a:pt x="37294" y="267"/>
                  </a:lnTo>
                  <a:cubicBezTo>
                    <a:pt x="37394" y="267"/>
                    <a:pt x="37461" y="134"/>
                    <a:pt x="37361" y="67"/>
                  </a:cubicBezTo>
                  <a:cubicBezTo>
                    <a:pt x="37361" y="67"/>
                    <a:pt x="37328" y="0"/>
                    <a:pt x="37294" y="0"/>
                  </a:cubicBezTo>
                  <a:close/>
                  <a:moveTo>
                    <a:pt x="37961" y="0"/>
                  </a:moveTo>
                  <a:cubicBezTo>
                    <a:pt x="37828" y="0"/>
                    <a:pt x="37795" y="134"/>
                    <a:pt x="37861" y="200"/>
                  </a:cubicBezTo>
                  <a:cubicBezTo>
                    <a:pt x="37861" y="200"/>
                    <a:pt x="37895" y="267"/>
                    <a:pt x="37961" y="267"/>
                  </a:cubicBezTo>
                  <a:lnTo>
                    <a:pt x="38195" y="267"/>
                  </a:lnTo>
                  <a:cubicBezTo>
                    <a:pt x="38328" y="267"/>
                    <a:pt x="38362" y="134"/>
                    <a:pt x="38295" y="67"/>
                  </a:cubicBezTo>
                  <a:cubicBezTo>
                    <a:pt x="38295" y="67"/>
                    <a:pt x="38228" y="0"/>
                    <a:pt x="38195" y="0"/>
                  </a:cubicBezTo>
                  <a:close/>
                  <a:moveTo>
                    <a:pt x="38895" y="0"/>
                  </a:moveTo>
                  <a:cubicBezTo>
                    <a:pt x="38795" y="0"/>
                    <a:pt x="38729" y="134"/>
                    <a:pt x="38829" y="200"/>
                  </a:cubicBezTo>
                  <a:cubicBezTo>
                    <a:pt x="38829" y="200"/>
                    <a:pt x="38862" y="267"/>
                    <a:pt x="38895" y="267"/>
                  </a:cubicBezTo>
                  <a:lnTo>
                    <a:pt x="39162" y="267"/>
                  </a:lnTo>
                  <a:cubicBezTo>
                    <a:pt x="39296" y="267"/>
                    <a:pt x="39329" y="134"/>
                    <a:pt x="39229" y="67"/>
                  </a:cubicBezTo>
                  <a:cubicBezTo>
                    <a:pt x="39229" y="67"/>
                    <a:pt x="39196" y="0"/>
                    <a:pt x="39162" y="0"/>
                  </a:cubicBezTo>
                  <a:close/>
                  <a:moveTo>
                    <a:pt x="39863" y="0"/>
                  </a:moveTo>
                  <a:cubicBezTo>
                    <a:pt x="39729" y="0"/>
                    <a:pt x="39696" y="134"/>
                    <a:pt x="39796" y="200"/>
                  </a:cubicBezTo>
                  <a:cubicBezTo>
                    <a:pt x="39796" y="200"/>
                    <a:pt x="39829" y="267"/>
                    <a:pt x="39863" y="267"/>
                  </a:cubicBezTo>
                  <a:lnTo>
                    <a:pt x="40130" y="267"/>
                  </a:lnTo>
                  <a:cubicBezTo>
                    <a:pt x="40230" y="267"/>
                    <a:pt x="40296" y="134"/>
                    <a:pt x="40196" y="67"/>
                  </a:cubicBezTo>
                  <a:cubicBezTo>
                    <a:pt x="40196" y="67"/>
                    <a:pt x="40163" y="0"/>
                    <a:pt x="40130" y="0"/>
                  </a:cubicBezTo>
                  <a:close/>
                  <a:moveTo>
                    <a:pt x="40830" y="0"/>
                  </a:moveTo>
                  <a:cubicBezTo>
                    <a:pt x="40697" y="0"/>
                    <a:pt x="40663" y="134"/>
                    <a:pt x="40730" y="200"/>
                  </a:cubicBezTo>
                  <a:cubicBezTo>
                    <a:pt x="40730" y="200"/>
                    <a:pt x="40797" y="267"/>
                    <a:pt x="40830" y="267"/>
                  </a:cubicBezTo>
                  <a:lnTo>
                    <a:pt x="41064" y="267"/>
                  </a:lnTo>
                  <a:cubicBezTo>
                    <a:pt x="41197" y="267"/>
                    <a:pt x="41230" y="134"/>
                    <a:pt x="41164" y="67"/>
                  </a:cubicBezTo>
                  <a:cubicBezTo>
                    <a:pt x="41164" y="67"/>
                    <a:pt x="41130" y="0"/>
                    <a:pt x="41064" y="0"/>
                  </a:cubicBezTo>
                  <a:close/>
                  <a:moveTo>
                    <a:pt x="41731" y="0"/>
                  </a:moveTo>
                  <a:cubicBezTo>
                    <a:pt x="41631" y="0"/>
                    <a:pt x="41564" y="134"/>
                    <a:pt x="41664" y="200"/>
                  </a:cubicBezTo>
                  <a:cubicBezTo>
                    <a:pt x="41664" y="200"/>
                    <a:pt x="41697" y="267"/>
                    <a:pt x="41731" y="267"/>
                  </a:cubicBezTo>
                  <a:lnTo>
                    <a:pt x="41998" y="267"/>
                  </a:lnTo>
                  <a:cubicBezTo>
                    <a:pt x="42131" y="267"/>
                    <a:pt x="42164" y="134"/>
                    <a:pt x="42064" y="67"/>
                  </a:cubicBezTo>
                  <a:cubicBezTo>
                    <a:pt x="42064" y="67"/>
                    <a:pt x="42031" y="0"/>
                    <a:pt x="41998" y="0"/>
                  </a:cubicBezTo>
                  <a:close/>
                  <a:moveTo>
                    <a:pt x="42698" y="0"/>
                  </a:moveTo>
                  <a:cubicBezTo>
                    <a:pt x="42565" y="0"/>
                    <a:pt x="42531" y="134"/>
                    <a:pt x="42631" y="200"/>
                  </a:cubicBezTo>
                  <a:cubicBezTo>
                    <a:pt x="42631" y="200"/>
                    <a:pt x="42665" y="267"/>
                    <a:pt x="42698" y="267"/>
                  </a:cubicBezTo>
                  <a:lnTo>
                    <a:pt x="42965" y="267"/>
                  </a:lnTo>
                  <a:cubicBezTo>
                    <a:pt x="43065" y="267"/>
                    <a:pt x="43132" y="134"/>
                    <a:pt x="43032" y="67"/>
                  </a:cubicBezTo>
                  <a:cubicBezTo>
                    <a:pt x="43032" y="67"/>
                    <a:pt x="42998" y="0"/>
                    <a:pt x="42965" y="0"/>
                  </a:cubicBezTo>
                  <a:close/>
                  <a:moveTo>
                    <a:pt x="43665" y="0"/>
                  </a:moveTo>
                  <a:cubicBezTo>
                    <a:pt x="43532" y="0"/>
                    <a:pt x="43499" y="134"/>
                    <a:pt x="43565" y="200"/>
                  </a:cubicBezTo>
                  <a:cubicBezTo>
                    <a:pt x="43565" y="200"/>
                    <a:pt x="43632" y="267"/>
                    <a:pt x="43665" y="267"/>
                  </a:cubicBez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lnTo>
                    <a:pt x="43832" y="267"/>
                  </a:lnTo>
                  <a:cubicBezTo>
                    <a:pt x="43966" y="300"/>
                    <a:pt x="44066" y="100"/>
                    <a:pt x="43899" y="67"/>
                  </a:cubicBezTo>
                  <a:lnTo>
                    <a:pt x="43866" y="67"/>
                  </a:lnTo>
                  <a:lnTo>
                    <a:pt x="43866" y="67"/>
                  </a:lnTo>
                  <a:lnTo>
                    <a:pt x="43832" y="67"/>
                  </a:lnTo>
                  <a:lnTo>
                    <a:pt x="43832" y="67"/>
                  </a:lnTo>
                  <a:cubicBezTo>
                    <a:pt x="43799" y="0"/>
                    <a:pt x="43732" y="0"/>
                    <a:pt x="43665" y="0"/>
                  </a:cubicBezTo>
                  <a:close/>
                  <a:moveTo>
                    <a:pt x="43866" y="267"/>
                  </a:moveTo>
                  <a:lnTo>
                    <a:pt x="43866" y="267"/>
                  </a:lnTo>
                  <a:close/>
                  <a:moveTo>
                    <a:pt x="44199" y="801"/>
                  </a:moveTo>
                  <a:cubicBezTo>
                    <a:pt x="44199" y="667"/>
                    <a:pt x="44066" y="634"/>
                    <a:pt x="43999" y="734"/>
                  </a:cubicBezTo>
                  <a:cubicBezTo>
                    <a:pt x="43966" y="734"/>
                    <a:pt x="43966" y="767"/>
                    <a:pt x="43966" y="801"/>
                  </a:cubicBezTo>
                  <a:lnTo>
                    <a:pt x="43966" y="1068"/>
                  </a:lnTo>
                  <a:cubicBezTo>
                    <a:pt x="43966" y="1168"/>
                    <a:pt x="44066" y="1234"/>
                    <a:pt x="44166" y="1134"/>
                  </a:cubicBezTo>
                  <a:cubicBezTo>
                    <a:pt x="44199" y="1134"/>
                    <a:pt x="44199" y="1101"/>
                    <a:pt x="44199" y="1068"/>
                  </a:cubicBezTo>
                  <a:close/>
                  <a:moveTo>
                    <a:pt x="44199" y="1735"/>
                  </a:moveTo>
                  <a:cubicBezTo>
                    <a:pt x="44199" y="1601"/>
                    <a:pt x="44066" y="1568"/>
                    <a:pt x="43999" y="1635"/>
                  </a:cubicBezTo>
                  <a:cubicBezTo>
                    <a:pt x="43966" y="1635"/>
                    <a:pt x="43966" y="1668"/>
                    <a:pt x="43966" y="1735"/>
                  </a:cubicBezTo>
                  <a:lnTo>
                    <a:pt x="43966" y="1968"/>
                  </a:lnTo>
                  <a:cubicBezTo>
                    <a:pt x="43966" y="2102"/>
                    <a:pt x="44066" y="2135"/>
                    <a:pt x="44166" y="2068"/>
                  </a:cubicBezTo>
                  <a:cubicBezTo>
                    <a:pt x="44199" y="2068"/>
                    <a:pt x="44199" y="2002"/>
                    <a:pt x="44199" y="1968"/>
                  </a:cubicBezTo>
                  <a:close/>
                  <a:moveTo>
                    <a:pt x="44199" y="2669"/>
                  </a:moveTo>
                  <a:cubicBezTo>
                    <a:pt x="44199" y="2569"/>
                    <a:pt x="44066" y="2502"/>
                    <a:pt x="43999" y="2602"/>
                  </a:cubicBezTo>
                  <a:cubicBezTo>
                    <a:pt x="43966" y="2602"/>
                    <a:pt x="43966" y="2635"/>
                    <a:pt x="43966" y="2669"/>
                  </a:cubicBezTo>
                  <a:lnTo>
                    <a:pt x="43966" y="2936"/>
                  </a:lnTo>
                  <a:cubicBezTo>
                    <a:pt x="43966" y="3069"/>
                    <a:pt x="44066" y="3102"/>
                    <a:pt x="44166" y="3002"/>
                  </a:cubicBezTo>
                  <a:cubicBezTo>
                    <a:pt x="44199" y="3002"/>
                    <a:pt x="44199" y="2969"/>
                    <a:pt x="44199" y="2936"/>
                  </a:cubicBezTo>
                  <a:close/>
                  <a:moveTo>
                    <a:pt x="44199" y="3636"/>
                  </a:moveTo>
                  <a:cubicBezTo>
                    <a:pt x="44199" y="3503"/>
                    <a:pt x="44066" y="3469"/>
                    <a:pt x="43999" y="3569"/>
                  </a:cubicBezTo>
                  <a:cubicBezTo>
                    <a:pt x="43966" y="3569"/>
                    <a:pt x="43966" y="3603"/>
                    <a:pt x="43966" y="3636"/>
                  </a:cubicBezTo>
                  <a:lnTo>
                    <a:pt x="43966" y="3903"/>
                  </a:lnTo>
                  <a:cubicBezTo>
                    <a:pt x="43966" y="4003"/>
                    <a:pt x="44066" y="4070"/>
                    <a:pt x="44166" y="3970"/>
                  </a:cubicBezTo>
                  <a:cubicBezTo>
                    <a:pt x="44199" y="3970"/>
                    <a:pt x="44199" y="3936"/>
                    <a:pt x="44199" y="3903"/>
                  </a:cubicBezTo>
                  <a:close/>
                  <a:moveTo>
                    <a:pt x="44199" y="4604"/>
                  </a:moveTo>
                  <a:cubicBezTo>
                    <a:pt x="44199" y="4470"/>
                    <a:pt x="44066" y="4437"/>
                    <a:pt x="43999" y="4503"/>
                  </a:cubicBezTo>
                  <a:cubicBezTo>
                    <a:pt x="43966" y="4503"/>
                    <a:pt x="43966" y="4570"/>
                    <a:pt x="43966" y="4604"/>
                  </a:cubicBezTo>
                  <a:lnTo>
                    <a:pt x="43966" y="4837"/>
                  </a:lnTo>
                  <a:cubicBezTo>
                    <a:pt x="43966" y="4970"/>
                    <a:pt x="44066" y="5004"/>
                    <a:pt x="44166" y="4937"/>
                  </a:cubicBezTo>
                  <a:cubicBezTo>
                    <a:pt x="44199" y="4937"/>
                    <a:pt x="44199" y="4870"/>
                    <a:pt x="44199" y="4837"/>
                  </a:cubicBezTo>
                  <a:close/>
                  <a:moveTo>
                    <a:pt x="44199" y="5504"/>
                  </a:moveTo>
                  <a:cubicBezTo>
                    <a:pt x="44199" y="5404"/>
                    <a:pt x="44066" y="5337"/>
                    <a:pt x="43999" y="5437"/>
                  </a:cubicBezTo>
                  <a:cubicBezTo>
                    <a:pt x="43966" y="5437"/>
                    <a:pt x="43966" y="5471"/>
                    <a:pt x="43966" y="5504"/>
                  </a:cubicBezTo>
                  <a:lnTo>
                    <a:pt x="43966" y="5771"/>
                  </a:lnTo>
                  <a:cubicBezTo>
                    <a:pt x="43966" y="5904"/>
                    <a:pt x="44066" y="5938"/>
                    <a:pt x="44166" y="5838"/>
                  </a:cubicBezTo>
                  <a:cubicBezTo>
                    <a:pt x="44199" y="5838"/>
                    <a:pt x="44199" y="5804"/>
                    <a:pt x="44199" y="5771"/>
                  </a:cubicBezTo>
                  <a:close/>
                  <a:moveTo>
                    <a:pt x="44199" y="6472"/>
                  </a:moveTo>
                  <a:cubicBezTo>
                    <a:pt x="44199" y="6338"/>
                    <a:pt x="44066" y="6305"/>
                    <a:pt x="43999" y="6405"/>
                  </a:cubicBezTo>
                  <a:cubicBezTo>
                    <a:pt x="43966" y="6405"/>
                    <a:pt x="43966" y="6438"/>
                    <a:pt x="43966" y="6472"/>
                  </a:cubicBezTo>
                  <a:lnTo>
                    <a:pt x="43966" y="6738"/>
                  </a:lnTo>
                  <a:cubicBezTo>
                    <a:pt x="43966" y="6838"/>
                    <a:pt x="44066" y="6872"/>
                    <a:pt x="44166" y="6805"/>
                  </a:cubicBezTo>
                  <a:cubicBezTo>
                    <a:pt x="44199" y="6805"/>
                    <a:pt x="44199" y="6772"/>
                    <a:pt x="44199" y="6738"/>
                  </a:cubicBezTo>
                  <a:close/>
                  <a:moveTo>
                    <a:pt x="44199" y="7439"/>
                  </a:moveTo>
                  <a:cubicBezTo>
                    <a:pt x="44199" y="7305"/>
                    <a:pt x="44066" y="7272"/>
                    <a:pt x="43999" y="7339"/>
                  </a:cubicBezTo>
                  <a:cubicBezTo>
                    <a:pt x="43966" y="7339"/>
                    <a:pt x="43966" y="7406"/>
                    <a:pt x="43966" y="7439"/>
                  </a:cubicBezTo>
                  <a:lnTo>
                    <a:pt x="43966" y="7672"/>
                  </a:lnTo>
                  <a:cubicBezTo>
                    <a:pt x="43966" y="7806"/>
                    <a:pt x="44066" y="7839"/>
                    <a:pt x="44166" y="7772"/>
                  </a:cubicBezTo>
                  <a:cubicBezTo>
                    <a:pt x="44199" y="7772"/>
                    <a:pt x="44199" y="7706"/>
                    <a:pt x="44199" y="7672"/>
                  </a:cubicBezTo>
                  <a:close/>
                  <a:moveTo>
                    <a:pt x="44199" y="8406"/>
                  </a:moveTo>
                  <a:cubicBezTo>
                    <a:pt x="44199" y="8273"/>
                    <a:pt x="44066" y="8239"/>
                    <a:pt x="43999" y="8306"/>
                  </a:cubicBezTo>
                  <a:cubicBezTo>
                    <a:pt x="43966" y="8306"/>
                    <a:pt x="43966" y="8340"/>
                    <a:pt x="43966" y="8406"/>
                  </a:cubicBezTo>
                  <a:lnTo>
                    <a:pt x="43966" y="8640"/>
                  </a:lnTo>
                  <a:cubicBezTo>
                    <a:pt x="43966" y="8773"/>
                    <a:pt x="44066" y="8807"/>
                    <a:pt x="44166" y="8740"/>
                  </a:cubicBezTo>
                  <a:cubicBezTo>
                    <a:pt x="44199" y="8740"/>
                    <a:pt x="44199" y="8673"/>
                    <a:pt x="44199" y="8640"/>
                  </a:cubicBezTo>
                  <a:close/>
                  <a:moveTo>
                    <a:pt x="44199" y="9307"/>
                  </a:moveTo>
                  <a:cubicBezTo>
                    <a:pt x="44199" y="9173"/>
                    <a:pt x="44066" y="9140"/>
                    <a:pt x="43999" y="9240"/>
                  </a:cubicBezTo>
                  <a:cubicBezTo>
                    <a:pt x="43966" y="9240"/>
                    <a:pt x="43966" y="9274"/>
                    <a:pt x="43966" y="9307"/>
                  </a:cubicBezTo>
                  <a:lnTo>
                    <a:pt x="43966" y="9574"/>
                  </a:lnTo>
                  <a:cubicBezTo>
                    <a:pt x="43966" y="9674"/>
                    <a:pt x="44066" y="9741"/>
                    <a:pt x="44166" y="9640"/>
                  </a:cubicBezTo>
                  <a:cubicBezTo>
                    <a:pt x="44199" y="9640"/>
                    <a:pt x="44199" y="9607"/>
                    <a:pt x="44199" y="9574"/>
                  </a:cubicBezTo>
                  <a:close/>
                  <a:moveTo>
                    <a:pt x="44199" y="10274"/>
                  </a:moveTo>
                  <a:cubicBezTo>
                    <a:pt x="44199" y="10141"/>
                    <a:pt x="44066" y="10107"/>
                    <a:pt x="43999" y="10174"/>
                  </a:cubicBezTo>
                  <a:cubicBezTo>
                    <a:pt x="43966" y="10174"/>
                    <a:pt x="43966" y="10241"/>
                    <a:pt x="43966" y="10274"/>
                  </a:cubicBezTo>
                  <a:lnTo>
                    <a:pt x="43966" y="10508"/>
                  </a:lnTo>
                  <a:cubicBezTo>
                    <a:pt x="43966" y="10641"/>
                    <a:pt x="44066" y="10675"/>
                    <a:pt x="44166" y="10608"/>
                  </a:cubicBezTo>
                  <a:cubicBezTo>
                    <a:pt x="44199" y="10608"/>
                    <a:pt x="44199" y="10574"/>
                    <a:pt x="44199" y="10508"/>
                  </a:cubicBezTo>
                  <a:close/>
                  <a:moveTo>
                    <a:pt x="44199" y="11242"/>
                  </a:moveTo>
                  <a:cubicBezTo>
                    <a:pt x="44199" y="11108"/>
                    <a:pt x="44066" y="11075"/>
                    <a:pt x="43999" y="11142"/>
                  </a:cubicBezTo>
                  <a:cubicBezTo>
                    <a:pt x="43966" y="11142"/>
                    <a:pt x="43966" y="11175"/>
                    <a:pt x="43966" y="11242"/>
                  </a:cubicBezTo>
                  <a:lnTo>
                    <a:pt x="43966" y="11475"/>
                  </a:lnTo>
                  <a:cubicBezTo>
                    <a:pt x="43966" y="11609"/>
                    <a:pt x="44066" y="11642"/>
                    <a:pt x="44166" y="11575"/>
                  </a:cubicBezTo>
                  <a:cubicBezTo>
                    <a:pt x="44199" y="11575"/>
                    <a:pt x="44199" y="11508"/>
                    <a:pt x="44199" y="11475"/>
                  </a:cubicBezTo>
                  <a:close/>
                  <a:moveTo>
                    <a:pt x="44199" y="12176"/>
                  </a:moveTo>
                  <a:cubicBezTo>
                    <a:pt x="44199" y="12076"/>
                    <a:pt x="44066" y="12009"/>
                    <a:pt x="43999" y="12109"/>
                  </a:cubicBezTo>
                  <a:cubicBezTo>
                    <a:pt x="43966" y="12109"/>
                    <a:pt x="43966" y="12142"/>
                    <a:pt x="43966" y="12176"/>
                  </a:cubicBezTo>
                  <a:lnTo>
                    <a:pt x="43966" y="12442"/>
                  </a:lnTo>
                  <a:cubicBezTo>
                    <a:pt x="43966" y="12576"/>
                    <a:pt x="44066" y="12609"/>
                    <a:pt x="44166" y="12509"/>
                  </a:cubicBezTo>
                  <a:cubicBezTo>
                    <a:pt x="44199" y="12509"/>
                    <a:pt x="44199" y="12476"/>
                    <a:pt x="44199" y="12442"/>
                  </a:cubicBezTo>
                  <a:close/>
                  <a:moveTo>
                    <a:pt x="44199" y="13110"/>
                  </a:moveTo>
                  <a:cubicBezTo>
                    <a:pt x="44199" y="12976"/>
                    <a:pt x="44066" y="12943"/>
                    <a:pt x="43999" y="13010"/>
                  </a:cubicBezTo>
                  <a:cubicBezTo>
                    <a:pt x="43966" y="13010"/>
                    <a:pt x="43966" y="13076"/>
                    <a:pt x="43966" y="13110"/>
                  </a:cubicBezTo>
                  <a:lnTo>
                    <a:pt x="43966" y="13343"/>
                  </a:lnTo>
                  <a:cubicBezTo>
                    <a:pt x="43966" y="13477"/>
                    <a:pt x="44066" y="13510"/>
                    <a:pt x="44166" y="13443"/>
                  </a:cubicBezTo>
                  <a:cubicBezTo>
                    <a:pt x="44199" y="13443"/>
                    <a:pt x="44199" y="13410"/>
                    <a:pt x="44199" y="13343"/>
                  </a:cubicBezTo>
                  <a:close/>
                  <a:moveTo>
                    <a:pt x="44199" y="14077"/>
                  </a:moveTo>
                  <a:cubicBezTo>
                    <a:pt x="44199" y="13944"/>
                    <a:pt x="44066" y="13910"/>
                    <a:pt x="43999" y="13977"/>
                  </a:cubicBezTo>
                  <a:cubicBezTo>
                    <a:pt x="43966" y="13977"/>
                    <a:pt x="43966" y="14010"/>
                    <a:pt x="43966" y="14077"/>
                  </a:cubicBezTo>
                  <a:lnTo>
                    <a:pt x="43966" y="14310"/>
                  </a:lnTo>
                  <a:cubicBezTo>
                    <a:pt x="43966" y="14444"/>
                    <a:pt x="44066" y="14477"/>
                    <a:pt x="44166" y="14411"/>
                  </a:cubicBezTo>
                  <a:cubicBezTo>
                    <a:pt x="44199" y="14411"/>
                    <a:pt x="44199" y="14344"/>
                    <a:pt x="44199" y="14310"/>
                  </a:cubicBezTo>
                  <a:close/>
                  <a:moveTo>
                    <a:pt x="44199" y="15011"/>
                  </a:moveTo>
                  <a:cubicBezTo>
                    <a:pt x="44199" y="14878"/>
                    <a:pt x="44066" y="14844"/>
                    <a:pt x="43999" y="14944"/>
                  </a:cubicBezTo>
                  <a:cubicBezTo>
                    <a:pt x="43966" y="14944"/>
                    <a:pt x="43966" y="14978"/>
                    <a:pt x="43966" y="15011"/>
                  </a:cubicBezTo>
                  <a:lnTo>
                    <a:pt x="43966" y="15278"/>
                  </a:lnTo>
                  <a:cubicBezTo>
                    <a:pt x="43966" y="15411"/>
                    <a:pt x="44066" y="15445"/>
                    <a:pt x="44166" y="15345"/>
                  </a:cubicBezTo>
                  <a:cubicBezTo>
                    <a:pt x="44199" y="15345"/>
                    <a:pt x="44199" y="15311"/>
                    <a:pt x="44199" y="15278"/>
                  </a:cubicBezTo>
                  <a:close/>
                  <a:moveTo>
                    <a:pt x="44199" y="15978"/>
                  </a:moveTo>
                  <a:cubicBezTo>
                    <a:pt x="44199" y="15845"/>
                    <a:pt x="44066" y="15812"/>
                    <a:pt x="43999" y="15912"/>
                  </a:cubicBezTo>
                  <a:cubicBezTo>
                    <a:pt x="43966" y="15912"/>
                    <a:pt x="43966" y="15945"/>
                    <a:pt x="43966" y="15978"/>
                  </a:cubicBezTo>
                  <a:lnTo>
                    <a:pt x="43966" y="16245"/>
                  </a:lnTo>
                  <a:cubicBezTo>
                    <a:pt x="43966" y="16345"/>
                    <a:pt x="44066" y="16412"/>
                    <a:pt x="44166" y="16312"/>
                  </a:cubicBezTo>
                  <a:cubicBezTo>
                    <a:pt x="44199" y="16312"/>
                    <a:pt x="44199" y="16279"/>
                    <a:pt x="44199" y="16245"/>
                  </a:cubicBezTo>
                  <a:close/>
                  <a:moveTo>
                    <a:pt x="44199" y="16879"/>
                  </a:moveTo>
                  <a:cubicBezTo>
                    <a:pt x="44199" y="16779"/>
                    <a:pt x="44066" y="16746"/>
                    <a:pt x="43999" y="16812"/>
                  </a:cubicBezTo>
                  <a:cubicBezTo>
                    <a:pt x="43966" y="16812"/>
                    <a:pt x="43966" y="16846"/>
                    <a:pt x="43966" y="16879"/>
                  </a:cubicBezTo>
                  <a:lnTo>
                    <a:pt x="43966" y="17146"/>
                  </a:lnTo>
                  <a:cubicBezTo>
                    <a:pt x="43966" y="17279"/>
                    <a:pt x="44066" y="17313"/>
                    <a:pt x="44166" y="17246"/>
                  </a:cubicBezTo>
                  <a:cubicBezTo>
                    <a:pt x="44199" y="17246"/>
                    <a:pt x="44199" y="17179"/>
                    <a:pt x="44199" y="17146"/>
                  </a:cubicBezTo>
                  <a:close/>
                  <a:moveTo>
                    <a:pt x="44199" y="17846"/>
                  </a:moveTo>
                  <a:cubicBezTo>
                    <a:pt x="44199" y="17713"/>
                    <a:pt x="44066" y="17680"/>
                    <a:pt x="43999" y="17780"/>
                  </a:cubicBezTo>
                  <a:cubicBezTo>
                    <a:pt x="43966" y="17780"/>
                    <a:pt x="43966" y="17813"/>
                    <a:pt x="43966" y="17846"/>
                  </a:cubicBezTo>
                  <a:lnTo>
                    <a:pt x="43966" y="18113"/>
                  </a:lnTo>
                  <a:cubicBezTo>
                    <a:pt x="43966" y="18247"/>
                    <a:pt x="44066" y="18280"/>
                    <a:pt x="44166" y="18180"/>
                  </a:cubicBezTo>
                  <a:cubicBezTo>
                    <a:pt x="44199" y="18180"/>
                    <a:pt x="44199" y="18147"/>
                    <a:pt x="44199" y="18113"/>
                  </a:cubicBezTo>
                  <a:close/>
                  <a:moveTo>
                    <a:pt x="44199" y="18814"/>
                  </a:moveTo>
                  <a:cubicBezTo>
                    <a:pt x="44199" y="18680"/>
                    <a:pt x="44066" y="18647"/>
                    <a:pt x="43999" y="18747"/>
                  </a:cubicBezTo>
                  <a:cubicBezTo>
                    <a:pt x="43966" y="18747"/>
                    <a:pt x="43966" y="18780"/>
                    <a:pt x="43966" y="18814"/>
                  </a:cubicBezTo>
                  <a:lnTo>
                    <a:pt x="43966" y="19014"/>
                  </a:lnTo>
                  <a:lnTo>
                    <a:pt x="43966" y="19014"/>
                  </a:lnTo>
                  <a:lnTo>
                    <a:pt x="43966" y="19014"/>
                  </a:lnTo>
                  <a:lnTo>
                    <a:pt x="43966" y="19014"/>
                  </a:lnTo>
                  <a:lnTo>
                    <a:pt x="43966" y="19014"/>
                  </a:lnTo>
                  <a:cubicBezTo>
                    <a:pt x="43966" y="19181"/>
                    <a:pt x="44166" y="19181"/>
                    <a:pt x="44199" y="19014"/>
                  </a:cubicBezTo>
                  <a:close/>
                  <a:moveTo>
                    <a:pt x="43499" y="19447"/>
                  </a:moveTo>
                  <a:cubicBezTo>
                    <a:pt x="43665" y="19447"/>
                    <a:pt x="43632" y="19181"/>
                    <a:pt x="43465" y="19181"/>
                  </a:cubicBezTo>
                  <a:lnTo>
                    <a:pt x="43198" y="19247"/>
                  </a:lnTo>
                  <a:cubicBezTo>
                    <a:pt x="43032" y="19247"/>
                    <a:pt x="43065" y="19481"/>
                    <a:pt x="43232" y="19481"/>
                  </a:cubicBezTo>
                  <a:close/>
                  <a:moveTo>
                    <a:pt x="42565" y="19581"/>
                  </a:moveTo>
                  <a:cubicBezTo>
                    <a:pt x="42731" y="19581"/>
                    <a:pt x="42698" y="19314"/>
                    <a:pt x="42531" y="19314"/>
                  </a:cubicBezTo>
                  <a:lnTo>
                    <a:pt x="42298" y="19347"/>
                  </a:lnTo>
                  <a:cubicBezTo>
                    <a:pt x="42131" y="19347"/>
                    <a:pt x="42164" y="19614"/>
                    <a:pt x="42331" y="19614"/>
                  </a:cubicBezTo>
                  <a:close/>
                  <a:moveTo>
                    <a:pt x="41631" y="19648"/>
                  </a:moveTo>
                  <a:cubicBezTo>
                    <a:pt x="41797" y="19648"/>
                    <a:pt x="41764" y="19381"/>
                    <a:pt x="41564" y="19381"/>
                  </a:cubicBezTo>
                  <a:lnTo>
                    <a:pt x="41330" y="19447"/>
                  </a:lnTo>
                  <a:cubicBezTo>
                    <a:pt x="41164" y="19447"/>
                    <a:pt x="41197" y="19681"/>
                    <a:pt x="41364" y="19681"/>
                  </a:cubicBezTo>
                  <a:close/>
                  <a:moveTo>
                    <a:pt x="40663" y="19748"/>
                  </a:moveTo>
                  <a:cubicBezTo>
                    <a:pt x="40830" y="19748"/>
                    <a:pt x="40797" y="19481"/>
                    <a:pt x="40630" y="19481"/>
                  </a:cubicBezTo>
                  <a:lnTo>
                    <a:pt x="40363" y="19514"/>
                  </a:lnTo>
                  <a:cubicBezTo>
                    <a:pt x="40196" y="19514"/>
                    <a:pt x="40230" y="19781"/>
                    <a:pt x="40396" y="19781"/>
                  </a:cubicBezTo>
                  <a:close/>
                  <a:moveTo>
                    <a:pt x="39729" y="19848"/>
                  </a:moveTo>
                  <a:cubicBezTo>
                    <a:pt x="39896" y="19848"/>
                    <a:pt x="39863" y="19614"/>
                    <a:pt x="39696" y="19614"/>
                  </a:cubicBezTo>
                  <a:lnTo>
                    <a:pt x="39462" y="19648"/>
                  </a:lnTo>
                  <a:cubicBezTo>
                    <a:pt x="39296" y="19648"/>
                    <a:pt x="39329" y="19915"/>
                    <a:pt x="39496" y="19915"/>
                  </a:cubicBezTo>
                  <a:close/>
                  <a:moveTo>
                    <a:pt x="38795" y="19948"/>
                  </a:moveTo>
                  <a:cubicBezTo>
                    <a:pt x="38962" y="19948"/>
                    <a:pt x="38895" y="19681"/>
                    <a:pt x="38729" y="19681"/>
                  </a:cubicBezTo>
                  <a:lnTo>
                    <a:pt x="38495" y="19748"/>
                  </a:lnTo>
                  <a:cubicBezTo>
                    <a:pt x="38328" y="19748"/>
                    <a:pt x="38362" y="19981"/>
                    <a:pt x="38528" y="19981"/>
                  </a:cubicBezTo>
                  <a:close/>
                  <a:moveTo>
                    <a:pt x="37828" y="20081"/>
                  </a:moveTo>
                  <a:cubicBezTo>
                    <a:pt x="37995" y="20081"/>
                    <a:pt x="37961" y="19814"/>
                    <a:pt x="37795" y="19814"/>
                  </a:cubicBezTo>
                  <a:lnTo>
                    <a:pt x="37528" y="19848"/>
                  </a:lnTo>
                  <a:cubicBezTo>
                    <a:pt x="37361" y="19848"/>
                    <a:pt x="37394" y="20115"/>
                    <a:pt x="37561" y="20115"/>
                  </a:cubicBezTo>
                  <a:close/>
                  <a:moveTo>
                    <a:pt x="36894" y="20148"/>
                  </a:moveTo>
                  <a:cubicBezTo>
                    <a:pt x="37061" y="20148"/>
                    <a:pt x="37027" y="19881"/>
                    <a:pt x="36861" y="19881"/>
                  </a:cubicBezTo>
                  <a:lnTo>
                    <a:pt x="36627" y="19948"/>
                  </a:lnTo>
                  <a:cubicBezTo>
                    <a:pt x="36460" y="19948"/>
                    <a:pt x="36494" y="20181"/>
                    <a:pt x="36660" y="20181"/>
                  </a:cubicBezTo>
                  <a:close/>
                  <a:moveTo>
                    <a:pt x="35960" y="20281"/>
                  </a:moveTo>
                  <a:cubicBezTo>
                    <a:pt x="36127" y="20281"/>
                    <a:pt x="36060" y="20015"/>
                    <a:pt x="35893" y="20015"/>
                  </a:cubicBezTo>
                  <a:lnTo>
                    <a:pt x="35660" y="20081"/>
                  </a:lnTo>
                  <a:cubicBezTo>
                    <a:pt x="35493" y="20081"/>
                    <a:pt x="35526" y="20315"/>
                    <a:pt x="35693" y="20315"/>
                  </a:cubicBezTo>
                  <a:close/>
                  <a:moveTo>
                    <a:pt x="35026" y="20348"/>
                  </a:moveTo>
                  <a:cubicBezTo>
                    <a:pt x="35193" y="20348"/>
                    <a:pt x="35159" y="20115"/>
                    <a:pt x="34993" y="20115"/>
                  </a:cubicBezTo>
                  <a:lnTo>
                    <a:pt x="34726" y="20148"/>
                  </a:lnTo>
                  <a:cubicBezTo>
                    <a:pt x="34559" y="20148"/>
                    <a:pt x="34626" y="20415"/>
                    <a:pt x="34792" y="20415"/>
                  </a:cubicBezTo>
                  <a:close/>
                  <a:moveTo>
                    <a:pt x="34059" y="20482"/>
                  </a:moveTo>
                  <a:cubicBezTo>
                    <a:pt x="34225" y="20482"/>
                    <a:pt x="34192" y="20215"/>
                    <a:pt x="34025" y="20215"/>
                  </a:cubicBezTo>
                  <a:lnTo>
                    <a:pt x="33792" y="20281"/>
                  </a:lnTo>
                  <a:cubicBezTo>
                    <a:pt x="33625" y="20281"/>
                    <a:pt x="33658" y="20515"/>
                    <a:pt x="33825" y="20515"/>
                  </a:cubicBezTo>
                  <a:close/>
                  <a:moveTo>
                    <a:pt x="33125" y="20582"/>
                  </a:moveTo>
                  <a:cubicBezTo>
                    <a:pt x="33291" y="20582"/>
                    <a:pt x="33225" y="20315"/>
                    <a:pt x="33058" y="20315"/>
                  </a:cubicBezTo>
                  <a:lnTo>
                    <a:pt x="32824" y="20348"/>
                  </a:lnTo>
                  <a:cubicBezTo>
                    <a:pt x="32658" y="20348"/>
                    <a:pt x="32691" y="20615"/>
                    <a:pt x="32858" y="20615"/>
                  </a:cubicBezTo>
                  <a:close/>
                  <a:moveTo>
                    <a:pt x="32191" y="20682"/>
                  </a:moveTo>
                  <a:cubicBezTo>
                    <a:pt x="32357" y="20682"/>
                    <a:pt x="32324" y="20448"/>
                    <a:pt x="32157" y="20448"/>
                  </a:cubicBezTo>
                  <a:lnTo>
                    <a:pt x="31890" y="20482"/>
                  </a:lnTo>
                  <a:cubicBezTo>
                    <a:pt x="31724" y="20482"/>
                    <a:pt x="31790" y="20748"/>
                    <a:pt x="31957" y="20748"/>
                  </a:cubicBezTo>
                  <a:close/>
                  <a:moveTo>
                    <a:pt x="31223" y="20782"/>
                  </a:moveTo>
                  <a:cubicBezTo>
                    <a:pt x="31390" y="20782"/>
                    <a:pt x="31357" y="20515"/>
                    <a:pt x="31190" y="20515"/>
                  </a:cubicBezTo>
                  <a:lnTo>
                    <a:pt x="30956" y="20582"/>
                  </a:lnTo>
                  <a:cubicBezTo>
                    <a:pt x="30790" y="20582"/>
                    <a:pt x="30823" y="20815"/>
                    <a:pt x="30990" y="20815"/>
                  </a:cubicBezTo>
                  <a:close/>
                  <a:moveTo>
                    <a:pt x="30323" y="20849"/>
                  </a:moveTo>
                  <a:cubicBezTo>
                    <a:pt x="30489" y="20849"/>
                    <a:pt x="30456" y="20615"/>
                    <a:pt x="30289" y="20615"/>
                  </a:cubicBezTo>
                  <a:lnTo>
                    <a:pt x="30022" y="20648"/>
                  </a:lnTo>
                  <a:cubicBezTo>
                    <a:pt x="29856" y="20648"/>
                    <a:pt x="29889" y="20915"/>
                    <a:pt x="30056" y="20915"/>
                  </a:cubicBezTo>
                  <a:close/>
                  <a:moveTo>
                    <a:pt x="29355" y="20982"/>
                  </a:moveTo>
                  <a:cubicBezTo>
                    <a:pt x="29522" y="20982"/>
                    <a:pt x="29489" y="20748"/>
                    <a:pt x="29322" y="20748"/>
                  </a:cubicBezTo>
                  <a:lnTo>
                    <a:pt x="29055" y="20782"/>
                  </a:lnTo>
                  <a:cubicBezTo>
                    <a:pt x="28888" y="20782"/>
                    <a:pt x="28955" y="21015"/>
                    <a:pt x="29122" y="21015"/>
                  </a:cubicBezTo>
                  <a:close/>
                  <a:moveTo>
                    <a:pt x="28421" y="21082"/>
                  </a:moveTo>
                  <a:cubicBezTo>
                    <a:pt x="28555" y="21082"/>
                    <a:pt x="28521" y="20815"/>
                    <a:pt x="28355" y="20815"/>
                  </a:cubicBezTo>
                  <a:lnTo>
                    <a:pt x="28121" y="20849"/>
                  </a:lnTo>
                  <a:cubicBezTo>
                    <a:pt x="27954" y="20849"/>
                    <a:pt x="27988" y="21115"/>
                    <a:pt x="28154" y="21115"/>
                  </a:cubicBezTo>
                  <a:close/>
                  <a:moveTo>
                    <a:pt x="27487" y="21182"/>
                  </a:moveTo>
                  <a:cubicBezTo>
                    <a:pt x="27654" y="21182"/>
                    <a:pt x="27621" y="20949"/>
                    <a:pt x="27454" y="20949"/>
                  </a:cubicBezTo>
                  <a:lnTo>
                    <a:pt x="27187" y="20982"/>
                  </a:lnTo>
                  <a:cubicBezTo>
                    <a:pt x="27020" y="20982"/>
                    <a:pt x="27054" y="21249"/>
                    <a:pt x="27220" y="21249"/>
                  </a:cubicBezTo>
                  <a:close/>
                  <a:moveTo>
                    <a:pt x="26520" y="21282"/>
                  </a:moveTo>
                  <a:cubicBezTo>
                    <a:pt x="26687" y="21282"/>
                    <a:pt x="26653" y="21015"/>
                    <a:pt x="26487" y="21015"/>
                  </a:cubicBezTo>
                  <a:lnTo>
                    <a:pt x="26220" y="21082"/>
                  </a:lnTo>
                  <a:cubicBezTo>
                    <a:pt x="26053" y="21082"/>
                    <a:pt x="26120" y="21316"/>
                    <a:pt x="26286" y="21316"/>
                  </a:cubicBezTo>
                  <a:close/>
                  <a:moveTo>
                    <a:pt x="25553" y="21416"/>
                  </a:moveTo>
                  <a:cubicBezTo>
                    <a:pt x="25719" y="21416"/>
                    <a:pt x="25686" y="21149"/>
                    <a:pt x="25519" y="21149"/>
                  </a:cubicBezTo>
                  <a:lnTo>
                    <a:pt x="25286" y="21182"/>
                  </a:lnTo>
                  <a:cubicBezTo>
                    <a:pt x="25119" y="21182"/>
                    <a:pt x="25152" y="21449"/>
                    <a:pt x="25319" y="21449"/>
                  </a:cubicBezTo>
                  <a:close/>
                  <a:moveTo>
                    <a:pt x="24652" y="21482"/>
                  </a:moveTo>
                  <a:cubicBezTo>
                    <a:pt x="24819" y="21482"/>
                    <a:pt x="24785" y="21215"/>
                    <a:pt x="24619" y="21215"/>
                  </a:cubicBezTo>
                  <a:lnTo>
                    <a:pt x="24352" y="21282"/>
                  </a:lnTo>
                  <a:cubicBezTo>
                    <a:pt x="24185" y="21282"/>
                    <a:pt x="24218" y="21516"/>
                    <a:pt x="24385" y="21516"/>
                  </a:cubicBezTo>
                  <a:close/>
                  <a:moveTo>
                    <a:pt x="23685" y="21616"/>
                  </a:moveTo>
                  <a:cubicBezTo>
                    <a:pt x="23851" y="21616"/>
                    <a:pt x="23818" y="21349"/>
                    <a:pt x="23651" y="21349"/>
                  </a:cubicBezTo>
                  <a:lnTo>
                    <a:pt x="23384" y="21416"/>
                  </a:lnTo>
                  <a:cubicBezTo>
                    <a:pt x="23218" y="21416"/>
                    <a:pt x="23284" y="21649"/>
                    <a:pt x="23451" y="21649"/>
                  </a:cubicBezTo>
                  <a:close/>
                  <a:moveTo>
                    <a:pt x="22784" y="21682"/>
                  </a:moveTo>
                  <a:cubicBezTo>
                    <a:pt x="22951" y="21682"/>
                    <a:pt x="22917" y="21449"/>
                    <a:pt x="22717" y="21449"/>
                  </a:cubicBezTo>
                  <a:lnTo>
                    <a:pt x="22484" y="21482"/>
                  </a:lnTo>
                  <a:cubicBezTo>
                    <a:pt x="22317" y="21482"/>
                    <a:pt x="22350" y="21749"/>
                    <a:pt x="22517" y="21749"/>
                  </a:cubicBezTo>
                  <a:close/>
                  <a:moveTo>
                    <a:pt x="21817" y="21816"/>
                  </a:moveTo>
                  <a:cubicBezTo>
                    <a:pt x="21983" y="21816"/>
                    <a:pt x="21950" y="21582"/>
                    <a:pt x="21783" y="21582"/>
                  </a:cubicBezTo>
                  <a:lnTo>
                    <a:pt x="21516" y="21616"/>
                  </a:lnTo>
                  <a:cubicBezTo>
                    <a:pt x="21350" y="21616"/>
                    <a:pt x="21383" y="21849"/>
                    <a:pt x="21550" y="21849"/>
                  </a:cubicBezTo>
                  <a:close/>
                  <a:moveTo>
                    <a:pt x="20849" y="21916"/>
                  </a:moveTo>
                  <a:cubicBezTo>
                    <a:pt x="21016" y="21916"/>
                    <a:pt x="20983" y="21649"/>
                    <a:pt x="20816" y="21649"/>
                  </a:cubicBezTo>
                  <a:lnTo>
                    <a:pt x="20549" y="21682"/>
                  </a:lnTo>
                  <a:cubicBezTo>
                    <a:pt x="20382" y="21682"/>
                    <a:pt x="20449" y="21949"/>
                    <a:pt x="20616" y="21949"/>
                  </a:cubicBezTo>
                  <a:close/>
                  <a:moveTo>
                    <a:pt x="19949" y="21983"/>
                  </a:moveTo>
                  <a:cubicBezTo>
                    <a:pt x="20115" y="21983"/>
                    <a:pt x="20082" y="21749"/>
                    <a:pt x="19882" y="21749"/>
                  </a:cubicBezTo>
                  <a:lnTo>
                    <a:pt x="19648" y="21783"/>
                  </a:lnTo>
                  <a:cubicBezTo>
                    <a:pt x="19482" y="21783"/>
                    <a:pt x="19515" y="22016"/>
                    <a:pt x="19682" y="22016"/>
                  </a:cubicBezTo>
                  <a:close/>
                  <a:moveTo>
                    <a:pt x="18981" y="22116"/>
                  </a:moveTo>
                  <a:cubicBezTo>
                    <a:pt x="19148" y="22116"/>
                    <a:pt x="19115" y="21849"/>
                    <a:pt x="18948" y="21849"/>
                  </a:cubicBezTo>
                  <a:lnTo>
                    <a:pt x="18681" y="21916"/>
                  </a:lnTo>
                  <a:cubicBezTo>
                    <a:pt x="18514" y="21916"/>
                    <a:pt x="18548" y="22149"/>
                    <a:pt x="18714" y="22149"/>
                  </a:cubicBezTo>
                  <a:close/>
                  <a:moveTo>
                    <a:pt x="18014" y="22183"/>
                  </a:moveTo>
                  <a:cubicBezTo>
                    <a:pt x="18181" y="22183"/>
                    <a:pt x="18147" y="21949"/>
                    <a:pt x="17980" y="21949"/>
                  </a:cubicBezTo>
                  <a:lnTo>
                    <a:pt x="17714" y="21983"/>
                  </a:lnTo>
                  <a:cubicBezTo>
                    <a:pt x="17547" y="21983"/>
                    <a:pt x="17614" y="22250"/>
                    <a:pt x="17780" y="22250"/>
                  </a:cubicBezTo>
                  <a:close/>
                  <a:moveTo>
                    <a:pt x="17113" y="22316"/>
                  </a:moveTo>
                  <a:cubicBezTo>
                    <a:pt x="17280" y="22316"/>
                    <a:pt x="17213" y="22049"/>
                    <a:pt x="17046" y="22049"/>
                  </a:cubicBezTo>
                  <a:lnTo>
                    <a:pt x="16813" y="22116"/>
                  </a:lnTo>
                  <a:cubicBezTo>
                    <a:pt x="16646" y="22116"/>
                    <a:pt x="16680" y="22350"/>
                    <a:pt x="16846" y="22350"/>
                  </a:cubicBezTo>
                  <a:close/>
                  <a:moveTo>
                    <a:pt x="16146" y="22416"/>
                  </a:moveTo>
                  <a:cubicBezTo>
                    <a:pt x="16313" y="22416"/>
                    <a:pt x="16279" y="22149"/>
                    <a:pt x="16112" y="22149"/>
                  </a:cubicBezTo>
                  <a:lnTo>
                    <a:pt x="15846" y="22183"/>
                  </a:lnTo>
                  <a:cubicBezTo>
                    <a:pt x="15679" y="22183"/>
                    <a:pt x="15712" y="22450"/>
                    <a:pt x="15879" y="22450"/>
                  </a:cubicBezTo>
                  <a:close/>
                  <a:moveTo>
                    <a:pt x="15212" y="22516"/>
                  </a:moveTo>
                  <a:cubicBezTo>
                    <a:pt x="15379" y="22516"/>
                    <a:pt x="15345" y="22283"/>
                    <a:pt x="15178" y="22283"/>
                  </a:cubicBezTo>
                  <a:lnTo>
                    <a:pt x="14945" y="22316"/>
                  </a:lnTo>
                  <a:cubicBezTo>
                    <a:pt x="14778" y="22316"/>
                    <a:pt x="14812" y="22583"/>
                    <a:pt x="14978" y="22583"/>
                  </a:cubicBezTo>
                  <a:close/>
                  <a:moveTo>
                    <a:pt x="14278" y="22616"/>
                  </a:moveTo>
                  <a:cubicBezTo>
                    <a:pt x="14445" y="22616"/>
                    <a:pt x="14378" y="22350"/>
                    <a:pt x="14211" y="22350"/>
                  </a:cubicBezTo>
                  <a:lnTo>
                    <a:pt x="13978" y="22416"/>
                  </a:lnTo>
                  <a:cubicBezTo>
                    <a:pt x="13811" y="22416"/>
                    <a:pt x="13844" y="22650"/>
                    <a:pt x="14011" y="22650"/>
                  </a:cubicBezTo>
                  <a:close/>
                  <a:moveTo>
                    <a:pt x="13310" y="22750"/>
                  </a:moveTo>
                  <a:cubicBezTo>
                    <a:pt x="13477" y="22750"/>
                    <a:pt x="13444" y="22483"/>
                    <a:pt x="13277" y="22483"/>
                  </a:cubicBezTo>
                  <a:lnTo>
                    <a:pt x="13010" y="22516"/>
                  </a:lnTo>
                  <a:cubicBezTo>
                    <a:pt x="12843" y="22516"/>
                    <a:pt x="12877" y="22783"/>
                    <a:pt x="13044" y="22783"/>
                  </a:cubicBezTo>
                  <a:close/>
                  <a:moveTo>
                    <a:pt x="12376" y="22817"/>
                  </a:moveTo>
                  <a:cubicBezTo>
                    <a:pt x="12543" y="22817"/>
                    <a:pt x="12510" y="22583"/>
                    <a:pt x="12343" y="22583"/>
                  </a:cubicBezTo>
                  <a:lnTo>
                    <a:pt x="12110" y="22616"/>
                  </a:lnTo>
                  <a:cubicBezTo>
                    <a:pt x="11943" y="22616"/>
                    <a:pt x="11976" y="22850"/>
                    <a:pt x="12143" y="22850"/>
                  </a:cubicBezTo>
                  <a:close/>
                  <a:moveTo>
                    <a:pt x="11442" y="22950"/>
                  </a:moveTo>
                  <a:cubicBezTo>
                    <a:pt x="11609" y="22950"/>
                    <a:pt x="11543" y="22683"/>
                    <a:pt x="11376" y="22683"/>
                  </a:cubicBezTo>
                  <a:lnTo>
                    <a:pt x="11142" y="22750"/>
                  </a:lnTo>
                  <a:cubicBezTo>
                    <a:pt x="10975" y="22750"/>
                    <a:pt x="11009" y="22983"/>
                    <a:pt x="11176" y="22983"/>
                  </a:cubicBezTo>
                  <a:close/>
                  <a:moveTo>
                    <a:pt x="10475" y="23017"/>
                  </a:moveTo>
                  <a:cubicBezTo>
                    <a:pt x="10642" y="23017"/>
                    <a:pt x="10609" y="22783"/>
                    <a:pt x="10442" y="22783"/>
                  </a:cubicBezTo>
                  <a:lnTo>
                    <a:pt x="10175" y="22817"/>
                  </a:lnTo>
                  <a:cubicBezTo>
                    <a:pt x="10008" y="22817"/>
                    <a:pt x="10041" y="23083"/>
                    <a:pt x="10208" y="23083"/>
                  </a:cubicBezTo>
                  <a:close/>
                  <a:moveTo>
                    <a:pt x="9541" y="23117"/>
                  </a:moveTo>
                  <a:cubicBezTo>
                    <a:pt x="9708" y="23117"/>
                    <a:pt x="9675" y="22850"/>
                    <a:pt x="9508" y="22850"/>
                  </a:cubicBezTo>
                  <a:lnTo>
                    <a:pt x="9274" y="22917"/>
                  </a:lnTo>
                  <a:cubicBezTo>
                    <a:pt x="9107" y="22917"/>
                    <a:pt x="9141" y="23150"/>
                    <a:pt x="9308" y="23150"/>
                  </a:cubicBezTo>
                  <a:close/>
                  <a:moveTo>
                    <a:pt x="8607" y="23250"/>
                  </a:moveTo>
                  <a:cubicBezTo>
                    <a:pt x="8774" y="23250"/>
                    <a:pt x="8741" y="22983"/>
                    <a:pt x="8540" y="22983"/>
                  </a:cubicBezTo>
                  <a:lnTo>
                    <a:pt x="8307" y="23017"/>
                  </a:lnTo>
                  <a:cubicBezTo>
                    <a:pt x="8140" y="23017"/>
                    <a:pt x="8173" y="23284"/>
                    <a:pt x="8340" y="23284"/>
                  </a:cubicBezTo>
                  <a:close/>
                  <a:moveTo>
                    <a:pt x="7673" y="23317"/>
                  </a:moveTo>
                  <a:cubicBezTo>
                    <a:pt x="7840" y="23317"/>
                    <a:pt x="7807" y="23083"/>
                    <a:pt x="7640" y="23083"/>
                  </a:cubicBezTo>
                  <a:lnTo>
                    <a:pt x="7373" y="23117"/>
                  </a:lnTo>
                  <a:cubicBezTo>
                    <a:pt x="7206" y="23117"/>
                    <a:pt x="7273" y="23350"/>
                    <a:pt x="7440" y="23350"/>
                  </a:cubicBezTo>
                  <a:close/>
                  <a:moveTo>
                    <a:pt x="6806" y="22950"/>
                  </a:moveTo>
                  <a:cubicBezTo>
                    <a:pt x="6839" y="23083"/>
                    <a:pt x="7073" y="23017"/>
                    <a:pt x="7006" y="22850"/>
                  </a:cubicBezTo>
                  <a:lnTo>
                    <a:pt x="6939" y="22650"/>
                  </a:lnTo>
                  <a:cubicBezTo>
                    <a:pt x="6873" y="22516"/>
                    <a:pt x="6672" y="22583"/>
                    <a:pt x="6739" y="22750"/>
                  </a:cubicBezTo>
                  <a:close/>
                  <a:moveTo>
                    <a:pt x="6506" y="22016"/>
                  </a:moveTo>
                  <a:cubicBezTo>
                    <a:pt x="6572" y="22149"/>
                    <a:pt x="6772" y="22116"/>
                    <a:pt x="6739" y="21949"/>
                  </a:cubicBezTo>
                  <a:lnTo>
                    <a:pt x="6639" y="21749"/>
                  </a:lnTo>
                  <a:cubicBezTo>
                    <a:pt x="6606" y="21616"/>
                    <a:pt x="6372" y="21649"/>
                    <a:pt x="6439" y="21816"/>
                  </a:cubicBezTo>
                  <a:close/>
                  <a:moveTo>
                    <a:pt x="6272" y="21149"/>
                  </a:moveTo>
                  <a:cubicBezTo>
                    <a:pt x="6305" y="21282"/>
                    <a:pt x="6506" y="21249"/>
                    <a:pt x="6472" y="21082"/>
                  </a:cubicBezTo>
                  <a:lnTo>
                    <a:pt x="6372" y="20849"/>
                  </a:lnTo>
                  <a:cubicBezTo>
                    <a:pt x="6339" y="20748"/>
                    <a:pt x="6139" y="20782"/>
                    <a:pt x="6172" y="20949"/>
                  </a:cubicBezTo>
                  <a:close/>
                  <a:moveTo>
                    <a:pt x="5972" y="20215"/>
                  </a:moveTo>
                  <a:cubicBezTo>
                    <a:pt x="6005" y="20348"/>
                    <a:pt x="6239" y="20315"/>
                    <a:pt x="6172" y="20148"/>
                  </a:cubicBezTo>
                  <a:lnTo>
                    <a:pt x="6105" y="19948"/>
                  </a:lnTo>
                  <a:cubicBezTo>
                    <a:pt x="6039" y="19814"/>
                    <a:pt x="5838" y="19848"/>
                    <a:pt x="5905" y="20015"/>
                  </a:cubicBezTo>
                  <a:close/>
                  <a:moveTo>
                    <a:pt x="5672" y="19314"/>
                  </a:moveTo>
                  <a:cubicBezTo>
                    <a:pt x="5738" y="19447"/>
                    <a:pt x="5939" y="19381"/>
                    <a:pt x="5905" y="19247"/>
                  </a:cubicBezTo>
                  <a:lnTo>
                    <a:pt x="5805" y="19014"/>
                  </a:lnTo>
                  <a:cubicBezTo>
                    <a:pt x="5772" y="18914"/>
                    <a:pt x="5538" y="18947"/>
                    <a:pt x="5605" y="19114"/>
                  </a:cubicBezTo>
                  <a:close/>
                  <a:moveTo>
                    <a:pt x="5438" y="18413"/>
                  </a:moveTo>
                  <a:cubicBezTo>
                    <a:pt x="5472" y="18513"/>
                    <a:pt x="5672" y="18480"/>
                    <a:pt x="5638" y="18313"/>
                  </a:cubicBezTo>
                  <a:lnTo>
                    <a:pt x="5538" y="18113"/>
                  </a:lnTo>
                  <a:cubicBezTo>
                    <a:pt x="5505" y="17980"/>
                    <a:pt x="5305" y="18013"/>
                    <a:pt x="5338" y="18180"/>
                  </a:cubicBezTo>
                  <a:close/>
                  <a:moveTo>
                    <a:pt x="5138" y="17513"/>
                  </a:moveTo>
                  <a:cubicBezTo>
                    <a:pt x="5171" y="17646"/>
                    <a:pt x="5405" y="17613"/>
                    <a:pt x="5338" y="17446"/>
                  </a:cubicBezTo>
                  <a:lnTo>
                    <a:pt x="5271" y="17246"/>
                  </a:lnTo>
                  <a:cubicBezTo>
                    <a:pt x="5205" y="17112"/>
                    <a:pt x="5005" y="17146"/>
                    <a:pt x="5071" y="17313"/>
                  </a:cubicBezTo>
                  <a:close/>
                  <a:moveTo>
                    <a:pt x="4838" y="16612"/>
                  </a:moveTo>
                  <a:cubicBezTo>
                    <a:pt x="4904" y="16746"/>
                    <a:pt x="5105" y="16679"/>
                    <a:pt x="5071" y="16512"/>
                  </a:cubicBezTo>
                  <a:lnTo>
                    <a:pt x="4971" y="16312"/>
                  </a:lnTo>
                  <a:cubicBezTo>
                    <a:pt x="4938" y="16178"/>
                    <a:pt x="4704" y="16245"/>
                    <a:pt x="4771" y="16412"/>
                  </a:cubicBezTo>
                  <a:close/>
                  <a:moveTo>
                    <a:pt x="4604" y="15678"/>
                  </a:moveTo>
                  <a:cubicBezTo>
                    <a:pt x="4638" y="15812"/>
                    <a:pt x="4838" y="15778"/>
                    <a:pt x="4804" y="15611"/>
                  </a:cubicBezTo>
                  <a:lnTo>
                    <a:pt x="4704" y="15411"/>
                  </a:lnTo>
                  <a:cubicBezTo>
                    <a:pt x="4671" y="15278"/>
                    <a:pt x="4471" y="15311"/>
                    <a:pt x="4504" y="15478"/>
                  </a:cubicBezTo>
                  <a:close/>
                  <a:moveTo>
                    <a:pt x="4304" y="14777"/>
                  </a:moveTo>
                  <a:cubicBezTo>
                    <a:pt x="4337" y="14911"/>
                    <a:pt x="4571" y="14844"/>
                    <a:pt x="4504" y="14677"/>
                  </a:cubicBezTo>
                  <a:lnTo>
                    <a:pt x="4437" y="14477"/>
                  </a:lnTo>
                  <a:cubicBezTo>
                    <a:pt x="4371" y="14344"/>
                    <a:pt x="4171" y="14411"/>
                    <a:pt x="4237" y="14577"/>
                  </a:cubicBezTo>
                  <a:close/>
                  <a:moveTo>
                    <a:pt x="4004" y="13910"/>
                  </a:moveTo>
                  <a:cubicBezTo>
                    <a:pt x="4071" y="14010"/>
                    <a:pt x="4271" y="13977"/>
                    <a:pt x="4237" y="13810"/>
                  </a:cubicBezTo>
                  <a:lnTo>
                    <a:pt x="4137" y="13610"/>
                  </a:lnTo>
                  <a:cubicBezTo>
                    <a:pt x="4104" y="13477"/>
                    <a:pt x="3870" y="13510"/>
                    <a:pt x="3937" y="13677"/>
                  </a:cubicBezTo>
                  <a:close/>
                  <a:moveTo>
                    <a:pt x="3770" y="12976"/>
                  </a:moveTo>
                  <a:cubicBezTo>
                    <a:pt x="3804" y="13110"/>
                    <a:pt x="4004" y="13076"/>
                    <a:pt x="3970" y="12909"/>
                  </a:cubicBezTo>
                  <a:lnTo>
                    <a:pt x="3870" y="12676"/>
                  </a:lnTo>
                  <a:cubicBezTo>
                    <a:pt x="3837" y="12576"/>
                    <a:pt x="3637" y="12609"/>
                    <a:pt x="3670" y="12776"/>
                  </a:cubicBezTo>
                  <a:close/>
                  <a:moveTo>
                    <a:pt x="3470" y="12076"/>
                  </a:moveTo>
                  <a:cubicBezTo>
                    <a:pt x="3503" y="12176"/>
                    <a:pt x="3737" y="12142"/>
                    <a:pt x="3670" y="11975"/>
                  </a:cubicBezTo>
                  <a:lnTo>
                    <a:pt x="3604" y="11775"/>
                  </a:lnTo>
                  <a:cubicBezTo>
                    <a:pt x="3537" y="11642"/>
                    <a:pt x="3337" y="11675"/>
                    <a:pt x="3403" y="11842"/>
                  </a:cubicBezTo>
                  <a:close/>
                  <a:moveTo>
                    <a:pt x="3170" y="11142"/>
                  </a:moveTo>
                  <a:cubicBezTo>
                    <a:pt x="3237" y="11275"/>
                    <a:pt x="3437" y="11242"/>
                    <a:pt x="3403" y="11075"/>
                  </a:cubicBezTo>
                  <a:lnTo>
                    <a:pt x="3303" y="10841"/>
                  </a:lnTo>
                  <a:cubicBezTo>
                    <a:pt x="3270" y="10741"/>
                    <a:pt x="3036" y="10775"/>
                    <a:pt x="3103" y="10941"/>
                  </a:cubicBezTo>
                  <a:close/>
                  <a:moveTo>
                    <a:pt x="2936" y="10208"/>
                  </a:moveTo>
                  <a:cubicBezTo>
                    <a:pt x="2970" y="10341"/>
                    <a:pt x="3170" y="10308"/>
                    <a:pt x="3137" y="10141"/>
                  </a:cubicBezTo>
                  <a:lnTo>
                    <a:pt x="3036" y="9941"/>
                  </a:lnTo>
                  <a:cubicBezTo>
                    <a:pt x="3003" y="9807"/>
                    <a:pt x="2803" y="9841"/>
                    <a:pt x="2836" y="10007"/>
                  </a:cubicBezTo>
                  <a:close/>
                  <a:moveTo>
                    <a:pt x="2636" y="9340"/>
                  </a:moveTo>
                  <a:cubicBezTo>
                    <a:pt x="2670" y="9474"/>
                    <a:pt x="2903" y="9440"/>
                    <a:pt x="2836" y="9274"/>
                  </a:cubicBezTo>
                  <a:lnTo>
                    <a:pt x="2770" y="9073"/>
                  </a:lnTo>
                  <a:cubicBezTo>
                    <a:pt x="2703" y="8940"/>
                    <a:pt x="2503" y="8973"/>
                    <a:pt x="2569" y="9140"/>
                  </a:cubicBezTo>
                  <a:close/>
                  <a:moveTo>
                    <a:pt x="2336" y="8440"/>
                  </a:moveTo>
                  <a:cubicBezTo>
                    <a:pt x="2403" y="8573"/>
                    <a:pt x="2603" y="8506"/>
                    <a:pt x="2569" y="8340"/>
                  </a:cubicBezTo>
                  <a:lnTo>
                    <a:pt x="2469" y="8139"/>
                  </a:lnTo>
                  <a:cubicBezTo>
                    <a:pt x="2436" y="8006"/>
                    <a:pt x="2203" y="8073"/>
                    <a:pt x="2269" y="8239"/>
                  </a:cubicBezTo>
                  <a:close/>
                  <a:moveTo>
                    <a:pt x="2102" y="7506"/>
                  </a:moveTo>
                  <a:cubicBezTo>
                    <a:pt x="2136" y="7639"/>
                    <a:pt x="2336" y="7606"/>
                    <a:pt x="2303" y="7439"/>
                  </a:cubicBezTo>
                  <a:lnTo>
                    <a:pt x="2203" y="7239"/>
                  </a:lnTo>
                  <a:cubicBezTo>
                    <a:pt x="2169" y="7105"/>
                    <a:pt x="1969" y="7139"/>
                    <a:pt x="2002" y="7305"/>
                  </a:cubicBezTo>
                  <a:close/>
                  <a:moveTo>
                    <a:pt x="1802" y="6605"/>
                  </a:moveTo>
                  <a:cubicBezTo>
                    <a:pt x="1836" y="6738"/>
                    <a:pt x="2069" y="6672"/>
                    <a:pt x="2002" y="6505"/>
                  </a:cubicBezTo>
                  <a:lnTo>
                    <a:pt x="1936" y="6305"/>
                  </a:lnTo>
                  <a:cubicBezTo>
                    <a:pt x="1869" y="6171"/>
                    <a:pt x="1669" y="6238"/>
                    <a:pt x="1736" y="6405"/>
                  </a:cubicBezTo>
                  <a:close/>
                  <a:moveTo>
                    <a:pt x="1535" y="5738"/>
                  </a:moveTo>
                  <a:cubicBezTo>
                    <a:pt x="1602" y="5838"/>
                    <a:pt x="1802" y="5804"/>
                    <a:pt x="1769" y="5638"/>
                  </a:cubicBezTo>
                  <a:lnTo>
                    <a:pt x="1669" y="5437"/>
                  </a:lnTo>
                  <a:cubicBezTo>
                    <a:pt x="1635" y="5304"/>
                    <a:pt x="1435" y="5337"/>
                    <a:pt x="1469" y="5504"/>
                  </a:cubicBezTo>
                  <a:close/>
                  <a:moveTo>
                    <a:pt x="1269" y="4804"/>
                  </a:moveTo>
                  <a:cubicBezTo>
                    <a:pt x="1302" y="4937"/>
                    <a:pt x="1502" y="4870"/>
                    <a:pt x="1469" y="4737"/>
                  </a:cubicBezTo>
                  <a:lnTo>
                    <a:pt x="1369" y="4503"/>
                  </a:lnTo>
                  <a:cubicBezTo>
                    <a:pt x="1335" y="4370"/>
                    <a:pt x="1135" y="4437"/>
                    <a:pt x="1168" y="4604"/>
                  </a:cubicBezTo>
                  <a:close/>
                  <a:moveTo>
                    <a:pt x="968" y="3903"/>
                  </a:moveTo>
                  <a:cubicBezTo>
                    <a:pt x="1002" y="4003"/>
                    <a:pt x="1202" y="3970"/>
                    <a:pt x="1168" y="3803"/>
                  </a:cubicBezTo>
                  <a:lnTo>
                    <a:pt x="1102" y="3603"/>
                  </a:lnTo>
                  <a:cubicBezTo>
                    <a:pt x="1035" y="3469"/>
                    <a:pt x="835" y="3503"/>
                    <a:pt x="868" y="3670"/>
                  </a:cubicBezTo>
                  <a:close/>
                  <a:moveTo>
                    <a:pt x="701" y="2969"/>
                  </a:moveTo>
                  <a:cubicBezTo>
                    <a:pt x="768" y="3102"/>
                    <a:pt x="968" y="3069"/>
                    <a:pt x="935" y="2902"/>
                  </a:cubicBezTo>
                  <a:lnTo>
                    <a:pt x="835" y="2669"/>
                  </a:lnTo>
                  <a:cubicBezTo>
                    <a:pt x="802" y="2569"/>
                    <a:pt x="601" y="2602"/>
                    <a:pt x="635" y="2769"/>
                  </a:cubicBezTo>
                  <a:close/>
                  <a:moveTo>
                    <a:pt x="435" y="2102"/>
                  </a:moveTo>
                  <a:cubicBezTo>
                    <a:pt x="468" y="2235"/>
                    <a:pt x="668" y="2168"/>
                    <a:pt x="635" y="2002"/>
                  </a:cubicBezTo>
                  <a:lnTo>
                    <a:pt x="535" y="1802"/>
                  </a:lnTo>
                  <a:cubicBezTo>
                    <a:pt x="501" y="1668"/>
                    <a:pt x="301" y="1735"/>
                    <a:pt x="335" y="1868"/>
                  </a:cubicBezTo>
                  <a:close/>
                  <a:moveTo>
                    <a:pt x="134" y="1168"/>
                  </a:moveTo>
                  <a:cubicBezTo>
                    <a:pt x="168" y="1301"/>
                    <a:pt x="368" y="1268"/>
                    <a:pt x="335" y="1101"/>
                  </a:cubicBezTo>
                  <a:lnTo>
                    <a:pt x="268" y="901"/>
                  </a:lnTo>
                  <a:cubicBezTo>
                    <a:pt x="201" y="767"/>
                    <a:pt x="1" y="801"/>
                    <a:pt x="34" y="968"/>
                  </a:cubicBezTo>
                  <a:close/>
                </a:path>
              </a:pathLst>
            </a:custGeom>
            <a:solidFill>
              <a:srgbClr val="503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-2123850" y="3215250"/>
              <a:ext cx="95100" cy="172650"/>
            </a:xfrm>
            <a:custGeom>
              <a:avLst/>
              <a:gdLst/>
              <a:ahLst/>
              <a:cxnLst/>
              <a:rect l="l" t="t" r="r" b="b"/>
              <a:pathLst>
                <a:path w="3804" h="6906" extrusionOk="0">
                  <a:moveTo>
                    <a:pt x="701" y="0"/>
                  </a:moveTo>
                  <a:cubicBezTo>
                    <a:pt x="568" y="0"/>
                    <a:pt x="368" y="34"/>
                    <a:pt x="301" y="67"/>
                  </a:cubicBezTo>
                  <a:cubicBezTo>
                    <a:pt x="234" y="134"/>
                    <a:pt x="134" y="200"/>
                    <a:pt x="101" y="334"/>
                  </a:cubicBezTo>
                  <a:cubicBezTo>
                    <a:pt x="67" y="467"/>
                    <a:pt x="1" y="567"/>
                    <a:pt x="1" y="701"/>
                  </a:cubicBezTo>
                  <a:lnTo>
                    <a:pt x="1" y="1134"/>
                  </a:lnTo>
                  <a:lnTo>
                    <a:pt x="1" y="5804"/>
                  </a:lnTo>
                  <a:lnTo>
                    <a:pt x="1" y="6205"/>
                  </a:lnTo>
                  <a:cubicBezTo>
                    <a:pt x="1" y="6371"/>
                    <a:pt x="34" y="6472"/>
                    <a:pt x="101" y="6572"/>
                  </a:cubicBezTo>
                  <a:cubicBezTo>
                    <a:pt x="134" y="6672"/>
                    <a:pt x="234" y="6805"/>
                    <a:pt x="301" y="6838"/>
                  </a:cubicBezTo>
                  <a:cubicBezTo>
                    <a:pt x="368" y="6872"/>
                    <a:pt x="568" y="6905"/>
                    <a:pt x="701" y="6905"/>
                  </a:cubicBezTo>
                  <a:lnTo>
                    <a:pt x="3036" y="6905"/>
                  </a:lnTo>
                  <a:cubicBezTo>
                    <a:pt x="3170" y="6905"/>
                    <a:pt x="3336" y="6872"/>
                    <a:pt x="3436" y="6838"/>
                  </a:cubicBezTo>
                  <a:cubicBezTo>
                    <a:pt x="3503" y="6805"/>
                    <a:pt x="3603" y="6705"/>
                    <a:pt x="3670" y="6638"/>
                  </a:cubicBezTo>
                  <a:cubicBezTo>
                    <a:pt x="3770" y="6505"/>
                    <a:pt x="3803" y="6371"/>
                    <a:pt x="3803" y="6205"/>
                  </a:cubicBezTo>
                  <a:cubicBezTo>
                    <a:pt x="3803" y="6038"/>
                    <a:pt x="3770" y="5904"/>
                    <a:pt x="3703" y="5838"/>
                  </a:cubicBezTo>
                  <a:cubicBezTo>
                    <a:pt x="3670" y="5738"/>
                    <a:pt x="3603" y="5671"/>
                    <a:pt x="3470" y="5638"/>
                  </a:cubicBezTo>
                  <a:cubicBezTo>
                    <a:pt x="3336" y="5571"/>
                    <a:pt x="3203" y="5538"/>
                    <a:pt x="3103" y="5538"/>
                  </a:cubicBezTo>
                  <a:lnTo>
                    <a:pt x="1502" y="5538"/>
                  </a:lnTo>
                  <a:lnTo>
                    <a:pt x="1502" y="4137"/>
                  </a:lnTo>
                  <a:lnTo>
                    <a:pt x="2536" y="4137"/>
                  </a:lnTo>
                  <a:cubicBezTo>
                    <a:pt x="2703" y="4137"/>
                    <a:pt x="2836" y="4070"/>
                    <a:pt x="2936" y="4036"/>
                  </a:cubicBezTo>
                  <a:cubicBezTo>
                    <a:pt x="3003" y="4003"/>
                    <a:pt x="3103" y="3903"/>
                    <a:pt x="3170" y="3836"/>
                  </a:cubicBezTo>
                  <a:cubicBezTo>
                    <a:pt x="3203" y="3736"/>
                    <a:pt x="3270" y="3636"/>
                    <a:pt x="3270" y="3469"/>
                  </a:cubicBezTo>
                  <a:cubicBezTo>
                    <a:pt x="3270" y="3303"/>
                    <a:pt x="3203" y="3169"/>
                    <a:pt x="3170" y="3069"/>
                  </a:cubicBezTo>
                  <a:cubicBezTo>
                    <a:pt x="3136" y="3002"/>
                    <a:pt x="3003" y="2902"/>
                    <a:pt x="2936" y="2869"/>
                  </a:cubicBezTo>
                  <a:cubicBezTo>
                    <a:pt x="2803" y="2836"/>
                    <a:pt x="2669" y="2802"/>
                    <a:pt x="2536" y="2802"/>
                  </a:cubicBezTo>
                  <a:lnTo>
                    <a:pt x="1502" y="2802"/>
                  </a:lnTo>
                  <a:lnTo>
                    <a:pt x="1502" y="1468"/>
                  </a:lnTo>
                  <a:lnTo>
                    <a:pt x="3103" y="1468"/>
                  </a:lnTo>
                  <a:cubicBezTo>
                    <a:pt x="3203" y="1468"/>
                    <a:pt x="3336" y="1401"/>
                    <a:pt x="3470" y="1368"/>
                  </a:cubicBezTo>
                  <a:cubicBezTo>
                    <a:pt x="3570" y="1335"/>
                    <a:pt x="3637" y="1234"/>
                    <a:pt x="3703" y="1168"/>
                  </a:cubicBezTo>
                  <a:cubicBezTo>
                    <a:pt x="3770" y="1068"/>
                    <a:pt x="3803" y="968"/>
                    <a:pt x="3803" y="801"/>
                  </a:cubicBezTo>
                  <a:cubicBezTo>
                    <a:pt x="3803" y="634"/>
                    <a:pt x="3770" y="501"/>
                    <a:pt x="3703" y="401"/>
                  </a:cubicBezTo>
                  <a:cubicBezTo>
                    <a:pt x="3670" y="334"/>
                    <a:pt x="3603" y="267"/>
                    <a:pt x="3470" y="200"/>
                  </a:cubicBezTo>
                  <a:cubicBezTo>
                    <a:pt x="3336" y="167"/>
                    <a:pt x="3203" y="134"/>
                    <a:pt x="3103" y="134"/>
                  </a:cubicBezTo>
                  <a:lnTo>
                    <a:pt x="2669" y="134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-2013775" y="3216900"/>
              <a:ext cx="130950" cy="173500"/>
            </a:xfrm>
            <a:custGeom>
              <a:avLst/>
              <a:gdLst/>
              <a:ahLst/>
              <a:cxnLst/>
              <a:rect l="l" t="t" r="r" b="b"/>
              <a:pathLst>
                <a:path w="5238" h="6940" extrusionOk="0">
                  <a:moveTo>
                    <a:pt x="868" y="1"/>
                  </a:moveTo>
                  <a:cubicBezTo>
                    <a:pt x="735" y="1"/>
                    <a:pt x="601" y="68"/>
                    <a:pt x="434" y="134"/>
                  </a:cubicBezTo>
                  <a:cubicBezTo>
                    <a:pt x="301" y="234"/>
                    <a:pt x="234" y="301"/>
                    <a:pt x="201" y="401"/>
                  </a:cubicBezTo>
                  <a:cubicBezTo>
                    <a:pt x="134" y="535"/>
                    <a:pt x="101" y="601"/>
                    <a:pt x="101" y="668"/>
                  </a:cubicBezTo>
                  <a:cubicBezTo>
                    <a:pt x="101" y="768"/>
                    <a:pt x="101" y="868"/>
                    <a:pt x="134" y="935"/>
                  </a:cubicBezTo>
                  <a:cubicBezTo>
                    <a:pt x="201" y="1068"/>
                    <a:pt x="234" y="1135"/>
                    <a:pt x="268" y="1235"/>
                  </a:cubicBezTo>
                  <a:cubicBezTo>
                    <a:pt x="368" y="1369"/>
                    <a:pt x="401" y="1435"/>
                    <a:pt x="468" y="1569"/>
                  </a:cubicBezTo>
                  <a:lnTo>
                    <a:pt x="1735" y="3437"/>
                  </a:lnTo>
                  <a:lnTo>
                    <a:pt x="1602" y="3437"/>
                  </a:lnTo>
                  <a:lnTo>
                    <a:pt x="1602" y="3470"/>
                  </a:lnTo>
                  <a:lnTo>
                    <a:pt x="234" y="5638"/>
                  </a:lnTo>
                  <a:cubicBezTo>
                    <a:pt x="201" y="5772"/>
                    <a:pt x="101" y="5872"/>
                    <a:pt x="68" y="5972"/>
                  </a:cubicBezTo>
                  <a:cubicBezTo>
                    <a:pt x="34" y="6105"/>
                    <a:pt x="1" y="6205"/>
                    <a:pt x="1" y="6305"/>
                  </a:cubicBezTo>
                  <a:cubicBezTo>
                    <a:pt x="1" y="6406"/>
                    <a:pt x="34" y="6472"/>
                    <a:pt x="68" y="6572"/>
                  </a:cubicBezTo>
                  <a:cubicBezTo>
                    <a:pt x="134" y="6639"/>
                    <a:pt x="234" y="6739"/>
                    <a:pt x="368" y="6806"/>
                  </a:cubicBezTo>
                  <a:cubicBezTo>
                    <a:pt x="468" y="6906"/>
                    <a:pt x="601" y="6939"/>
                    <a:pt x="735" y="6939"/>
                  </a:cubicBezTo>
                  <a:cubicBezTo>
                    <a:pt x="801" y="6939"/>
                    <a:pt x="868" y="6939"/>
                    <a:pt x="935" y="6906"/>
                  </a:cubicBezTo>
                  <a:cubicBezTo>
                    <a:pt x="1035" y="6873"/>
                    <a:pt x="1102" y="6806"/>
                    <a:pt x="1135" y="6772"/>
                  </a:cubicBezTo>
                  <a:cubicBezTo>
                    <a:pt x="1202" y="6706"/>
                    <a:pt x="1268" y="6639"/>
                    <a:pt x="1302" y="6572"/>
                  </a:cubicBezTo>
                  <a:cubicBezTo>
                    <a:pt x="1402" y="6539"/>
                    <a:pt x="1435" y="6439"/>
                    <a:pt x="1469" y="6372"/>
                  </a:cubicBezTo>
                  <a:lnTo>
                    <a:pt x="2469" y="4738"/>
                  </a:lnTo>
                  <a:lnTo>
                    <a:pt x="2636" y="4738"/>
                  </a:lnTo>
                  <a:lnTo>
                    <a:pt x="3637" y="6372"/>
                  </a:lnTo>
                  <a:cubicBezTo>
                    <a:pt x="3737" y="6406"/>
                    <a:pt x="3770" y="6472"/>
                    <a:pt x="3804" y="6572"/>
                  </a:cubicBezTo>
                  <a:cubicBezTo>
                    <a:pt x="3870" y="6639"/>
                    <a:pt x="3937" y="6739"/>
                    <a:pt x="3970" y="6772"/>
                  </a:cubicBezTo>
                  <a:cubicBezTo>
                    <a:pt x="4070" y="6806"/>
                    <a:pt x="4104" y="6873"/>
                    <a:pt x="4204" y="6906"/>
                  </a:cubicBezTo>
                  <a:cubicBezTo>
                    <a:pt x="4271" y="6939"/>
                    <a:pt x="4371" y="6939"/>
                    <a:pt x="4437" y="6939"/>
                  </a:cubicBezTo>
                  <a:cubicBezTo>
                    <a:pt x="4571" y="6939"/>
                    <a:pt x="4704" y="6906"/>
                    <a:pt x="4871" y="6806"/>
                  </a:cubicBezTo>
                  <a:cubicBezTo>
                    <a:pt x="4971" y="6739"/>
                    <a:pt x="5071" y="6639"/>
                    <a:pt x="5104" y="6572"/>
                  </a:cubicBezTo>
                  <a:cubicBezTo>
                    <a:pt x="5138" y="6472"/>
                    <a:pt x="5205" y="6406"/>
                    <a:pt x="5205" y="6305"/>
                  </a:cubicBezTo>
                  <a:cubicBezTo>
                    <a:pt x="5205" y="6205"/>
                    <a:pt x="5138" y="6105"/>
                    <a:pt x="5104" y="5972"/>
                  </a:cubicBezTo>
                  <a:cubicBezTo>
                    <a:pt x="5071" y="5872"/>
                    <a:pt x="5038" y="5772"/>
                    <a:pt x="4938" y="5638"/>
                  </a:cubicBezTo>
                  <a:lnTo>
                    <a:pt x="3570" y="3470"/>
                  </a:lnTo>
                  <a:lnTo>
                    <a:pt x="3570" y="3403"/>
                  </a:lnTo>
                  <a:lnTo>
                    <a:pt x="4804" y="1535"/>
                  </a:lnTo>
                  <a:cubicBezTo>
                    <a:pt x="4904" y="1402"/>
                    <a:pt x="4971" y="1302"/>
                    <a:pt x="5038" y="1202"/>
                  </a:cubicBezTo>
                  <a:cubicBezTo>
                    <a:pt x="5071" y="1102"/>
                    <a:pt x="5104" y="968"/>
                    <a:pt x="5138" y="902"/>
                  </a:cubicBezTo>
                  <a:cubicBezTo>
                    <a:pt x="5205" y="802"/>
                    <a:pt x="5238" y="735"/>
                    <a:pt x="5238" y="635"/>
                  </a:cubicBezTo>
                  <a:cubicBezTo>
                    <a:pt x="5238" y="568"/>
                    <a:pt x="5205" y="468"/>
                    <a:pt x="5138" y="401"/>
                  </a:cubicBezTo>
                  <a:cubicBezTo>
                    <a:pt x="5104" y="301"/>
                    <a:pt x="4971" y="234"/>
                    <a:pt x="4871" y="134"/>
                  </a:cubicBezTo>
                  <a:cubicBezTo>
                    <a:pt x="4771" y="101"/>
                    <a:pt x="4738" y="101"/>
                    <a:pt x="4637" y="68"/>
                  </a:cubicBezTo>
                  <a:cubicBezTo>
                    <a:pt x="4571" y="1"/>
                    <a:pt x="4471" y="1"/>
                    <a:pt x="4437" y="1"/>
                  </a:cubicBezTo>
                  <a:cubicBezTo>
                    <a:pt x="4371" y="1"/>
                    <a:pt x="4271" y="1"/>
                    <a:pt x="4204" y="68"/>
                  </a:cubicBezTo>
                  <a:cubicBezTo>
                    <a:pt x="4104" y="101"/>
                    <a:pt x="4037" y="134"/>
                    <a:pt x="3970" y="234"/>
                  </a:cubicBezTo>
                  <a:cubicBezTo>
                    <a:pt x="3937" y="301"/>
                    <a:pt x="3870" y="401"/>
                    <a:pt x="3804" y="468"/>
                  </a:cubicBezTo>
                  <a:cubicBezTo>
                    <a:pt x="3770" y="568"/>
                    <a:pt x="3703" y="635"/>
                    <a:pt x="3637" y="735"/>
                  </a:cubicBezTo>
                  <a:lnTo>
                    <a:pt x="2736" y="2236"/>
                  </a:lnTo>
                  <a:lnTo>
                    <a:pt x="2569" y="2236"/>
                  </a:lnTo>
                  <a:lnTo>
                    <a:pt x="1635" y="735"/>
                  </a:lnTo>
                  <a:cubicBezTo>
                    <a:pt x="1602" y="635"/>
                    <a:pt x="1535" y="568"/>
                    <a:pt x="1469" y="468"/>
                  </a:cubicBezTo>
                  <a:cubicBezTo>
                    <a:pt x="1435" y="335"/>
                    <a:pt x="1368" y="301"/>
                    <a:pt x="1302" y="234"/>
                  </a:cubicBezTo>
                  <a:cubicBezTo>
                    <a:pt x="1268" y="134"/>
                    <a:pt x="1202" y="101"/>
                    <a:pt x="1102" y="68"/>
                  </a:cubicBezTo>
                  <a:cubicBezTo>
                    <a:pt x="1035" y="1"/>
                    <a:pt x="935" y="1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-1858650" y="3217750"/>
              <a:ext cx="112600" cy="172650"/>
            </a:xfrm>
            <a:custGeom>
              <a:avLst/>
              <a:gdLst/>
              <a:ahLst/>
              <a:cxnLst/>
              <a:rect l="l" t="t" r="r" b="b"/>
              <a:pathLst>
                <a:path w="4504" h="6906" extrusionOk="0">
                  <a:moveTo>
                    <a:pt x="2202" y="1101"/>
                  </a:moveTo>
                  <a:cubicBezTo>
                    <a:pt x="2369" y="1168"/>
                    <a:pt x="2502" y="1168"/>
                    <a:pt x="2602" y="1235"/>
                  </a:cubicBezTo>
                  <a:cubicBezTo>
                    <a:pt x="2702" y="1268"/>
                    <a:pt x="2736" y="1335"/>
                    <a:pt x="2769" y="1368"/>
                  </a:cubicBezTo>
                  <a:cubicBezTo>
                    <a:pt x="2836" y="1401"/>
                    <a:pt x="2869" y="1468"/>
                    <a:pt x="2902" y="1535"/>
                  </a:cubicBezTo>
                  <a:cubicBezTo>
                    <a:pt x="2936" y="1568"/>
                    <a:pt x="2936" y="1668"/>
                    <a:pt x="3002" y="1735"/>
                  </a:cubicBezTo>
                  <a:cubicBezTo>
                    <a:pt x="3036" y="1835"/>
                    <a:pt x="3036" y="1902"/>
                    <a:pt x="3036" y="2035"/>
                  </a:cubicBezTo>
                  <a:cubicBezTo>
                    <a:pt x="3036" y="2169"/>
                    <a:pt x="3036" y="2269"/>
                    <a:pt x="3002" y="2369"/>
                  </a:cubicBezTo>
                  <a:cubicBezTo>
                    <a:pt x="3002" y="2435"/>
                    <a:pt x="2969" y="2535"/>
                    <a:pt x="2902" y="2602"/>
                  </a:cubicBezTo>
                  <a:cubicBezTo>
                    <a:pt x="2869" y="2702"/>
                    <a:pt x="2836" y="2736"/>
                    <a:pt x="2769" y="2769"/>
                  </a:cubicBezTo>
                  <a:cubicBezTo>
                    <a:pt x="2736" y="2836"/>
                    <a:pt x="2669" y="2869"/>
                    <a:pt x="2602" y="2902"/>
                  </a:cubicBezTo>
                  <a:cubicBezTo>
                    <a:pt x="2502" y="3002"/>
                    <a:pt x="2335" y="3036"/>
                    <a:pt x="2168" y="3036"/>
                  </a:cubicBezTo>
                  <a:lnTo>
                    <a:pt x="2168" y="2936"/>
                  </a:lnTo>
                  <a:lnTo>
                    <a:pt x="1501" y="2936"/>
                  </a:lnTo>
                  <a:lnTo>
                    <a:pt x="1501" y="1101"/>
                  </a:lnTo>
                  <a:close/>
                  <a:moveTo>
                    <a:pt x="701" y="0"/>
                  </a:moveTo>
                  <a:cubicBezTo>
                    <a:pt x="534" y="0"/>
                    <a:pt x="367" y="0"/>
                    <a:pt x="267" y="67"/>
                  </a:cubicBezTo>
                  <a:cubicBezTo>
                    <a:pt x="200" y="100"/>
                    <a:pt x="100" y="200"/>
                    <a:pt x="67" y="334"/>
                  </a:cubicBezTo>
                  <a:cubicBezTo>
                    <a:pt x="34" y="434"/>
                    <a:pt x="0" y="567"/>
                    <a:pt x="0" y="701"/>
                  </a:cubicBezTo>
                  <a:lnTo>
                    <a:pt x="0" y="1101"/>
                  </a:lnTo>
                  <a:lnTo>
                    <a:pt x="0" y="5771"/>
                  </a:lnTo>
                  <a:lnTo>
                    <a:pt x="0" y="6205"/>
                  </a:lnTo>
                  <a:cubicBezTo>
                    <a:pt x="0" y="6372"/>
                    <a:pt x="34" y="6438"/>
                    <a:pt x="67" y="6572"/>
                  </a:cubicBezTo>
                  <a:cubicBezTo>
                    <a:pt x="100" y="6672"/>
                    <a:pt x="200" y="6738"/>
                    <a:pt x="267" y="6839"/>
                  </a:cubicBezTo>
                  <a:cubicBezTo>
                    <a:pt x="367" y="6872"/>
                    <a:pt x="534" y="6905"/>
                    <a:pt x="701" y="6905"/>
                  </a:cubicBezTo>
                  <a:cubicBezTo>
                    <a:pt x="901" y="6905"/>
                    <a:pt x="1068" y="6905"/>
                    <a:pt x="1168" y="6839"/>
                  </a:cubicBezTo>
                  <a:cubicBezTo>
                    <a:pt x="1234" y="6772"/>
                    <a:pt x="1335" y="6705"/>
                    <a:pt x="1368" y="6572"/>
                  </a:cubicBezTo>
                  <a:cubicBezTo>
                    <a:pt x="1401" y="6438"/>
                    <a:pt x="1435" y="6338"/>
                    <a:pt x="1435" y="6205"/>
                  </a:cubicBezTo>
                  <a:lnTo>
                    <a:pt x="1435" y="5771"/>
                  </a:lnTo>
                  <a:lnTo>
                    <a:pt x="1435" y="4203"/>
                  </a:lnTo>
                  <a:lnTo>
                    <a:pt x="1435" y="4170"/>
                  </a:lnTo>
                  <a:lnTo>
                    <a:pt x="2035" y="4170"/>
                  </a:lnTo>
                  <a:cubicBezTo>
                    <a:pt x="2469" y="4170"/>
                    <a:pt x="2802" y="4103"/>
                    <a:pt x="3069" y="4037"/>
                  </a:cubicBezTo>
                  <a:cubicBezTo>
                    <a:pt x="3369" y="3936"/>
                    <a:pt x="3636" y="3770"/>
                    <a:pt x="3836" y="3603"/>
                  </a:cubicBezTo>
                  <a:cubicBezTo>
                    <a:pt x="4070" y="3436"/>
                    <a:pt x="4203" y="3203"/>
                    <a:pt x="4337" y="2936"/>
                  </a:cubicBezTo>
                  <a:cubicBezTo>
                    <a:pt x="4437" y="2702"/>
                    <a:pt x="4503" y="2369"/>
                    <a:pt x="4503" y="2035"/>
                  </a:cubicBezTo>
                  <a:cubicBezTo>
                    <a:pt x="4503" y="1768"/>
                    <a:pt x="4470" y="1568"/>
                    <a:pt x="4403" y="1368"/>
                  </a:cubicBezTo>
                  <a:cubicBezTo>
                    <a:pt x="4337" y="1201"/>
                    <a:pt x="4237" y="1001"/>
                    <a:pt x="4170" y="868"/>
                  </a:cubicBezTo>
                  <a:cubicBezTo>
                    <a:pt x="4070" y="701"/>
                    <a:pt x="3936" y="567"/>
                    <a:pt x="3836" y="501"/>
                  </a:cubicBezTo>
                  <a:cubicBezTo>
                    <a:pt x="3703" y="401"/>
                    <a:pt x="3536" y="334"/>
                    <a:pt x="3403" y="234"/>
                  </a:cubicBezTo>
                  <a:cubicBezTo>
                    <a:pt x="3102" y="100"/>
                    <a:pt x="2736" y="0"/>
                    <a:pt x="2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-1721900" y="3218575"/>
              <a:ext cx="89275" cy="170975"/>
            </a:xfrm>
            <a:custGeom>
              <a:avLst/>
              <a:gdLst/>
              <a:ahLst/>
              <a:cxnLst/>
              <a:rect l="l" t="t" r="r" b="b"/>
              <a:pathLst>
                <a:path w="3571" h="6839" extrusionOk="0">
                  <a:moveTo>
                    <a:pt x="735" y="1"/>
                  </a:moveTo>
                  <a:cubicBezTo>
                    <a:pt x="568" y="1"/>
                    <a:pt x="401" y="34"/>
                    <a:pt x="301" y="67"/>
                  </a:cubicBezTo>
                  <a:cubicBezTo>
                    <a:pt x="234" y="134"/>
                    <a:pt x="134" y="201"/>
                    <a:pt x="101" y="334"/>
                  </a:cubicBezTo>
                  <a:cubicBezTo>
                    <a:pt x="68" y="468"/>
                    <a:pt x="34" y="568"/>
                    <a:pt x="34" y="701"/>
                  </a:cubicBezTo>
                  <a:lnTo>
                    <a:pt x="34" y="1135"/>
                  </a:lnTo>
                  <a:lnTo>
                    <a:pt x="1" y="1135"/>
                  </a:lnTo>
                  <a:lnTo>
                    <a:pt x="1" y="6105"/>
                  </a:lnTo>
                  <a:cubicBezTo>
                    <a:pt x="1" y="6272"/>
                    <a:pt x="34" y="6439"/>
                    <a:pt x="68" y="6539"/>
                  </a:cubicBezTo>
                  <a:cubicBezTo>
                    <a:pt x="101" y="6605"/>
                    <a:pt x="201" y="6705"/>
                    <a:pt x="268" y="6739"/>
                  </a:cubicBezTo>
                  <a:cubicBezTo>
                    <a:pt x="368" y="6772"/>
                    <a:pt x="468" y="6839"/>
                    <a:pt x="601" y="6839"/>
                  </a:cubicBezTo>
                  <a:lnTo>
                    <a:pt x="2903" y="6839"/>
                  </a:lnTo>
                  <a:cubicBezTo>
                    <a:pt x="3036" y="6839"/>
                    <a:pt x="3170" y="6806"/>
                    <a:pt x="3236" y="6739"/>
                  </a:cubicBezTo>
                  <a:cubicBezTo>
                    <a:pt x="3337" y="6705"/>
                    <a:pt x="3437" y="6672"/>
                    <a:pt x="3503" y="6539"/>
                  </a:cubicBezTo>
                  <a:cubicBezTo>
                    <a:pt x="3537" y="6405"/>
                    <a:pt x="3570" y="6272"/>
                    <a:pt x="3570" y="6105"/>
                  </a:cubicBezTo>
                  <a:cubicBezTo>
                    <a:pt x="3570" y="5972"/>
                    <a:pt x="3570" y="5838"/>
                    <a:pt x="3503" y="5738"/>
                  </a:cubicBezTo>
                  <a:cubicBezTo>
                    <a:pt x="3403" y="5671"/>
                    <a:pt x="3337" y="5571"/>
                    <a:pt x="3236" y="5538"/>
                  </a:cubicBezTo>
                  <a:cubicBezTo>
                    <a:pt x="3170" y="5505"/>
                    <a:pt x="3036" y="5471"/>
                    <a:pt x="2903" y="5471"/>
                  </a:cubicBezTo>
                  <a:lnTo>
                    <a:pt x="1535" y="5471"/>
                  </a:lnTo>
                  <a:lnTo>
                    <a:pt x="1535" y="1135"/>
                  </a:lnTo>
                  <a:lnTo>
                    <a:pt x="1535" y="701"/>
                  </a:lnTo>
                  <a:cubicBezTo>
                    <a:pt x="1535" y="534"/>
                    <a:pt x="1502" y="468"/>
                    <a:pt x="1435" y="334"/>
                  </a:cubicBezTo>
                  <a:cubicBezTo>
                    <a:pt x="1368" y="234"/>
                    <a:pt x="1302" y="167"/>
                    <a:pt x="1202" y="67"/>
                  </a:cubicBezTo>
                  <a:cubicBezTo>
                    <a:pt x="1068" y="34"/>
                    <a:pt x="935" y="1"/>
                    <a:pt x="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-1610975" y="3218575"/>
              <a:ext cx="112600" cy="175150"/>
            </a:xfrm>
            <a:custGeom>
              <a:avLst/>
              <a:gdLst/>
              <a:ahLst/>
              <a:cxnLst/>
              <a:rect l="l" t="t" r="r" b="b"/>
              <a:pathLst>
                <a:path w="4504" h="7006" extrusionOk="0">
                  <a:moveTo>
                    <a:pt x="2335" y="1235"/>
                  </a:moveTo>
                  <a:cubicBezTo>
                    <a:pt x="2502" y="1235"/>
                    <a:pt x="2636" y="1235"/>
                    <a:pt x="2702" y="1335"/>
                  </a:cubicBezTo>
                  <a:cubicBezTo>
                    <a:pt x="2802" y="1368"/>
                    <a:pt x="2869" y="1468"/>
                    <a:pt x="2936" y="1535"/>
                  </a:cubicBezTo>
                  <a:cubicBezTo>
                    <a:pt x="2969" y="1669"/>
                    <a:pt x="3002" y="1735"/>
                    <a:pt x="3002" y="1869"/>
                  </a:cubicBezTo>
                  <a:lnTo>
                    <a:pt x="3002" y="5071"/>
                  </a:lnTo>
                  <a:cubicBezTo>
                    <a:pt x="3002" y="5204"/>
                    <a:pt x="2969" y="5338"/>
                    <a:pt x="2936" y="5405"/>
                  </a:cubicBezTo>
                  <a:cubicBezTo>
                    <a:pt x="2869" y="5505"/>
                    <a:pt x="2802" y="5538"/>
                    <a:pt x="2702" y="5638"/>
                  </a:cubicBezTo>
                  <a:cubicBezTo>
                    <a:pt x="2636" y="5671"/>
                    <a:pt x="2502" y="5705"/>
                    <a:pt x="2335" y="5705"/>
                  </a:cubicBezTo>
                  <a:cubicBezTo>
                    <a:pt x="2169" y="5705"/>
                    <a:pt x="2035" y="5705"/>
                    <a:pt x="1968" y="5638"/>
                  </a:cubicBezTo>
                  <a:cubicBezTo>
                    <a:pt x="1868" y="5571"/>
                    <a:pt x="1802" y="5505"/>
                    <a:pt x="1768" y="5405"/>
                  </a:cubicBezTo>
                  <a:cubicBezTo>
                    <a:pt x="1735" y="5304"/>
                    <a:pt x="1668" y="5204"/>
                    <a:pt x="1668" y="5071"/>
                  </a:cubicBezTo>
                  <a:lnTo>
                    <a:pt x="1668" y="1869"/>
                  </a:lnTo>
                  <a:cubicBezTo>
                    <a:pt x="1668" y="1735"/>
                    <a:pt x="1702" y="1635"/>
                    <a:pt x="1768" y="1535"/>
                  </a:cubicBezTo>
                  <a:cubicBezTo>
                    <a:pt x="1802" y="1468"/>
                    <a:pt x="1868" y="1402"/>
                    <a:pt x="1968" y="1335"/>
                  </a:cubicBezTo>
                  <a:cubicBezTo>
                    <a:pt x="2035" y="1302"/>
                    <a:pt x="2169" y="1235"/>
                    <a:pt x="2335" y="1235"/>
                  </a:cubicBezTo>
                  <a:close/>
                  <a:moveTo>
                    <a:pt x="1902" y="1"/>
                  </a:moveTo>
                  <a:cubicBezTo>
                    <a:pt x="1735" y="1"/>
                    <a:pt x="1601" y="34"/>
                    <a:pt x="1435" y="67"/>
                  </a:cubicBezTo>
                  <a:cubicBezTo>
                    <a:pt x="1268" y="134"/>
                    <a:pt x="1101" y="201"/>
                    <a:pt x="934" y="301"/>
                  </a:cubicBezTo>
                  <a:cubicBezTo>
                    <a:pt x="768" y="368"/>
                    <a:pt x="601" y="468"/>
                    <a:pt x="467" y="634"/>
                  </a:cubicBezTo>
                  <a:cubicBezTo>
                    <a:pt x="334" y="735"/>
                    <a:pt x="200" y="968"/>
                    <a:pt x="134" y="1168"/>
                  </a:cubicBezTo>
                  <a:cubicBezTo>
                    <a:pt x="67" y="1368"/>
                    <a:pt x="0" y="1635"/>
                    <a:pt x="0" y="1969"/>
                  </a:cubicBezTo>
                  <a:lnTo>
                    <a:pt x="0" y="4904"/>
                  </a:lnTo>
                  <a:cubicBezTo>
                    <a:pt x="0" y="5238"/>
                    <a:pt x="67" y="5538"/>
                    <a:pt x="134" y="5738"/>
                  </a:cubicBezTo>
                  <a:cubicBezTo>
                    <a:pt x="200" y="6005"/>
                    <a:pt x="334" y="6172"/>
                    <a:pt x="467" y="6339"/>
                  </a:cubicBezTo>
                  <a:cubicBezTo>
                    <a:pt x="601" y="6505"/>
                    <a:pt x="768" y="6639"/>
                    <a:pt x="934" y="6705"/>
                  </a:cubicBezTo>
                  <a:cubicBezTo>
                    <a:pt x="1101" y="6806"/>
                    <a:pt x="1268" y="6872"/>
                    <a:pt x="1435" y="6906"/>
                  </a:cubicBezTo>
                  <a:cubicBezTo>
                    <a:pt x="1601" y="6939"/>
                    <a:pt x="1768" y="7006"/>
                    <a:pt x="1902" y="7006"/>
                  </a:cubicBezTo>
                  <a:lnTo>
                    <a:pt x="2636" y="7006"/>
                  </a:lnTo>
                  <a:cubicBezTo>
                    <a:pt x="2802" y="7006"/>
                    <a:pt x="2936" y="6972"/>
                    <a:pt x="3103" y="6906"/>
                  </a:cubicBezTo>
                  <a:cubicBezTo>
                    <a:pt x="3269" y="6872"/>
                    <a:pt x="3436" y="6806"/>
                    <a:pt x="3603" y="6705"/>
                  </a:cubicBezTo>
                  <a:cubicBezTo>
                    <a:pt x="3770" y="6639"/>
                    <a:pt x="3936" y="6505"/>
                    <a:pt x="4070" y="6339"/>
                  </a:cubicBezTo>
                  <a:cubicBezTo>
                    <a:pt x="4170" y="6172"/>
                    <a:pt x="4303" y="5972"/>
                    <a:pt x="4403" y="5738"/>
                  </a:cubicBezTo>
                  <a:cubicBezTo>
                    <a:pt x="4470" y="5505"/>
                    <a:pt x="4504" y="5238"/>
                    <a:pt x="4504" y="4904"/>
                  </a:cubicBezTo>
                  <a:lnTo>
                    <a:pt x="4504" y="1969"/>
                  </a:lnTo>
                  <a:cubicBezTo>
                    <a:pt x="4504" y="1669"/>
                    <a:pt x="4470" y="1368"/>
                    <a:pt x="4403" y="1168"/>
                  </a:cubicBezTo>
                  <a:cubicBezTo>
                    <a:pt x="4303" y="968"/>
                    <a:pt x="4170" y="735"/>
                    <a:pt x="4070" y="634"/>
                  </a:cubicBezTo>
                  <a:cubicBezTo>
                    <a:pt x="3936" y="501"/>
                    <a:pt x="3770" y="368"/>
                    <a:pt x="3603" y="301"/>
                  </a:cubicBezTo>
                  <a:cubicBezTo>
                    <a:pt x="3436" y="201"/>
                    <a:pt x="3269" y="134"/>
                    <a:pt x="3103" y="67"/>
                  </a:cubicBezTo>
                  <a:cubicBezTo>
                    <a:pt x="2936" y="34"/>
                    <a:pt x="2769" y="1"/>
                    <a:pt x="2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-1465875" y="3218575"/>
              <a:ext cx="112600" cy="176000"/>
            </a:xfrm>
            <a:custGeom>
              <a:avLst/>
              <a:gdLst/>
              <a:ahLst/>
              <a:cxnLst/>
              <a:rect l="l" t="t" r="r" b="b"/>
              <a:pathLst>
                <a:path w="4504" h="7040" extrusionOk="0">
                  <a:moveTo>
                    <a:pt x="2202" y="1135"/>
                  </a:moveTo>
                  <a:cubicBezTo>
                    <a:pt x="2369" y="1168"/>
                    <a:pt x="2502" y="1168"/>
                    <a:pt x="2636" y="1235"/>
                  </a:cubicBezTo>
                  <a:cubicBezTo>
                    <a:pt x="2702" y="1235"/>
                    <a:pt x="2736" y="1302"/>
                    <a:pt x="2802" y="1335"/>
                  </a:cubicBezTo>
                  <a:cubicBezTo>
                    <a:pt x="2836" y="1368"/>
                    <a:pt x="2869" y="1435"/>
                    <a:pt x="2903" y="1502"/>
                  </a:cubicBezTo>
                  <a:cubicBezTo>
                    <a:pt x="2969" y="1535"/>
                    <a:pt x="2969" y="1635"/>
                    <a:pt x="3003" y="1702"/>
                  </a:cubicBezTo>
                  <a:cubicBezTo>
                    <a:pt x="3036" y="1802"/>
                    <a:pt x="3036" y="1869"/>
                    <a:pt x="3036" y="2002"/>
                  </a:cubicBezTo>
                  <a:cubicBezTo>
                    <a:pt x="3036" y="2136"/>
                    <a:pt x="3003" y="2236"/>
                    <a:pt x="3003" y="2336"/>
                  </a:cubicBezTo>
                  <a:cubicBezTo>
                    <a:pt x="3003" y="2402"/>
                    <a:pt x="2969" y="2502"/>
                    <a:pt x="2903" y="2569"/>
                  </a:cubicBezTo>
                  <a:cubicBezTo>
                    <a:pt x="2869" y="2669"/>
                    <a:pt x="2836" y="2703"/>
                    <a:pt x="2802" y="2736"/>
                  </a:cubicBezTo>
                  <a:cubicBezTo>
                    <a:pt x="2736" y="2803"/>
                    <a:pt x="2669" y="2836"/>
                    <a:pt x="2636" y="2869"/>
                  </a:cubicBezTo>
                  <a:cubicBezTo>
                    <a:pt x="2502" y="2969"/>
                    <a:pt x="2335" y="3003"/>
                    <a:pt x="2169" y="3003"/>
                  </a:cubicBezTo>
                  <a:lnTo>
                    <a:pt x="2169" y="2969"/>
                  </a:lnTo>
                  <a:lnTo>
                    <a:pt x="1502" y="2969"/>
                  </a:lnTo>
                  <a:lnTo>
                    <a:pt x="1502" y="1135"/>
                  </a:lnTo>
                  <a:close/>
                  <a:moveTo>
                    <a:pt x="701" y="1"/>
                  </a:moveTo>
                  <a:cubicBezTo>
                    <a:pt x="534" y="1"/>
                    <a:pt x="367" y="1"/>
                    <a:pt x="301" y="67"/>
                  </a:cubicBezTo>
                  <a:cubicBezTo>
                    <a:pt x="201" y="134"/>
                    <a:pt x="134" y="201"/>
                    <a:pt x="67" y="334"/>
                  </a:cubicBezTo>
                  <a:cubicBezTo>
                    <a:pt x="34" y="468"/>
                    <a:pt x="0" y="568"/>
                    <a:pt x="0" y="701"/>
                  </a:cubicBezTo>
                  <a:lnTo>
                    <a:pt x="0" y="1135"/>
                  </a:lnTo>
                  <a:lnTo>
                    <a:pt x="34" y="1135"/>
                  </a:lnTo>
                  <a:lnTo>
                    <a:pt x="34" y="5838"/>
                  </a:lnTo>
                  <a:lnTo>
                    <a:pt x="34" y="6238"/>
                  </a:lnTo>
                  <a:cubicBezTo>
                    <a:pt x="34" y="6372"/>
                    <a:pt x="67" y="6505"/>
                    <a:pt x="134" y="6605"/>
                  </a:cubicBezTo>
                  <a:cubicBezTo>
                    <a:pt x="167" y="6705"/>
                    <a:pt x="234" y="6806"/>
                    <a:pt x="334" y="6872"/>
                  </a:cubicBezTo>
                  <a:cubicBezTo>
                    <a:pt x="401" y="6906"/>
                    <a:pt x="568" y="6939"/>
                    <a:pt x="734" y="6939"/>
                  </a:cubicBezTo>
                  <a:cubicBezTo>
                    <a:pt x="901" y="6939"/>
                    <a:pt x="1068" y="6906"/>
                    <a:pt x="1168" y="6872"/>
                  </a:cubicBezTo>
                  <a:cubicBezTo>
                    <a:pt x="1235" y="6839"/>
                    <a:pt x="1335" y="6739"/>
                    <a:pt x="1368" y="6605"/>
                  </a:cubicBezTo>
                  <a:cubicBezTo>
                    <a:pt x="1401" y="6505"/>
                    <a:pt x="1468" y="6372"/>
                    <a:pt x="1468" y="6238"/>
                  </a:cubicBezTo>
                  <a:lnTo>
                    <a:pt x="1468" y="5838"/>
                  </a:lnTo>
                  <a:lnTo>
                    <a:pt x="1468" y="4170"/>
                  </a:lnTo>
                  <a:lnTo>
                    <a:pt x="2002" y="4170"/>
                  </a:lnTo>
                  <a:cubicBezTo>
                    <a:pt x="2169" y="4170"/>
                    <a:pt x="2302" y="4204"/>
                    <a:pt x="2369" y="4237"/>
                  </a:cubicBezTo>
                  <a:cubicBezTo>
                    <a:pt x="2502" y="4304"/>
                    <a:pt x="2536" y="4337"/>
                    <a:pt x="2636" y="4437"/>
                  </a:cubicBezTo>
                  <a:cubicBezTo>
                    <a:pt x="2702" y="4571"/>
                    <a:pt x="2736" y="4671"/>
                    <a:pt x="2736" y="4771"/>
                  </a:cubicBezTo>
                  <a:cubicBezTo>
                    <a:pt x="2802" y="4904"/>
                    <a:pt x="2802" y="5071"/>
                    <a:pt x="2802" y="5204"/>
                  </a:cubicBezTo>
                  <a:lnTo>
                    <a:pt x="2802" y="6238"/>
                  </a:lnTo>
                  <a:cubicBezTo>
                    <a:pt x="2802" y="6372"/>
                    <a:pt x="2836" y="6505"/>
                    <a:pt x="2869" y="6572"/>
                  </a:cubicBezTo>
                  <a:cubicBezTo>
                    <a:pt x="2903" y="6672"/>
                    <a:pt x="3003" y="6739"/>
                    <a:pt x="3069" y="6839"/>
                  </a:cubicBezTo>
                  <a:cubicBezTo>
                    <a:pt x="3169" y="6906"/>
                    <a:pt x="3236" y="6939"/>
                    <a:pt x="3370" y="7006"/>
                  </a:cubicBezTo>
                  <a:cubicBezTo>
                    <a:pt x="3503" y="7039"/>
                    <a:pt x="3570" y="7039"/>
                    <a:pt x="3703" y="7039"/>
                  </a:cubicBezTo>
                  <a:cubicBezTo>
                    <a:pt x="3803" y="7039"/>
                    <a:pt x="3903" y="7039"/>
                    <a:pt x="4003" y="7006"/>
                  </a:cubicBezTo>
                  <a:lnTo>
                    <a:pt x="4237" y="6872"/>
                  </a:lnTo>
                  <a:cubicBezTo>
                    <a:pt x="4304" y="6806"/>
                    <a:pt x="4370" y="6739"/>
                    <a:pt x="4404" y="6672"/>
                  </a:cubicBezTo>
                  <a:cubicBezTo>
                    <a:pt x="4470" y="6572"/>
                    <a:pt x="4504" y="6505"/>
                    <a:pt x="4504" y="6372"/>
                  </a:cubicBezTo>
                  <a:lnTo>
                    <a:pt x="4504" y="6238"/>
                  </a:lnTo>
                  <a:cubicBezTo>
                    <a:pt x="4504" y="6205"/>
                    <a:pt x="4470" y="6105"/>
                    <a:pt x="4370" y="6038"/>
                  </a:cubicBezTo>
                  <a:cubicBezTo>
                    <a:pt x="4370" y="6005"/>
                    <a:pt x="4370" y="5972"/>
                    <a:pt x="4337" y="5972"/>
                  </a:cubicBezTo>
                  <a:cubicBezTo>
                    <a:pt x="4304" y="5972"/>
                    <a:pt x="4304" y="5905"/>
                    <a:pt x="4304" y="5872"/>
                  </a:cubicBezTo>
                  <a:lnTo>
                    <a:pt x="4304" y="5171"/>
                  </a:lnTo>
                  <a:cubicBezTo>
                    <a:pt x="4304" y="4904"/>
                    <a:pt x="4304" y="4737"/>
                    <a:pt x="4203" y="4571"/>
                  </a:cubicBezTo>
                  <a:cubicBezTo>
                    <a:pt x="4137" y="4404"/>
                    <a:pt x="4070" y="4304"/>
                    <a:pt x="3970" y="4170"/>
                  </a:cubicBezTo>
                  <a:cubicBezTo>
                    <a:pt x="3837" y="4037"/>
                    <a:pt x="3703" y="3903"/>
                    <a:pt x="3636" y="3870"/>
                  </a:cubicBezTo>
                  <a:cubicBezTo>
                    <a:pt x="3536" y="3837"/>
                    <a:pt x="3403" y="3737"/>
                    <a:pt x="3303" y="3703"/>
                  </a:cubicBezTo>
                  <a:cubicBezTo>
                    <a:pt x="3470" y="3670"/>
                    <a:pt x="3636" y="3570"/>
                    <a:pt x="3736" y="3503"/>
                  </a:cubicBezTo>
                  <a:cubicBezTo>
                    <a:pt x="3870" y="3403"/>
                    <a:pt x="4003" y="3303"/>
                    <a:pt x="4070" y="3203"/>
                  </a:cubicBezTo>
                  <a:cubicBezTo>
                    <a:pt x="4170" y="3070"/>
                    <a:pt x="4237" y="3003"/>
                    <a:pt x="4304" y="2869"/>
                  </a:cubicBezTo>
                  <a:cubicBezTo>
                    <a:pt x="4337" y="2736"/>
                    <a:pt x="4370" y="2636"/>
                    <a:pt x="4404" y="2536"/>
                  </a:cubicBezTo>
                  <a:cubicBezTo>
                    <a:pt x="4470" y="2402"/>
                    <a:pt x="4504" y="2336"/>
                    <a:pt x="4504" y="2236"/>
                  </a:cubicBezTo>
                  <a:lnTo>
                    <a:pt x="4504" y="2035"/>
                  </a:lnTo>
                  <a:cubicBezTo>
                    <a:pt x="4504" y="1802"/>
                    <a:pt x="4504" y="1535"/>
                    <a:pt x="4404" y="1368"/>
                  </a:cubicBezTo>
                  <a:cubicBezTo>
                    <a:pt x="4337" y="1202"/>
                    <a:pt x="4237" y="1001"/>
                    <a:pt x="4170" y="868"/>
                  </a:cubicBezTo>
                  <a:cubicBezTo>
                    <a:pt x="4070" y="701"/>
                    <a:pt x="4003" y="568"/>
                    <a:pt x="3837" y="501"/>
                  </a:cubicBezTo>
                  <a:cubicBezTo>
                    <a:pt x="3670" y="401"/>
                    <a:pt x="3536" y="334"/>
                    <a:pt x="3403" y="234"/>
                  </a:cubicBezTo>
                  <a:cubicBezTo>
                    <a:pt x="3069" y="134"/>
                    <a:pt x="2736" y="1"/>
                    <a:pt x="2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-1326600" y="3215250"/>
              <a:ext cx="95925" cy="172650"/>
            </a:xfrm>
            <a:custGeom>
              <a:avLst/>
              <a:gdLst/>
              <a:ahLst/>
              <a:cxnLst/>
              <a:rect l="l" t="t" r="r" b="b"/>
              <a:pathLst>
                <a:path w="3837" h="6906" extrusionOk="0">
                  <a:moveTo>
                    <a:pt x="734" y="0"/>
                  </a:moveTo>
                  <a:cubicBezTo>
                    <a:pt x="567" y="0"/>
                    <a:pt x="400" y="34"/>
                    <a:pt x="300" y="67"/>
                  </a:cubicBezTo>
                  <a:cubicBezTo>
                    <a:pt x="234" y="134"/>
                    <a:pt x="134" y="200"/>
                    <a:pt x="100" y="334"/>
                  </a:cubicBezTo>
                  <a:cubicBezTo>
                    <a:pt x="67" y="467"/>
                    <a:pt x="0" y="567"/>
                    <a:pt x="0" y="701"/>
                  </a:cubicBezTo>
                  <a:lnTo>
                    <a:pt x="0" y="1134"/>
                  </a:lnTo>
                  <a:lnTo>
                    <a:pt x="0" y="5804"/>
                  </a:lnTo>
                  <a:lnTo>
                    <a:pt x="0" y="6205"/>
                  </a:lnTo>
                  <a:cubicBezTo>
                    <a:pt x="0" y="6371"/>
                    <a:pt x="67" y="6472"/>
                    <a:pt x="100" y="6572"/>
                  </a:cubicBezTo>
                  <a:cubicBezTo>
                    <a:pt x="134" y="6672"/>
                    <a:pt x="234" y="6805"/>
                    <a:pt x="300" y="6838"/>
                  </a:cubicBezTo>
                  <a:cubicBezTo>
                    <a:pt x="400" y="6872"/>
                    <a:pt x="567" y="6905"/>
                    <a:pt x="734" y="6905"/>
                  </a:cubicBezTo>
                  <a:lnTo>
                    <a:pt x="3102" y="6905"/>
                  </a:lnTo>
                  <a:cubicBezTo>
                    <a:pt x="3236" y="6905"/>
                    <a:pt x="3403" y="6872"/>
                    <a:pt x="3469" y="6838"/>
                  </a:cubicBezTo>
                  <a:cubicBezTo>
                    <a:pt x="3569" y="6805"/>
                    <a:pt x="3636" y="6705"/>
                    <a:pt x="3736" y="6638"/>
                  </a:cubicBezTo>
                  <a:cubicBezTo>
                    <a:pt x="3803" y="6505"/>
                    <a:pt x="3836" y="6371"/>
                    <a:pt x="3836" y="6205"/>
                  </a:cubicBezTo>
                  <a:cubicBezTo>
                    <a:pt x="3836" y="6038"/>
                    <a:pt x="3836" y="5904"/>
                    <a:pt x="3769" y="5838"/>
                  </a:cubicBezTo>
                  <a:cubicBezTo>
                    <a:pt x="3736" y="5738"/>
                    <a:pt x="3636" y="5671"/>
                    <a:pt x="3503" y="5638"/>
                  </a:cubicBezTo>
                  <a:cubicBezTo>
                    <a:pt x="3403" y="5571"/>
                    <a:pt x="3302" y="5538"/>
                    <a:pt x="3136" y="5538"/>
                  </a:cubicBezTo>
                  <a:lnTo>
                    <a:pt x="1568" y="5538"/>
                  </a:lnTo>
                  <a:lnTo>
                    <a:pt x="1568" y="4137"/>
                  </a:lnTo>
                  <a:lnTo>
                    <a:pt x="2602" y="4137"/>
                  </a:lnTo>
                  <a:cubicBezTo>
                    <a:pt x="2769" y="4137"/>
                    <a:pt x="2902" y="4070"/>
                    <a:pt x="2969" y="4036"/>
                  </a:cubicBezTo>
                  <a:cubicBezTo>
                    <a:pt x="3069" y="4003"/>
                    <a:pt x="3136" y="3903"/>
                    <a:pt x="3236" y="3836"/>
                  </a:cubicBezTo>
                  <a:cubicBezTo>
                    <a:pt x="3269" y="3736"/>
                    <a:pt x="3302" y="3636"/>
                    <a:pt x="3302" y="3469"/>
                  </a:cubicBezTo>
                  <a:cubicBezTo>
                    <a:pt x="3302" y="3303"/>
                    <a:pt x="3302" y="3169"/>
                    <a:pt x="3236" y="3069"/>
                  </a:cubicBezTo>
                  <a:cubicBezTo>
                    <a:pt x="3169" y="3002"/>
                    <a:pt x="3069" y="2902"/>
                    <a:pt x="2969" y="2869"/>
                  </a:cubicBezTo>
                  <a:cubicBezTo>
                    <a:pt x="2835" y="2836"/>
                    <a:pt x="2769" y="2802"/>
                    <a:pt x="2602" y="2802"/>
                  </a:cubicBezTo>
                  <a:lnTo>
                    <a:pt x="1568" y="2802"/>
                  </a:lnTo>
                  <a:lnTo>
                    <a:pt x="1568" y="1468"/>
                  </a:lnTo>
                  <a:lnTo>
                    <a:pt x="3136" y="1468"/>
                  </a:lnTo>
                  <a:cubicBezTo>
                    <a:pt x="3269" y="1468"/>
                    <a:pt x="3403" y="1401"/>
                    <a:pt x="3503" y="1368"/>
                  </a:cubicBezTo>
                  <a:cubicBezTo>
                    <a:pt x="3603" y="1335"/>
                    <a:pt x="3669" y="1234"/>
                    <a:pt x="3769" y="1168"/>
                  </a:cubicBezTo>
                  <a:cubicBezTo>
                    <a:pt x="3803" y="1068"/>
                    <a:pt x="3836" y="968"/>
                    <a:pt x="3836" y="801"/>
                  </a:cubicBezTo>
                  <a:cubicBezTo>
                    <a:pt x="3836" y="634"/>
                    <a:pt x="3836" y="501"/>
                    <a:pt x="3769" y="401"/>
                  </a:cubicBezTo>
                  <a:cubicBezTo>
                    <a:pt x="3736" y="334"/>
                    <a:pt x="3636" y="267"/>
                    <a:pt x="3503" y="200"/>
                  </a:cubicBezTo>
                  <a:cubicBezTo>
                    <a:pt x="3403" y="167"/>
                    <a:pt x="3302" y="134"/>
                    <a:pt x="3136" y="134"/>
                  </a:cubicBezTo>
                  <a:lnTo>
                    <a:pt x="2735" y="134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-2095500" y="3436225"/>
              <a:ext cx="847300" cy="219350"/>
            </a:xfrm>
            <a:custGeom>
              <a:avLst/>
              <a:gdLst/>
              <a:ahLst/>
              <a:cxnLst/>
              <a:rect l="l" t="t" r="r" b="b"/>
              <a:pathLst>
                <a:path w="33892" h="8774" extrusionOk="0">
                  <a:moveTo>
                    <a:pt x="32924" y="3370"/>
                  </a:moveTo>
                  <a:cubicBezTo>
                    <a:pt x="33491" y="3370"/>
                    <a:pt x="33892" y="3804"/>
                    <a:pt x="33892" y="4337"/>
                  </a:cubicBezTo>
                  <a:cubicBezTo>
                    <a:pt x="33892" y="4871"/>
                    <a:pt x="33491" y="5305"/>
                    <a:pt x="32924" y="5305"/>
                  </a:cubicBezTo>
                  <a:lnTo>
                    <a:pt x="3003" y="5305"/>
                  </a:lnTo>
                  <a:lnTo>
                    <a:pt x="4571" y="7106"/>
                  </a:lnTo>
                  <a:cubicBezTo>
                    <a:pt x="4938" y="7473"/>
                    <a:pt x="4871" y="8107"/>
                    <a:pt x="4504" y="8440"/>
                  </a:cubicBezTo>
                  <a:cubicBezTo>
                    <a:pt x="4137" y="8774"/>
                    <a:pt x="3503" y="8707"/>
                    <a:pt x="3170" y="8340"/>
                  </a:cubicBezTo>
                  <a:lnTo>
                    <a:pt x="301" y="5038"/>
                  </a:lnTo>
                  <a:cubicBezTo>
                    <a:pt x="134" y="4871"/>
                    <a:pt x="1" y="4638"/>
                    <a:pt x="1" y="4371"/>
                  </a:cubicBezTo>
                  <a:cubicBezTo>
                    <a:pt x="1" y="4137"/>
                    <a:pt x="134" y="3870"/>
                    <a:pt x="301" y="3704"/>
                  </a:cubicBezTo>
                  <a:lnTo>
                    <a:pt x="3170" y="435"/>
                  </a:lnTo>
                  <a:cubicBezTo>
                    <a:pt x="3503" y="34"/>
                    <a:pt x="4137" y="1"/>
                    <a:pt x="4504" y="334"/>
                  </a:cubicBezTo>
                  <a:cubicBezTo>
                    <a:pt x="4871" y="668"/>
                    <a:pt x="4938" y="1302"/>
                    <a:pt x="4571" y="1669"/>
                  </a:cubicBezTo>
                  <a:lnTo>
                    <a:pt x="3003" y="3470"/>
                  </a:lnTo>
                  <a:lnTo>
                    <a:pt x="32924" y="3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-2557500" y="3182725"/>
              <a:ext cx="384475" cy="537900"/>
            </a:xfrm>
            <a:custGeom>
              <a:avLst/>
              <a:gdLst/>
              <a:ahLst/>
              <a:cxnLst/>
              <a:rect l="l" t="t" r="r" b="b"/>
              <a:pathLst>
                <a:path w="15379" h="21516" extrusionOk="0">
                  <a:moveTo>
                    <a:pt x="14711" y="4003"/>
                  </a:moveTo>
                  <a:cubicBezTo>
                    <a:pt x="14311" y="4837"/>
                    <a:pt x="13777" y="5471"/>
                    <a:pt x="13210" y="6171"/>
                  </a:cubicBezTo>
                  <a:cubicBezTo>
                    <a:pt x="11676" y="8073"/>
                    <a:pt x="10008" y="10108"/>
                    <a:pt x="11109" y="15945"/>
                  </a:cubicBezTo>
                  <a:cubicBezTo>
                    <a:pt x="11509" y="18280"/>
                    <a:pt x="10842" y="19815"/>
                    <a:pt x="9641" y="20648"/>
                  </a:cubicBezTo>
                  <a:cubicBezTo>
                    <a:pt x="8674" y="21316"/>
                    <a:pt x="7440" y="21516"/>
                    <a:pt x="6139" y="21316"/>
                  </a:cubicBezTo>
                  <a:cubicBezTo>
                    <a:pt x="4871" y="21115"/>
                    <a:pt x="3604" y="20482"/>
                    <a:pt x="2603" y="19481"/>
                  </a:cubicBezTo>
                  <a:cubicBezTo>
                    <a:pt x="868" y="17780"/>
                    <a:pt x="1" y="14978"/>
                    <a:pt x="1435" y="11275"/>
                  </a:cubicBezTo>
                  <a:cubicBezTo>
                    <a:pt x="2336" y="8940"/>
                    <a:pt x="3937" y="6472"/>
                    <a:pt x="5772" y="4504"/>
                  </a:cubicBezTo>
                  <a:cubicBezTo>
                    <a:pt x="7440" y="2736"/>
                    <a:pt x="9308" y="1268"/>
                    <a:pt x="11042" y="567"/>
                  </a:cubicBezTo>
                  <a:lnTo>
                    <a:pt x="11276" y="1235"/>
                  </a:lnTo>
                  <a:cubicBezTo>
                    <a:pt x="9641" y="1902"/>
                    <a:pt x="7873" y="3269"/>
                    <a:pt x="6305" y="4971"/>
                  </a:cubicBezTo>
                  <a:cubicBezTo>
                    <a:pt x="4538" y="6905"/>
                    <a:pt x="3003" y="9274"/>
                    <a:pt x="2136" y="11509"/>
                  </a:cubicBezTo>
                  <a:cubicBezTo>
                    <a:pt x="802" y="14911"/>
                    <a:pt x="1602" y="17446"/>
                    <a:pt x="3137" y="18981"/>
                  </a:cubicBezTo>
                  <a:cubicBezTo>
                    <a:pt x="4004" y="19848"/>
                    <a:pt x="5171" y="20448"/>
                    <a:pt x="6272" y="20615"/>
                  </a:cubicBezTo>
                  <a:cubicBezTo>
                    <a:pt x="7340" y="20782"/>
                    <a:pt x="8440" y="20615"/>
                    <a:pt x="9208" y="20081"/>
                  </a:cubicBezTo>
                  <a:cubicBezTo>
                    <a:pt x="10208" y="19414"/>
                    <a:pt x="10775" y="18080"/>
                    <a:pt x="10375" y="16078"/>
                  </a:cubicBezTo>
                  <a:cubicBezTo>
                    <a:pt x="9208" y="9941"/>
                    <a:pt x="11009" y="7739"/>
                    <a:pt x="12643" y="5738"/>
                  </a:cubicBezTo>
                  <a:cubicBezTo>
                    <a:pt x="13177" y="5037"/>
                    <a:pt x="13677" y="4437"/>
                    <a:pt x="14044" y="3670"/>
                  </a:cubicBezTo>
                  <a:cubicBezTo>
                    <a:pt x="14478" y="2902"/>
                    <a:pt x="14645" y="2269"/>
                    <a:pt x="14645" y="1802"/>
                  </a:cubicBezTo>
                  <a:cubicBezTo>
                    <a:pt x="14645" y="1468"/>
                    <a:pt x="14545" y="1235"/>
                    <a:pt x="14378" y="1068"/>
                  </a:cubicBezTo>
                  <a:cubicBezTo>
                    <a:pt x="14211" y="901"/>
                    <a:pt x="13978" y="768"/>
                    <a:pt x="13677" y="734"/>
                  </a:cubicBezTo>
                  <a:lnTo>
                    <a:pt x="13444" y="734"/>
                  </a:lnTo>
                  <a:cubicBezTo>
                    <a:pt x="13444" y="467"/>
                    <a:pt x="13511" y="234"/>
                    <a:pt x="13677" y="0"/>
                  </a:cubicBezTo>
                  <a:lnTo>
                    <a:pt x="13777" y="0"/>
                  </a:lnTo>
                  <a:cubicBezTo>
                    <a:pt x="14278" y="100"/>
                    <a:pt x="14645" y="267"/>
                    <a:pt x="14945" y="567"/>
                  </a:cubicBezTo>
                  <a:cubicBezTo>
                    <a:pt x="15212" y="834"/>
                    <a:pt x="15345" y="1268"/>
                    <a:pt x="15345" y="1768"/>
                  </a:cubicBezTo>
                  <a:cubicBezTo>
                    <a:pt x="15379" y="2402"/>
                    <a:pt x="15178" y="3136"/>
                    <a:pt x="14711" y="40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video-1660731905">
            <a:hlinkClick r:id="" action="ppaction://media"/>
            <a:extLst>
              <a:ext uri="{FF2B5EF4-FFF2-40B4-BE49-F238E27FC236}">
                <a16:creationId xmlns:a16="http://schemas.microsoft.com/office/drawing/2014/main" id="{A7196077-0904-ACB1-54A0-971E99ABB1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47" y="615747"/>
            <a:ext cx="1950236" cy="345504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4C1A75D-A0B9-FF26-CBBA-15761FE5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90" y="3114994"/>
            <a:ext cx="2637587" cy="19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obraziť zdrojový obrázok">
            <a:extLst>
              <a:ext uri="{FF2B5EF4-FFF2-40B4-BE49-F238E27FC236}">
                <a16:creationId xmlns:a16="http://schemas.microsoft.com/office/drawing/2014/main" id="{5FD74B0A-5018-9026-71C9-D21C46029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636" y="163201"/>
            <a:ext cx="1950236" cy="26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0" name="Google Shape;570;p42"/>
          <p:cNvSpPr/>
          <p:nvPr/>
        </p:nvSpPr>
        <p:spPr>
          <a:xfrm rot="20365376">
            <a:off x="8092490" y="2528113"/>
            <a:ext cx="947186" cy="25275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5EE64F2-5814-1CFB-4A33-8ED388B6F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0373" y="114282"/>
            <a:ext cx="1807862" cy="906291"/>
          </a:xfrm>
          <a:prstGeom prst="rect">
            <a:avLst/>
          </a:prstGeom>
        </p:spPr>
      </p:pic>
      <p:pic>
        <p:nvPicPr>
          <p:cNvPr id="2" name="Picture 2" descr="Otvoriť fotku">
            <a:extLst>
              <a:ext uri="{FF2B5EF4-FFF2-40B4-BE49-F238E27FC236}">
                <a16:creationId xmlns:a16="http://schemas.microsoft.com/office/drawing/2014/main" id="{EBC5F193-4D8F-A44D-84B9-8FED9D642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3225"/>
          <a:stretch/>
        </p:blipFill>
        <p:spPr bwMode="auto">
          <a:xfrm>
            <a:off x="5991545" y="1837830"/>
            <a:ext cx="1547344" cy="17995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5;p40">
            <a:extLst>
              <a:ext uri="{FF2B5EF4-FFF2-40B4-BE49-F238E27FC236}">
                <a16:creationId xmlns:a16="http://schemas.microsoft.com/office/drawing/2014/main" id="{E0EA478C-155C-7CEE-FD26-3280C100CD29}"/>
              </a:ext>
            </a:extLst>
          </p:cNvPr>
          <p:cNvSpPr/>
          <p:nvPr/>
        </p:nvSpPr>
        <p:spPr>
          <a:xfrm>
            <a:off x="2688774" y="661961"/>
            <a:ext cx="2842883" cy="118135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5" name="Google Shape;435;p40"/>
          <p:cNvSpPr/>
          <p:nvPr/>
        </p:nvSpPr>
        <p:spPr>
          <a:xfrm>
            <a:off x="5639284" y="3699727"/>
            <a:ext cx="3453915" cy="120818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>
                <a:solidFill>
                  <a:schemeClr val="accent5">
                    <a:lumMod val="50000"/>
                  </a:schemeClr>
                </a:solidFill>
                <a:effectLst/>
                <a:latin typeface="MarkWebPro"/>
              </a:rPr>
              <a:t>Našlo sa tu množstvo historických nálezov ako  napr. sekery či hlavice šípov, kresba zobrazujúca kozorožca nakresleného dreveným uhlím, dve lebky neandertálcov...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6" name="Google Shape;436;p40"/>
          <p:cNvSpPr/>
          <p:nvPr/>
        </p:nvSpPr>
        <p:spPr>
          <a:xfrm rot="-241879">
            <a:off x="5261588" y="3573405"/>
            <a:ext cx="947344" cy="2526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0"/>
          <p:cNvSpPr txBox="1">
            <a:spLocks noGrp="1"/>
          </p:cNvSpPr>
          <p:nvPr>
            <p:ph type="title"/>
          </p:nvPr>
        </p:nvSpPr>
        <p:spPr>
          <a:xfrm>
            <a:off x="720000" y="673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accent3"/>
                </a:solidFill>
              </a:rPr>
              <a:t>Jasky</a:t>
            </a:r>
            <a:r>
              <a:rPr lang="sk-SK" b="1" dirty="0">
                <a:solidFill>
                  <a:schemeClr val="accent3"/>
                </a:solidFill>
              </a:rPr>
              <a:t>ň</a:t>
            </a:r>
            <a:r>
              <a:rPr lang="sk-SK" dirty="0">
                <a:solidFill>
                  <a:schemeClr val="accent3"/>
                </a:solidFill>
              </a:rPr>
              <a:t>a </a:t>
            </a:r>
            <a:r>
              <a:rPr lang="sk-SK" dirty="0"/>
              <a:t>Sv. Michala</a:t>
            </a:r>
            <a:endParaRPr dirty="0"/>
          </a:p>
        </p:txBody>
      </p:sp>
      <p:sp>
        <p:nvSpPr>
          <p:cNvPr id="441" name="Google Shape;441;p40"/>
          <p:cNvSpPr txBox="1">
            <a:spLocks noGrp="1"/>
          </p:cNvSpPr>
          <p:nvPr>
            <p:ph type="body" idx="2"/>
          </p:nvPr>
        </p:nvSpPr>
        <p:spPr>
          <a:xfrm>
            <a:off x="2445785" y="529247"/>
            <a:ext cx="3193500" cy="15447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b="0" i="0" dirty="0">
                <a:solidFill>
                  <a:schemeClr val="accent5">
                    <a:lumMod val="50000"/>
                  </a:schemeClr>
                </a:solidFill>
                <a:effectLst/>
                <a:latin typeface="MarkWebPro"/>
              </a:rPr>
              <a:t>Najnavštevovanejšou zo 150 jaskýň Gibraltáru je jaskyňa Svätého Michala v nadmorskej výške cez 300 metrov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0" y="-25825"/>
            <a:ext cx="2581425" cy="1729575"/>
          </a:xfrm>
          <a:custGeom>
            <a:avLst/>
            <a:gdLst/>
            <a:ahLst/>
            <a:cxnLst/>
            <a:rect l="l" t="t" r="r" b="b"/>
            <a:pathLst>
              <a:path w="103257" h="69183" extrusionOk="0">
                <a:moveTo>
                  <a:pt x="103257" y="0"/>
                </a:moveTo>
                <a:cubicBezTo>
                  <a:pt x="98280" y="11619"/>
                  <a:pt x="80154" y="16747"/>
                  <a:pt x="67892" y="13682"/>
                </a:cubicBezTo>
                <a:cubicBezTo>
                  <a:pt x="62213" y="12262"/>
                  <a:pt x="56262" y="10343"/>
                  <a:pt x="51887" y="6454"/>
                </a:cubicBezTo>
                <a:cubicBezTo>
                  <a:pt x="50905" y="5581"/>
                  <a:pt x="48813" y="3939"/>
                  <a:pt x="49822" y="3098"/>
                </a:cubicBezTo>
                <a:cubicBezTo>
                  <a:pt x="55019" y="-1236"/>
                  <a:pt x="68030" y="13544"/>
                  <a:pt x="63245" y="18329"/>
                </a:cubicBezTo>
                <a:cubicBezTo>
                  <a:pt x="51085" y="30489"/>
                  <a:pt x="24053" y="17408"/>
                  <a:pt x="13165" y="30719"/>
                </a:cubicBezTo>
                <a:cubicBezTo>
                  <a:pt x="10838" y="33564"/>
                  <a:pt x="8887" y="37391"/>
                  <a:pt x="9293" y="41045"/>
                </a:cubicBezTo>
                <a:cubicBezTo>
                  <a:pt x="9883" y="46356"/>
                  <a:pt x="14378" y="51277"/>
                  <a:pt x="13423" y="56534"/>
                </a:cubicBezTo>
                <a:cubicBezTo>
                  <a:pt x="12595" y="61093"/>
                  <a:pt x="10275" y="66211"/>
                  <a:pt x="6195" y="68408"/>
                </a:cubicBezTo>
                <a:cubicBezTo>
                  <a:pt x="4363" y="69395"/>
                  <a:pt x="1974" y="68525"/>
                  <a:pt x="0" y="69183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4" name="video-1655580765">
            <a:hlinkClick r:id="" action="ppaction://media"/>
            <a:extLst>
              <a:ext uri="{FF2B5EF4-FFF2-40B4-BE49-F238E27FC236}">
                <a16:creationId xmlns:a16="http://schemas.microsoft.com/office/drawing/2014/main" id="{25B4AA1A-B4D9-7C1A-E7DE-A7D47431D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6575" y="265977"/>
            <a:ext cx="2069598" cy="3166651"/>
          </a:xfrm>
          <a:prstGeom prst="rect">
            <a:avLst/>
          </a:prstGeom>
        </p:spPr>
      </p:pic>
      <p:sp>
        <p:nvSpPr>
          <p:cNvPr id="2" name="Google Shape;435;p40">
            <a:extLst>
              <a:ext uri="{FF2B5EF4-FFF2-40B4-BE49-F238E27FC236}">
                <a16:creationId xmlns:a16="http://schemas.microsoft.com/office/drawing/2014/main" id="{3CE337EA-4C54-2C76-EFA6-CAB3A1516B87}"/>
              </a:ext>
            </a:extLst>
          </p:cNvPr>
          <p:cNvSpPr/>
          <p:nvPr/>
        </p:nvSpPr>
        <p:spPr>
          <a:xfrm>
            <a:off x="170143" y="3612388"/>
            <a:ext cx="2993971" cy="129551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>
                <a:solidFill>
                  <a:schemeClr val="accent5">
                    <a:lumMod val="50000"/>
                  </a:schemeClr>
                </a:solidFill>
                <a:effectLst/>
                <a:latin typeface="MarkWebPro"/>
              </a:rPr>
              <a:t>Počas </a:t>
            </a:r>
            <a:r>
              <a:rPr lang="sk-SK" dirty="0">
                <a:solidFill>
                  <a:schemeClr val="accent5">
                    <a:lumMod val="50000"/>
                  </a:schemeClr>
                </a:solidFill>
                <a:latin typeface="MarkWebPro"/>
              </a:rPr>
              <a:t>II.</a:t>
            </a:r>
            <a:r>
              <a:rPr lang="sk-SK" b="0" i="0" dirty="0">
                <a:solidFill>
                  <a:schemeClr val="accent5">
                    <a:lumMod val="50000"/>
                  </a:schemeClr>
                </a:solidFill>
                <a:effectLst/>
                <a:latin typeface="MarkWebPro"/>
              </a:rPr>
              <a:t> svetovej vojny bola v jaskyni zriadená pohotovostná nemocnica, no nikdy využitá nebola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9D838C-092C-67F2-D338-C598E291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3" y="265978"/>
            <a:ext cx="2137284" cy="30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36;p40">
            <a:extLst>
              <a:ext uri="{FF2B5EF4-FFF2-40B4-BE49-F238E27FC236}">
                <a16:creationId xmlns:a16="http://schemas.microsoft.com/office/drawing/2014/main" id="{8D473D24-F889-ADAE-4F58-5C496D8DD156}"/>
              </a:ext>
            </a:extLst>
          </p:cNvPr>
          <p:cNvSpPr/>
          <p:nvPr/>
        </p:nvSpPr>
        <p:spPr>
          <a:xfrm rot="332248">
            <a:off x="2455764" y="3554836"/>
            <a:ext cx="947344" cy="2526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1261EEF-5D4D-343D-7391-C21DE99F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11" y="2062154"/>
            <a:ext cx="2110254" cy="28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BF2CD-5A26-4398-CE6D-6420BA8FE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172" y="129049"/>
            <a:ext cx="5705495" cy="696141"/>
          </a:xfrm>
        </p:spPr>
        <p:txBody>
          <a:bodyPr/>
          <a:lstStyle/>
          <a:p>
            <a:r>
              <a:rPr lang="sk-SK" dirty="0" err="1"/>
              <a:t>Alcazaba</a:t>
            </a:r>
            <a:r>
              <a:rPr lang="sk-SK" dirty="0"/>
              <a:t> de </a:t>
            </a:r>
            <a:r>
              <a:rPr lang="sk-SK" dirty="0" err="1"/>
              <a:t>Málaga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3D4F16-67C9-C710-E640-BF25F51BA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8807" y="677757"/>
            <a:ext cx="4257679" cy="1488068"/>
          </a:xfrm>
        </p:spPr>
        <p:txBody>
          <a:bodyPr/>
          <a:lstStyle/>
          <a:p>
            <a:r>
              <a:rPr lang="sk-SK" dirty="0">
                <a:solidFill>
                  <a:srgbClr val="6D6D6D"/>
                </a:solidFill>
                <a:latin typeface="-apple-system"/>
              </a:rPr>
              <a:t>        </a:t>
            </a:r>
            <a:r>
              <a:rPr lang="sk-SK" dirty="0">
                <a:solidFill>
                  <a:schemeClr val="accent5">
                    <a:lumMod val="50000"/>
                  </a:schemeClr>
                </a:solidFill>
                <a:latin typeface="-apple-system"/>
              </a:rPr>
              <a:t>Zámok </a:t>
            </a:r>
            <a:r>
              <a:rPr lang="sk-SK" dirty="0" err="1">
                <a:solidFill>
                  <a:schemeClr val="accent5">
                    <a:lumMod val="50000"/>
                  </a:schemeClr>
                </a:solidFill>
                <a:latin typeface="-apple-system"/>
              </a:rPr>
              <a:t>Alcazaba</a:t>
            </a:r>
            <a:r>
              <a:rPr lang="sk-SK" dirty="0">
                <a:solidFill>
                  <a:schemeClr val="accent5">
                    <a:lumMod val="50000"/>
                  </a:schemeClr>
                </a:solidFill>
                <a:latin typeface="-apple-system"/>
              </a:rPr>
              <a:t> bol od svojho vzniku hlavným obranným a dozorným centrom mesta a prístavu</a:t>
            </a:r>
            <a:r>
              <a:rPr lang="sk-SK" dirty="0">
                <a:solidFill>
                  <a:srgbClr val="6D6D6D"/>
                </a:solidFill>
                <a:latin typeface="-apple-system"/>
              </a:rPr>
              <a:t>. </a:t>
            </a:r>
          </a:p>
          <a:p>
            <a:endParaRPr lang="sk-SK" dirty="0">
              <a:solidFill>
                <a:srgbClr val="6D6D6D"/>
              </a:solidFill>
              <a:latin typeface="-apple-system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5660B6-DF9E-3472-973D-02C8D7C2D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9"/>
          <a:stretch/>
        </p:blipFill>
        <p:spPr bwMode="auto">
          <a:xfrm>
            <a:off x="215590" y="2405058"/>
            <a:ext cx="2369807" cy="2605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35866001-9508-C8CC-10FF-459E6ABEC8BC}"/>
              </a:ext>
            </a:extLst>
          </p:cNvPr>
          <p:cNvSpPr/>
          <p:nvPr/>
        </p:nvSpPr>
        <p:spPr>
          <a:xfrm>
            <a:off x="6675863" y="59473"/>
            <a:ext cx="2252547" cy="5018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5A50ED5-EC1A-B5D5-5B36-25C501427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3"/>
          <a:stretch/>
        </p:blipFill>
        <p:spPr bwMode="auto">
          <a:xfrm>
            <a:off x="6741769" y="129049"/>
            <a:ext cx="2137264" cy="236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CA97373-C58D-22EC-280B-92321C971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0"/>
          <a:stretch/>
        </p:blipFill>
        <p:spPr bwMode="auto">
          <a:xfrm>
            <a:off x="6733503" y="2600033"/>
            <a:ext cx="2137264" cy="236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E255C02-94B0-5E7A-561D-D2BCFB048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0" y="737565"/>
            <a:ext cx="2419184" cy="1607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video-78c513ff-eeff-49a5-8138-6721dc8f3205-1661855845">
            <a:hlinkClick r:id="" action="ppaction://media"/>
            <a:extLst>
              <a:ext uri="{FF2B5EF4-FFF2-40B4-BE49-F238E27FC236}">
                <a16:creationId xmlns:a16="http://schemas.microsoft.com/office/drawing/2014/main" id="{2C41CABF-C501-FC3E-D874-22CE93665D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4625" y="1885255"/>
            <a:ext cx="1771964" cy="3082673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C329B851-05C8-8607-DE01-6ADCEBED3788}"/>
              </a:ext>
            </a:extLst>
          </p:cNvPr>
          <p:cNvSpPr txBox="1"/>
          <p:nvPr/>
        </p:nvSpPr>
        <p:spPr>
          <a:xfrm>
            <a:off x="4717215" y="1797941"/>
            <a:ext cx="19010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5">
                    <a:lumMod val="50000"/>
                  </a:schemeClr>
                </a:solidFill>
                <a:latin typeface="-apple-system"/>
              </a:rPr>
              <a:t>Vďaka svojej strategickej polohe sa stal jednou z najnedobytnejších pevností stredoveku.</a:t>
            </a:r>
          </a:p>
          <a:p>
            <a:endParaRPr lang="sk-SK" dirty="0"/>
          </a:p>
        </p:txBody>
      </p:sp>
      <p:pic>
        <p:nvPicPr>
          <p:cNvPr id="5122" name="Picture 2" descr="Nie je k dispozícii žiadny popis.">
            <a:extLst>
              <a:ext uri="{FF2B5EF4-FFF2-40B4-BE49-F238E27FC236}">
                <a16:creationId xmlns:a16="http://schemas.microsoft.com/office/drawing/2014/main" id="{A08B58AA-0058-31FA-1232-CF396D988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9" b="7891"/>
          <a:stretch/>
        </p:blipFill>
        <p:spPr bwMode="auto">
          <a:xfrm>
            <a:off x="4793933" y="3040380"/>
            <a:ext cx="1668780" cy="192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7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55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vel Influencer Portfolio by Slidesgo">
  <a:themeElements>
    <a:clrScheme name="Simple Light">
      <a:dk1>
        <a:srgbClr val="293B56"/>
      </a:dk1>
      <a:lt1>
        <a:srgbClr val="F0E7D2"/>
      </a:lt1>
      <a:dk2>
        <a:srgbClr val="FAF6EE"/>
      </a:dk2>
      <a:lt2>
        <a:srgbClr val="FFC35C"/>
      </a:lt2>
      <a:accent1>
        <a:srgbClr val="E7B9B5"/>
      </a:accent1>
      <a:accent2>
        <a:srgbClr val="AE8480"/>
      </a:accent2>
      <a:accent3>
        <a:srgbClr val="BD6459"/>
      </a:accent3>
      <a:accent4>
        <a:srgbClr val="90D3D0"/>
      </a:accent4>
      <a:accent5>
        <a:srgbClr val="6A90AB"/>
      </a:accent5>
      <a:accent6>
        <a:srgbClr val="5D3552"/>
      </a:accent6>
      <a:hlink>
        <a:srgbClr val="293B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269</Words>
  <Application>Microsoft Office PowerPoint</Application>
  <PresentationFormat>Prezentácia na obrazovke (16:9)</PresentationFormat>
  <Paragraphs>79</Paragraphs>
  <Slides>11</Slides>
  <Notes>8</Notes>
  <HiddenSlides>0</HiddenSlides>
  <MMClips>4</MMClips>
  <ScaleCrop>false</ScaleCrop>
  <HeadingPairs>
    <vt:vector size="6" baseType="variant">
      <vt:variant>
        <vt:lpstr>Použité písma</vt:lpstr>
      </vt:variant>
      <vt:variant>
        <vt:i4>12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24" baseType="lpstr">
      <vt:lpstr>-apple-system</vt:lpstr>
      <vt:lpstr>Arial</vt:lpstr>
      <vt:lpstr>Arial</vt:lpstr>
      <vt:lpstr>Catamaran</vt:lpstr>
      <vt:lpstr>Concert One</vt:lpstr>
      <vt:lpstr>Google Sans</vt:lpstr>
      <vt:lpstr>MarkWebPro</vt:lpstr>
      <vt:lpstr>Poppins</vt:lpstr>
      <vt:lpstr>Quicksand</vt:lpstr>
      <vt:lpstr>Quicksand Medium</vt:lpstr>
      <vt:lpstr>Tenor Sans</vt:lpstr>
      <vt:lpstr>Wingdings</vt:lpstr>
      <vt:lpstr>Travel Influencer Portfolio by Slidesgo</vt:lpstr>
      <vt:lpstr>Erasmus  Španielsko</vt:lpstr>
      <vt:lpstr>ÚVOD</vt:lpstr>
      <vt:lpstr>Cestovanie...                </vt:lpstr>
      <vt:lpstr> Ubytovanie</vt:lpstr>
      <vt:lpstr>Dni na praxi</vt:lpstr>
      <vt:lpstr>Spoznávanie mesta</vt:lpstr>
      <vt:lpstr>Gibraltár</vt:lpstr>
      <vt:lpstr>Jaskyňa Sv. Michala</vt:lpstr>
      <vt:lpstr>Alcazaba de Málaga</vt:lpstr>
      <vt:lpstr>Plaza de España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 Španielsko</dc:title>
  <dc:creator>HP27</dc:creator>
  <cp:lastModifiedBy>Vlasta Sokolová</cp:lastModifiedBy>
  <cp:revision>7</cp:revision>
  <dcterms:modified xsi:type="dcterms:W3CDTF">2022-11-21T20:47:16Z</dcterms:modified>
</cp:coreProperties>
</file>