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99208" y="17526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cs-CZ" noProof="0" dirty="0" smtClean="0"/>
              <a:t>Kliknutím lze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99661" y="421594"/>
            <a:ext cx="17145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grpSp>
        <p:nvGrpSpPr>
          <p:cNvPr id="3" name="Skupina 83"/>
          <p:cNvGrpSpPr>
            <a:grpSpLocks noChangeAspect="1"/>
          </p:cNvGrpSpPr>
          <p:nvPr/>
        </p:nvGrpSpPr>
        <p:grpSpPr>
          <a:xfrm rot="16200000" flipV="1">
            <a:off x="-425972" y="1653786"/>
            <a:ext cx="5053664" cy="3308889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97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7"/>
          </p:nvPr>
        </p:nvSpPr>
        <p:spPr>
          <a:xfrm>
            <a:off x="630596" y="1020193"/>
            <a:ext cx="291465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grpSp>
        <p:nvGrpSpPr>
          <p:cNvPr id="4" name="Skupina 97"/>
          <p:cNvGrpSpPr/>
          <p:nvPr/>
        </p:nvGrpSpPr>
        <p:grpSpPr>
          <a:xfrm>
            <a:off x="3991867" y="319177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0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11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4160085" y="529603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grpSp>
        <p:nvGrpSpPr>
          <p:cNvPr id="5" name="Skupina 111"/>
          <p:cNvGrpSpPr/>
          <p:nvPr/>
        </p:nvGrpSpPr>
        <p:grpSpPr>
          <a:xfrm>
            <a:off x="3991867" y="3245640"/>
            <a:ext cx="2542205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125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9"/>
          </p:nvPr>
        </p:nvSpPr>
        <p:spPr>
          <a:xfrm>
            <a:off x="4160085" y="3456066"/>
            <a:ext cx="2245025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sp>
        <p:nvSpPr>
          <p:cNvPr id="126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6799661" y="2484993"/>
            <a:ext cx="17145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33799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460" y="914400"/>
            <a:ext cx="462915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5633799" y="3555524"/>
            <a:ext cx="288036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798910" y="6019801"/>
            <a:ext cx="571500" cy="228600"/>
          </a:xfrm>
        </p:spPr>
        <p:txBody>
          <a:bodyPr rtlCol="0"/>
          <a:lstStyle>
            <a:lvl1pPr algn="l" rtl="0">
              <a:defRPr/>
            </a:lvl1pPr>
          </a:lstStyle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056708" y="6019801"/>
            <a:ext cx="1047195" cy="228600"/>
          </a:xfrm>
        </p:spPr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288036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grpSp>
        <p:nvGrpSpPr>
          <p:cNvPr id="8" name="Skupina 7"/>
          <p:cNvGrpSpPr/>
          <p:nvPr/>
        </p:nvGrpSpPr>
        <p:grpSpPr>
          <a:xfrm>
            <a:off x="446659" y="781399"/>
            <a:ext cx="4825049" cy="5053665"/>
            <a:chOff x="5162444" y="781398"/>
            <a:chExt cx="6433398" cy="5053665"/>
          </a:xfrm>
        </p:grpSpPr>
        <p:sp>
          <p:nvSpPr>
            <p:cNvPr id="9" name="Vol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" name="Vol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l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  <p:sp>
            <p:nvSpPr>
              <p:cNvPr id="21" name="Vol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cs-CZ" noProof="0" dirty="0"/>
              </a:p>
            </p:txBody>
          </p:sp>
        </p:grpSp>
        <p:sp>
          <p:nvSpPr>
            <p:cNvPr id="12" name="Vol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" name="Zástupný symbol obrázku 2" descr="Prázdný zástupný symbol pro přidání obrázku Klikněte na zástupný symbol a vyberte obrázek, který chcete přidat."/>
          <p:cNvSpPr>
            <a:spLocks noGrp="1"/>
          </p:cNvSpPr>
          <p:nvPr>
            <p:ph type="pic" idx="1"/>
          </p:nvPr>
        </p:nvSpPr>
        <p:spPr>
          <a:xfrm>
            <a:off x="627460" y="1031195"/>
            <a:ext cx="44577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5619668" y="3555522"/>
            <a:ext cx="288036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218202" y="304800"/>
            <a:ext cx="1297148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0" y="304800"/>
            <a:ext cx="6475253" cy="5676900"/>
          </a:xfrm>
        </p:spPr>
        <p:txBody>
          <a:bodyPr vert="eaVert"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403ABC28-0ADF-4A6D-AD90-A47119492EE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99210" y="1828800"/>
            <a:ext cx="51435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3199207" y="3733800"/>
            <a:ext cx="51435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798909" y="1825625"/>
            <a:ext cx="3715941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713561" cy="4187952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 hasCustomPrompt="1"/>
          </p:nvPr>
        </p:nvSpPr>
        <p:spPr>
          <a:xfrm>
            <a:off x="802386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802386" y="2505076"/>
            <a:ext cx="3717036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81163"/>
            <a:ext cx="3717036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29150" y="2505076"/>
            <a:ext cx="3717036" cy="3476625"/>
          </a:xfrm>
        </p:spPr>
        <p:txBody>
          <a:bodyPr rtlCol="0"/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va obrázky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8909" y="304799"/>
            <a:ext cx="75438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grpSp>
        <p:nvGrpSpPr>
          <p:cNvPr id="3" name="Skupina 8"/>
          <p:cNvGrpSpPr/>
          <p:nvPr/>
        </p:nvGrpSpPr>
        <p:grpSpPr>
          <a:xfrm>
            <a:off x="789317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1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2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3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4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5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6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7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8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9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0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1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6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7"/>
          </p:nvPr>
        </p:nvSpPr>
        <p:spPr>
          <a:xfrm>
            <a:off x="948771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sp>
        <p:nvSpPr>
          <p:cNvPr id="39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789317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4" name="Skupina 21"/>
          <p:cNvGrpSpPr/>
          <p:nvPr/>
        </p:nvGrpSpPr>
        <p:grpSpPr>
          <a:xfrm>
            <a:off x="5072334" y="1733550"/>
            <a:ext cx="3270377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2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3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37" name="Zástupný symbol obrázku 33" descr="Prázdný zástupný symbol pro přidání obrázku Klikněte na zástupný symbol a vyberte obrázek, který chcete přidat."/>
          <p:cNvSpPr>
            <a:spLocks noGrp="1" noChangeAspect="1"/>
          </p:cNvSpPr>
          <p:nvPr>
            <p:ph type="pic" sz="quarter" idx="18"/>
          </p:nvPr>
        </p:nvSpPr>
        <p:spPr>
          <a:xfrm>
            <a:off x="5231788" y="1900210"/>
            <a:ext cx="2951652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sp>
        <p:nvSpPr>
          <p:cNvPr id="40" name="Zástupný symbol pro text 3"/>
          <p:cNvSpPr>
            <a:spLocks noGrp="1"/>
          </p:cNvSpPr>
          <p:nvPr>
            <p:ph type="body" sz="half" idx="19" hasCustomPrompt="1"/>
          </p:nvPr>
        </p:nvSpPr>
        <p:spPr>
          <a:xfrm>
            <a:off x="5057181" y="4935990"/>
            <a:ext cx="3276735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ři obrázky s titul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k-SK" smtClean="0"/>
              <a:t>Kliknite sem a upravte štýl predlohy nadpisov.</a:t>
            </a:r>
            <a:endParaRPr lang="cs-CZ" noProof="0" dirty="0"/>
          </a:p>
        </p:txBody>
      </p:sp>
      <p:grpSp>
        <p:nvGrpSpPr>
          <p:cNvPr id="3" name="Skupina 51"/>
          <p:cNvGrpSpPr>
            <a:grpSpLocks noChangeAspect="1"/>
          </p:cNvGrpSpPr>
          <p:nvPr/>
        </p:nvGrpSpPr>
        <p:grpSpPr>
          <a:xfrm rot="5400000">
            <a:off x="393436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4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5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6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7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8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59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0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1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2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3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64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9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9"/>
          </p:nvPr>
        </p:nvSpPr>
        <p:spPr>
          <a:xfrm>
            <a:off x="936876" y="1824285"/>
            <a:ext cx="2036467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sp>
        <p:nvSpPr>
          <p:cNvPr id="81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926409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4" name="Skupina 83"/>
          <p:cNvGrpSpPr>
            <a:grpSpLocks noChangeAspect="1"/>
          </p:cNvGrpSpPr>
          <p:nvPr/>
        </p:nvGrpSpPr>
        <p:grpSpPr>
          <a:xfrm rot="5400000">
            <a:off x="2997433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6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7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8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89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0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1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2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3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4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5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6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78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18"/>
          </p:nvPr>
        </p:nvSpPr>
        <p:spPr>
          <a:xfrm>
            <a:off x="3540693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sp>
        <p:nvSpPr>
          <p:cNvPr id="82" name="Zástupný symbol pro text 3"/>
          <p:cNvSpPr>
            <a:spLocks noGrp="1"/>
          </p:cNvSpPr>
          <p:nvPr>
            <p:ph type="body" sz="half" idx="21" hasCustomPrompt="1"/>
          </p:nvPr>
        </p:nvSpPr>
        <p:spPr>
          <a:xfrm>
            <a:off x="3530406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grpSp>
        <p:nvGrpSpPr>
          <p:cNvPr id="5" name="Skupina 96"/>
          <p:cNvGrpSpPr>
            <a:grpSpLocks noChangeAspect="1"/>
          </p:cNvGrpSpPr>
          <p:nvPr/>
        </p:nvGrpSpPr>
        <p:grpSpPr>
          <a:xfrm rot="5400000">
            <a:off x="5623839" y="2064321"/>
            <a:ext cx="3123347" cy="231729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l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99" name="Vol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0" name="Vol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1" name="Vol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2" name="Vol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3" name="Vol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4" name="Vol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5" name="Vol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6" name="Vol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7" name="Vol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8" name="Vol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  <p:sp>
          <p:nvSpPr>
            <p:cNvPr id="109" name="Vol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cs-CZ" noProof="0" dirty="0"/>
            </a:p>
          </p:txBody>
        </p:sp>
      </p:grpSp>
      <p:sp>
        <p:nvSpPr>
          <p:cNvPr id="80" name="Zástupný symbol obrázku 33" descr="Prázdný zástupný symbol pro přidání obrázku Klikněte na zástupný symbol a vyberte obrázek, který chcete přidat."/>
          <p:cNvSpPr>
            <a:spLocks noGrp="1"/>
          </p:cNvSpPr>
          <p:nvPr>
            <p:ph type="pic" sz="quarter" idx="20"/>
          </p:nvPr>
        </p:nvSpPr>
        <p:spPr>
          <a:xfrm>
            <a:off x="6167099" y="1824285"/>
            <a:ext cx="2036826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 noProof="0" smtClean="0"/>
              <a:t>Ak chcete pridať obrázok, kliknite na ikonu</a:t>
            </a:r>
            <a:endParaRPr lang="cs-CZ" noProof="0" dirty="0"/>
          </a:p>
        </p:txBody>
      </p:sp>
      <p:sp>
        <p:nvSpPr>
          <p:cNvPr id="83" name="Zástupný symbol pro text 3"/>
          <p:cNvSpPr>
            <a:spLocks noGrp="1"/>
          </p:cNvSpPr>
          <p:nvPr>
            <p:ph type="body" sz="half" idx="22" hasCustomPrompt="1"/>
          </p:nvPr>
        </p:nvSpPr>
        <p:spPr>
          <a:xfrm>
            <a:off x="6156812" y="4947405"/>
            <a:ext cx="20574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cs-CZ" noProof="0" dirty="0" smtClean="0"/>
              <a:t>Upravit styly předlohy textu.</a:t>
            </a:r>
            <a:endParaRPr lang="cs-CZ" noProof="0" dirty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es-E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798909" y="304800"/>
            <a:ext cx="75438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-CZ" dirty="0" smtClean="0"/>
              <a:t>Kliknutím lze upravit styl.</a:t>
            </a:r>
            <a:endParaRPr lang="cs-CZ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8911" y="1752600"/>
            <a:ext cx="75438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cs-CZ" noProof="0" dirty="0" smtClean="0"/>
              <a:t>Upravit styly předlohy textu.</a:t>
            </a:r>
          </a:p>
          <a:p>
            <a:pPr lvl="1" rtl="0"/>
            <a:r>
              <a:rPr lang="cs-CZ" noProof="0" dirty="0" smtClean="0"/>
              <a:t>Druhá úroveň</a:t>
            </a:r>
          </a:p>
          <a:p>
            <a:pPr lvl="2" rtl="0"/>
            <a:r>
              <a:rPr lang="cs-CZ" noProof="0" dirty="0" smtClean="0"/>
              <a:t>Třetí úroveň</a:t>
            </a:r>
          </a:p>
          <a:p>
            <a:pPr lvl="3" rtl="0"/>
            <a:r>
              <a:rPr lang="cs-CZ" noProof="0" dirty="0" smtClean="0"/>
              <a:t>Čtvrtá úroveň</a:t>
            </a:r>
          </a:p>
          <a:p>
            <a:pPr lvl="4" rtl="0"/>
            <a:r>
              <a:rPr lang="cs-CZ" noProof="0" dirty="0" smtClean="0"/>
              <a:t>Pátá úroveň</a:t>
            </a:r>
            <a:endParaRPr lang="cs-CZ" noProof="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98910" y="6019801"/>
            <a:ext cx="5715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fld id="{B35AEAFA-3E90-4C62-AAC4-DDE17A96E290}" type="slidenum">
              <a:rPr lang="es-ES" smtClean="0"/>
              <a:pPr/>
              <a:t>‹#›</a:t>
            </a:fld>
            <a:endParaRPr lang="es-E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484710" y="6019801"/>
            <a:ext cx="44577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056708" y="6019801"/>
            <a:ext cx="104719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sk-SK" dirty="0" smtClean="0"/>
              <a:t>Spoločenstvo organizmov a ekosystém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3128796" cy="1378573"/>
          </a:xfrm>
        </p:spPr>
        <p:txBody>
          <a:bodyPr anchor="t" anchorCtr="0"/>
          <a:lstStyle/>
          <a:p>
            <a:r>
              <a:rPr lang="sk-SK" dirty="0" smtClean="0"/>
              <a:t>Spoločenstvo rastlín</a:t>
            </a:r>
            <a:endParaRPr lang="sk-SK" dirty="0"/>
          </a:p>
        </p:txBody>
      </p:sp>
      <p:pic>
        <p:nvPicPr>
          <p:cNvPr id="5" name="Zástupný symbol obrázka 4" descr="fytocenóz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170" r="12170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619668" y="2708920"/>
            <a:ext cx="2880360" cy="3015119"/>
          </a:xfrm>
        </p:spPr>
        <p:txBody>
          <a:bodyPr>
            <a:normAutofit/>
          </a:bodyPr>
          <a:lstStyle/>
          <a:p>
            <a:r>
              <a:rPr lang="sk-SK" sz="2400" dirty="0" smtClean="0"/>
              <a:t>Tvoria ho rastliny žijúce na jednom území.</a:t>
            </a:r>
            <a:endParaRPr lang="sk-SK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619668" y="1330347"/>
            <a:ext cx="3200804" cy="2103120"/>
          </a:xfrm>
        </p:spPr>
        <p:txBody>
          <a:bodyPr anchor="t" anchorCtr="0"/>
          <a:lstStyle/>
          <a:p>
            <a:r>
              <a:rPr lang="sk-SK" dirty="0" smtClean="0"/>
              <a:t>Spoločenstvo živočíchov</a:t>
            </a:r>
            <a:endParaRPr lang="sk-SK" dirty="0"/>
          </a:p>
        </p:txBody>
      </p:sp>
      <p:pic>
        <p:nvPicPr>
          <p:cNvPr id="8" name="Zástupný symbol obrázka 7" descr="zoocenóza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340768"/>
            <a:ext cx="4824536" cy="383964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5652120" y="2564904"/>
            <a:ext cx="2880360" cy="2168517"/>
          </a:xfrm>
        </p:spPr>
        <p:txBody>
          <a:bodyPr>
            <a:normAutofit/>
          </a:bodyPr>
          <a:lstStyle/>
          <a:p>
            <a:r>
              <a:rPr lang="sk-SK" sz="2400" dirty="0" smtClean="0"/>
              <a:t>Tvoria ho živočíchy žijúce na jednom území.</a:t>
            </a:r>
            <a:endParaRPr lang="sk-SK"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Spoločenstvá spolu s neživými  prírodninami tvoria </a:t>
            </a:r>
            <a:r>
              <a:rPr lang="sk-SK" b="1" dirty="0" smtClean="0"/>
              <a:t>ekosystém</a:t>
            </a:r>
            <a:endParaRPr lang="sk-SK" b="1" dirty="0"/>
          </a:p>
        </p:txBody>
      </p:sp>
      <p:pic>
        <p:nvPicPr>
          <p:cNvPr id="3" name="Obrázok 2" descr="fytocenóz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7" y="1555438"/>
            <a:ext cx="5760640" cy="4470199"/>
          </a:xfrm>
          <a:prstGeom prst="rect">
            <a:avLst/>
          </a:prstGeom>
        </p:spPr>
      </p:pic>
      <p:pic>
        <p:nvPicPr>
          <p:cNvPr id="4" name="Obrázok 3" descr="zoocenóz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2708920"/>
            <a:ext cx="3219900" cy="2562583"/>
          </a:xfrm>
          <a:prstGeom prst="rect">
            <a:avLst/>
          </a:prstGeom>
        </p:spPr>
      </p:pic>
      <p:pic>
        <p:nvPicPr>
          <p:cNvPr id="6" name="Obrázok 5" descr="neživá prírod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484784"/>
            <a:ext cx="5925729" cy="45983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Ekosystémy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k-SK" b="1" dirty="0" smtClean="0"/>
              <a:t>Prírodné</a:t>
            </a:r>
            <a:r>
              <a:rPr lang="sk-SK" dirty="0" smtClean="0"/>
              <a:t> – človek do nich zasahuje len veľmi málo</a:t>
            </a:r>
            <a:endParaRPr lang="sk-SK" dirty="0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k-SK" b="1" dirty="0" smtClean="0"/>
              <a:t>Umelé </a:t>
            </a:r>
            <a:r>
              <a:rPr lang="sk-SK" dirty="0" smtClean="0"/>
              <a:t>– vytvoril ich človek a podstatne ich ovplyvňuje svojou činnosťou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Prírodné ekosystémy</a:t>
            </a:r>
            <a:endParaRPr lang="sk-SK" dirty="0"/>
          </a:p>
        </p:txBody>
      </p:sp>
      <p:pic>
        <p:nvPicPr>
          <p:cNvPr id="9" name="Zástupný symbol obrázka 8" descr="Les vzpominek 08.jpg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l="25548" r="25548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 anchor="ctr" anchorCtr="1"/>
          <a:lstStyle/>
          <a:p>
            <a:r>
              <a:rPr lang="sk-SK" dirty="0" smtClean="0"/>
              <a:t>Les</a:t>
            </a:r>
            <a:endParaRPr lang="sk-SK" dirty="0"/>
          </a:p>
        </p:txBody>
      </p:sp>
      <p:pic>
        <p:nvPicPr>
          <p:cNvPr id="10" name="Zástupný symbol obrázka 9" descr="jazero,-skaly,-kopce,-oblaky-161592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29369" r="29369"/>
          <a:stretch>
            <a:fillRect/>
          </a:stretch>
        </p:blipFill>
        <p:spPr/>
      </p:pic>
      <p:sp>
        <p:nvSpPr>
          <p:cNvPr id="6" name="Zástupný symbol textu 5"/>
          <p:cNvSpPr>
            <a:spLocks noGrp="1"/>
          </p:cNvSpPr>
          <p:nvPr>
            <p:ph type="body" sz="half" idx="21"/>
          </p:nvPr>
        </p:nvSpPr>
        <p:spPr/>
        <p:txBody>
          <a:bodyPr anchor="ctr" anchorCtr="1"/>
          <a:lstStyle/>
          <a:p>
            <a:r>
              <a:rPr lang="sk-SK" dirty="0" smtClean="0"/>
              <a:t>Jazero</a:t>
            </a:r>
            <a:endParaRPr lang="sk-SK" dirty="0"/>
          </a:p>
        </p:txBody>
      </p:sp>
      <p:pic>
        <p:nvPicPr>
          <p:cNvPr id="11" name="Zástupný symbol obrázka 10" descr="11794338.jpg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/>
          <a:srcRect l="24380" r="24380"/>
          <a:stretch>
            <a:fillRect/>
          </a:stretch>
        </p:blipFill>
        <p:spPr/>
      </p:pic>
      <p:sp>
        <p:nvSpPr>
          <p:cNvPr id="8" name="Zástupný symbol textu 7"/>
          <p:cNvSpPr>
            <a:spLocks noGrp="1"/>
          </p:cNvSpPr>
          <p:nvPr>
            <p:ph type="body" sz="half" idx="22"/>
          </p:nvPr>
        </p:nvSpPr>
        <p:spPr/>
        <p:txBody>
          <a:bodyPr anchor="ctr" anchorCtr="1"/>
          <a:lstStyle/>
          <a:p>
            <a:r>
              <a:rPr lang="sk-SK" dirty="0" smtClean="0"/>
              <a:t>Lúka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Umelé ekosystémy</a:t>
            </a:r>
            <a:endParaRPr lang="sk-SK" dirty="0"/>
          </a:p>
        </p:txBody>
      </p:sp>
      <p:pic>
        <p:nvPicPr>
          <p:cNvPr id="9" name="Zástupný symbol obrázka 8" descr="Cloudy_sky_1.jpg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/>
          <a:srcRect l="25572" r="25572"/>
          <a:stretch>
            <a:fillRect/>
          </a:stretch>
        </p:blipFill>
        <p:spPr/>
      </p:pic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 anchor="ctr" anchorCtr="1"/>
          <a:lstStyle/>
          <a:p>
            <a:r>
              <a:rPr lang="sk-SK" dirty="0" smtClean="0"/>
              <a:t>Pole</a:t>
            </a:r>
            <a:endParaRPr lang="sk-SK" dirty="0"/>
          </a:p>
        </p:txBody>
      </p:sp>
      <p:pic>
        <p:nvPicPr>
          <p:cNvPr id="10" name="Zástupný symbol obrázka 9" descr="francuzska_zahrada_b_cb0b20345bc8a706.jpg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/>
          <a:srcRect l="22906" r="22906"/>
          <a:stretch>
            <a:fillRect/>
          </a:stretch>
        </p:blipFill>
        <p:spPr/>
      </p:pic>
      <p:sp>
        <p:nvSpPr>
          <p:cNvPr id="6" name="Zástupný symbol textu 5"/>
          <p:cNvSpPr>
            <a:spLocks noGrp="1"/>
          </p:cNvSpPr>
          <p:nvPr>
            <p:ph type="body" sz="half" idx="21"/>
          </p:nvPr>
        </p:nvSpPr>
        <p:spPr/>
        <p:txBody>
          <a:bodyPr anchor="ctr" anchorCtr="1"/>
          <a:lstStyle/>
          <a:p>
            <a:r>
              <a:rPr lang="sk-SK" dirty="0" smtClean="0"/>
              <a:t>Park</a:t>
            </a:r>
            <a:endParaRPr lang="sk-SK" dirty="0"/>
          </a:p>
        </p:txBody>
      </p:sp>
      <p:pic>
        <p:nvPicPr>
          <p:cNvPr id="11" name="Zástupný symbol obrázka 10" descr="2494388_7e758962.jpg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/>
          <a:srcRect l="22491" r="22491"/>
          <a:stretch>
            <a:fillRect/>
          </a:stretch>
        </p:blipFill>
        <p:spPr/>
      </p:pic>
      <p:sp>
        <p:nvSpPr>
          <p:cNvPr id="8" name="Zástupný symbol textu 7"/>
          <p:cNvSpPr>
            <a:spLocks noGrp="1"/>
          </p:cNvSpPr>
          <p:nvPr>
            <p:ph type="body" sz="half" idx="22"/>
          </p:nvPr>
        </p:nvSpPr>
        <p:spPr/>
        <p:txBody>
          <a:bodyPr anchor="ctr" anchorCtr="1"/>
          <a:lstStyle/>
          <a:p>
            <a:r>
              <a:rPr lang="sk-SK" dirty="0" smtClean="0"/>
              <a:t>Záhrada</a:t>
            </a:r>
            <a:endParaRPr lang="sk-SK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dirty="0" smtClean="0"/>
              <a:t>Ďakujem za pozornosť</a:t>
            </a:r>
            <a:endParaRPr lang="sk-SK" dirty="0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algn="ctr"/>
            <a:r>
              <a:rPr lang="sk-SK" sz="9600" dirty="0" smtClean="0">
                <a:sym typeface="Wingdings" pitchFamily="2" charset="2"/>
              </a:rPr>
              <a:t></a:t>
            </a:r>
            <a:endParaRPr lang="sk-SK" sz="9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Rozložení nadpisu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31_TF03431377_TF03431377.potx" id="{95E6A534-C542-444F-91A2-47F4DA54D7B7}" vid="{458BD4AE-97DC-420A-84D2-31D039AE198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Rozložení nadpisu</Template>
  <TotalTime>102</TotalTime>
  <Words>66</Words>
  <Application>Microsoft Office PowerPoint</Application>
  <PresentationFormat>Prezentácia na obrazovke (4:3)</PresentationFormat>
  <Paragraphs>19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2" baseType="lpstr">
      <vt:lpstr>Arial</vt:lpstr>
      <vt:lpstr>Segoe Print</vt:lpstr>
      <vt:lpstr>Wingdings</vt:lpstr>
      <vt:lpstr>Rozložení nadpisu</vt:lpstr>
      <vt:lpstr>Spoločenstvo organizmov a ekosystém</vt:lpstr>
      <vt:lpstr>Spoločenstvo rastlín</vt:lpstr>
      <vt:lpstr>Spoločenstvo živočíchov</vt:lpstr>
      <vt:lpstr>Spoločenstvá spolu s neživými  prírodninami tvoria ekosystém</vt:lpstr>
      <vt:lpstr>Ekosystémy</vt:lpstr>
      <vt:lpstr>Prírodné ekosystémy</vt:lpstr>
      <vt:lpstr>Umelé ekosystémy</vt:lpstr>
      <vt:lpstr>Ďakujem za pozornosť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Spoločenstvo organizmov a ekosystém</dc:title>
  <dc:creator>Michaela Sekerešová</dc:creator>
  <cp:lastModifiedBy>Konto Microsoft</cp:lastModifiedBy>
  <cp:revision>12</cp:revision>
  <dcterms:created xsi:type="dcterms:W3CDTF">2017-08-09T07:39:03Z</dcterms:created>
  <dcterms:modified xsi:type="dcterms:W3CDTF">2023-09-29T06:02:42Z</dcterms:modified>
</cp:coreProperties>
</file>