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2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3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1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85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5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1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60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85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1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5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1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5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1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8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8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97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UZALEŻNIENIA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sz="4400" dirty="0">
                <a:solidFill>
                  <a:schemeClr val="bg1"/>
                </a:solidFill>
              </a:rPr>
              <a:t>KLASA 6C</a:t>
            </a:r>
          </a:p>
        </p:txBody>
      </p:sp>
    </p:spTree>
    <p:extLst>
      <p:ext uri="{BB962C8B-B14F-4D97-AF65-F5344CB8AC3E}">
        <p14:creationId xmlns:p14="http://schemas.microsoft.com/office/powerpoint/2010/main" val="1417242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CO POWODUJE UZALEŻNIENIE OD INTERNETU?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PROBLEMY W NAUCE</a:t>
            </a:r>
          </a:p>
          <a:p>
            <a:r>
              <a:rPr lang="pl-PL" dirty="0"/>
              <a:t>ODCINANIE SIĘ OD ŚWIATA</a:t>
            </a:r>
          </a:p>
          <a:p>
            <a:r>
              <a:rPr lang="pl-PL" dirty="0"/>
              <a:t>ZŁE RELACJE Z NAJBLIŻSZYMI</a:t>
            </a:r>
          </a:p>
          <a:p>
            <a:endParaRPr lang="pl-PL" dirty="0"/>
          </a:p>
        </p:txBody>
      </p:sp>
      <p:sp>
        <p:nvSpPr>
          <p:cNvPr id="4" name="AutoShape 2" descr="http://dziecko-i-zdrowie.wieszjak.polki.pl/work/privateimages/formats/WIESZJAK_GALLERY_BIG/1653226.jpg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http://dziecko-i-zdrowie.wieszjak.polki.pl/work/privateimages/formats/WIESZJAK_GALLERY_BIG/1653226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http://dziecko-i-zdrowie.wieszjak.polki.pl/work/privateimages/formats/WIESZJAK_GALLERY_BIG/1653226.jpg"/>
          <p:cNvSpPr>
            <a:spLocks noChangeAspect="1" noChangeArrowheads="1"/>
          </p:cNvSpPr>
          <p:nvPr/>
        </p:nvSpPr>
        <p:spPr bwMode="auto">
          <a:xfrm>
            <a:off x="460375" y="-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http://dziecko-i-zdrowie.wieszjak.polki.pl/work/privateimages/formats/WIESZJAK_GALLERY_BIG/1653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93" y="182880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rgbClr val="FFFF00"/>
                </a:solidFill>
              </a:rPr>
              <a:t>KTO NAJCZĘŚCIEJ SIĘ UZALEŻNIA?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Najczęściej od Internetu uzależniona jest młodzież i dzieci. Osoby uzależnione nie widzą świata poza Internetem.</a:t>
            </a:r>
          </a:p>
        </p:txBody>
      </p:sp>
      <p:pic>
        <p:nvPicPr>
          <p:cNvPr id="1026" name="Picture 2" descr="http://kobieta.miejstyl.pl/wp-content/uploads/2016/04/dziecko-k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2895600"/>
            <a:ext cx="5459200" cy="36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2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>
                <a:solidFill>
                  <a:srgbClr val="0070C0"/>
                </a:solidFill>
              </a:rPr>
              <a:t>FACEBOOK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Tygodniowo ślęczy na Facebook.com 40 proc. jego użytkowników.    </a:t>
            </a:r>
            <a:br>
              <a:rPr lang="pl-PL" dirty="0"/>
            </a:b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2050" name="Picture 2" descr="http://www.komputerswiat.pl/media/2012/131/2370726/facebook-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66" y="3042139"/>
            <a:ext cx="8112566" cy="253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6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>
                <a:solidFill>
                  <a:schemeClr val="accent1">
                    <a:lumMod val="75000"/>
                  </a:schemeClr>
                </a:solidFill>
              </a:rPr>
              <a:t>PAPIEROSY</a:t>
            </a:r>
          </a:p>
        </p:txBody>
      </p:sp>
      <p:pic>
        <p:nvPicPr>
          <p:cNvPr id="3074" name="Picture 2" descr="http://i.wp.pl/a/f/jpeg/21551/papierosy42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776046"/>
            <a:ext cx="7677090" cy="44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>
                <a:solidFill>
                  <a:schemeClr val="accent6">
                    <a:lumMod val="50000"/>
                  </a:schemeClr>
                </a:solidFill>
              </a:rPr>
              <a:t>ILU LUDZI PALI PAPIEROSY?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</a:rPr>
              <a:t>W latach 2011-2013 odsetek palących Polaków spadł z 39 proc. do 31 proc. Wśród Polek utrzymał się on w tym okresie na niezmienionym poziomie 23 proc.</a:t>
            </a:r>
          </a:p>
        </p:txBody>
      </p:sp>
      <p:pic>
        <p:nvPicPr>
          <p:cNvPr id="1027" name="Picture 3" descr="http://marlena69gerda.blox.pl/resource/pale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83" y="3305907"/>
            <a:ext cx="4560277" cy="34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21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rgbClr val="FF0000"/>
                </a:solidFill>
              </a:rPr>
              <a:t>CO POWODUJE PALENIE?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UZALEŻNIENIE</a:t>
            </a:r>
          </a:p>
          <a:p>
            <a:r>
              <a:rPr lang="pl-PL" dirty="0"/>
              <a:t>CHOROBY PŁUC</a:t>
            </a:r>
          </a:p>
          <a:p>
            <a:r>
              <a:rPr lang="pl-PL" dirty="0"/>
              <a:t>KASZEL</a:t>
            </a:r>
          </a:p>
          <a:p>
            <a:r>
              <a:rPr lang="pl-PL" dirty="0"/>
              <a:t>PROBLEMY ZE SPORTEM</a:t>
            </a:r>
          </a:p>
        </p:txBody>
      </p:sp>
      <p:pic>
        <p:nvPicPr>
          <p:cNvPr id="2052" name="Picture 4" descr="http://media.wgospodarce.pl/photo/2014-10/papierosy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70" y="1903657"/>
            <a:ext cx="599440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8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9600" dirty="0">
                <a:solidFill>
                  <a:srgbClr val="FFFF00"/>
                </a:solidFill>
              </a:rPr>
              <a:t>PŁUCA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PŁUCA PALACZA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PŁUCA ZDROWE</a:t>
            </a:r>
          </a:p>
        </p:txBody>
      </p:sp>
      <p:pic>
        <p:nvPicPr>
          <p:cNvPr id="3074" name="Picture 2" descr="http://naukawpolsce.pap.pl/Data/Thumbs/_plugins/information/383392/MTAyNHg3Njg,rokenrslong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35" y="3155459"/>
            <a:ext cx="3407914" cy="3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ecom.cesnors.ufsm.br/morte-e-vida-no-garimpo/files/2011/11/pulma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073399"/>
            <a:ext cx="3270129" cy="33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solidFill>
                  <a:srgbClr val="7030A0"/>
                </a:solidFill>
              </a:rPr>
              <a:t>SKŁAD PAPIEROSA</a:t>
            </a:r>
          </a:p>
        </p:txBody>
      </p:sp>
      <p:pic>
        <p:nvPicPr>
          <p:cNvPr id="4098" name="Picture 2" descr="http://www.powiatgizycki.pl/wp-content/uploads/2012/11/papieros-informacja-o-toksyn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5" y="1945421"/>
            <a:ext cx="687558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7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NARKOTYKI</a:t>
            </a:r>
          </a:p>
        </p:txBody>
      </p:sp>
      <p:pic>
        <p:nvPicPr>
          <p:cNvPr id="5122" name="Picture 2" descr="http://tucholanin.pl/wp-content/uploads/2013/10/amfetamina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7" y="1759142"/>
            <a:ext cx="8019806" cy="49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chemeClr val="accent4">
                    <a:lumMod val="75000"/>
                  </a:schemeClr>
                </a:solidFill>
              </a:rPr>
              <a:t>ILU LUDZI ZAŻYWA NARKOTYKI?</a:t>
            </a:r>
            <a:br>
              <a:rPr lang="pl-PL" sz="4800" dirty="0">
                <a:solidFill>
                  <a:schemeClr val="accent4">
                    <a:lumMod val="75000"/>
                  </a:schemeClr>
                </a:solidFill>
              </a:rPr>
            </a:br>
            <a:endParaRPr lang="pl-PL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Do zażywania narkotyków przyznają się najczęściej osoby pracujące na własny rachunek (23 proc.), uczniowie i studenci (19 proc.), menedżerowie (15 proc.), osoby z wyższym wykształceniem (14 proc.) oraz mieszkańcy dużych miast - powyżej 500 tys. ludności (12 proc.).</a:t>
            </a:r>
          </a:p>
        </p:txBody>
      </p:sp>
      <p:pic>
        <p:nvPicPr>
          <p:cNvPr id="6146" name="Picture 2" descr="http://f7dobry.pl/wp-content/uploads/2015/12/2394578-ecstasy-narkotyk-narkotyki-643-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69" y="3638549"/>
            <a:ext cx="4294827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666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solidFill>
                  <a:schemeClr val="accent3"/>
                </a:solidFill>
              </a:rPr>
              <a:t>RODZAJE UZALEŻNIEŃ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4844" y="2352309"/>
            <a:ext cx="9881108" cy="3979830"/>
          </a:xfrm>
        </p:spPr>
        <p:txBody>
          <a:bodyPr/>
          <a:lstStyle/>
          <a:p>
            <a:r>
              <a:rPr lang="pl-PL" dirty="0"/>
              <a:t>ALKOHOL </a:t>
            </a:r>
          </a:p>
          <a:p>
            <a:r>
              <a:rPr lang="pl-PL" dirty="0"/>
              <a:t>INTERNET</a:t>
            </a:r>
          </a:p>
          <a:p>
            <a:r>
              <a:rPr lang="pl-PL" dirty="0"/>
              <a:t>PAPIEROSY</a:t>
            </a:r>
          </a:p>
          <a:p>
            <a:r>
              <a:rPr lang="pl-PL" dirty="0"/>
              <a:t>NARKOTYKI</a:t>
            </a:r>
          </a:p>
        </p:txBody>
      </p:sp>
      <p:pic>
        <p:nvPicPr>
          <p:cNvPr id="1026" name="Picture 2" descr="http://thefad.pl/sites/default/files/aau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38" y="1922633"/>
            <a:ext cx="6245757" cy="44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chemeClr val="accent2">
                    <a:lumMod val="75000"/>
                  </a:schemeClr>
                </a:solidFill>
              </a:rPr>
              <a:t>CO POWODUJE ZAŻYWANIE NARKOTYKÓW?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NISZCZĄ UZĘBIENIE</a:t>
            </a:r>
          </a:p>
          <a:p>
            <a:r>
              <a:rPr lang="pl-PL" dirty="0"/>
              <a:t>OSŁABIAJĄ SERCE</a:t>
            </a:r>
          </a:p>
          <a:p>
            <a:r>
              <a:rPr lang="pl-PL" dirty="0"/>
              <a:t>DOPROWADZAJĄ DO ŚMIERCI</a:t>
            </a:r>
          </a:p>
        </p:txBody>
      </p:sp>
      <p:pic>
        <p:nvPicPr>
          <p:cNvPr id="7170" name="Picture 2" descr="http://m.natemat.pl/aa7a43fbd7d756e0578a6f507d29f29f,640,0,0,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986756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chemeClr val="bg2">
                    <a:lumMod val="50000"/>
                  </a:schemeClr>
                </a:solidFill>
              </a:rPr>
              <a:t>KTO ZAŻYWA NARKOTYKI?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accent3">
                    <a:lumMod val="50000"/>
                  </a:schemeClr>
                </a:solidFill>
              </a:rPr>
              <a:t>Narkotyki najczęściej proponowane są osobom młodym. Wśród młodych kręcą się dilerzy narkotykowi.</a:t>
            </a:r>
          </a:p>
        </p:txBody>
      </p:sp>
      <p:pic>
        <p:nvPicPr>
          <p:cNvPr id="8194" name="Picture 2" descr="http://blog.krolartur.com/wp-content/uploads/2015/06/shutterstock_77543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85" y="3443287"/>
            <a:ext cx="5118715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1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1" y="1340096"/>
            <a:ext cx="9906000" cy="2852737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DZIĘKUJEMY ZA UWAGĘ: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Prezentację przygotowała</a:t>
            </a: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KLASA 6C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0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>
                <a:solidFill>
                  <a:schemeClr val="accent1">
                    <a:lumMod val="50000"/>
                  </a:schemeClr>
                </a:solidFill>
              </a:rPr>
              <a:t>ALKOHOL</a:t>
            </a:r>
          </a:p>
        </p:txBody>
      </p:sp>
      <p:pic>
        <p:nvPicPr>
          <p:cNvPr id="2052" name="Picture 4" descr="https://weselepopodlasku.files.wordpress.com/2015/08/alkohol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3" y="1708027"/>
            <a:ext cx="7087445" cy="47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3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>
                <a:solidFill>
                  <a:schemeClr val="accent1">
                    <a:lumMod val="50000"/>
                  </a:schemeClr>
                </a:solidFill>
              </a:rPr>
              <a:t>ILU LUDZI PIJE ALKOHOL?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20008"/>
            <a:ext cx="9905999" cy="3971193"/>
          </a:xfrm>
        </p:spPr>
        <p:txBody>
          <a:bodyPr/>
          <a:lstStyle/>
          <a:p>
            <a:r>
              <a:rPr lang="pl-PL" dirty="0"/>
              <a:t>Nie ma co się oszukiwać: Polacy lubili i nadal lubią spożywać alkohol. 76% Polaków nie stroni od alkoholu, w tym 65% przyznaje się, że pije czasami, natomiast często 11%.  </a:t>
            </a:r>
            <a:r>
              <a:rPr lang="pl-PL"/>
              <a:t>W przeważającej </a:t>
            </a:r>
            <a:r>
              <a:rPr lang="pl-PL" dirty="0"/>
              <a:t>części alkohol piją mężczyźni (84%). Najwięcej pijących jest wśród osób młodych (89%), a najmniej pośród osób powyżej 65 roku życia (49%).</a:t>
            </a:r>
          </a:p>
        </p:txBody>
      </p:sp>
      <p:pic>
        <p:nvPicPr>
          <p:cNvPr id="3078" name="Picture 6" descr="http://www.udruga-let.hr/wp-content/uploads/2014/03/Alkohol-%C4%87e-biti-zabranjen-mla%C4%91ima-od-25-god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33" y="3692465"/>
            <a:ext cx="4589291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solidFill>
                  <a:srgbClr val="FF0000"/>
                </a:solidFill>
              </a:rPr>
              <a:t>ALKOHOL POWODUJE: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573" y="2163762"/>
            <a:ext cx="9905999" cy="3541714"/>
          </a:xfrm>
        </p:spPr>
        <p:txBody>
          <a:bodyPr/>
          <a:lstStyle/>
          <a:p>
            <a:r>
              <a:rPr lang="pl-PL" dirty="0"/>
              <a:t>BÓJKI</a:t>
            </a:r>
          </a:p>
          <a:p>
            <a:r>
              <a:rPr lang="pl-PL" dirty="0"/>
              <a:t>KŁOPOTY Z PRAWEM</a:t>
            </a:r>
          </a:p>
          <a:p>
            <a:r>
              <a:rPr lang="pl-PL" dirty="0"/>
              <a:t>KŁOPOTY ZE ZDROWIEM</a:t>
            </a:r>
          </a:p>
          <a:p>
            <a:r>
              <a:rPr lang="pl-PL" dirty="0"/>
              <a:t>UZALEŻNIENIE</a:t>
            </a:r>
          </a:p>
        </p:txBody>
      </p:sp>
      <p:sp>
        <p:nvSpPr>
          <p:cNvPr id="4" name="AutoShape 2" descr="Znalezione obrazy dla zapytania bó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0" name="Picture 4" descr="http://ocdn.eu/images/pulscms/MWY7MDQsMCwxNCwzZTgsMjMyOzA2LDMyMCwxYzI_/a0923b17ded39521c410b5b91eb6cd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36" y="196523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10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solidFill>
                  <a:srgbClr val="002060"/>
                </a:solidFill>
              </a:rPr>
              <a:t>PROWADZENIE PO PIJAKU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Prowadzenie pojazdu pod wpływem alkoholu przez kierowców jest negatywnym, lecz bardzo częstym zjawiskiem. Należy zwrócić uwagę na to, że w zależności od poziomu alkoholu u osoby  kierującej pojazdem, czyn ten może stanowić wykroczenie lub przestępstwo.</a:t>
            </a:r>
          </a:p>
        </p:txBody>
      </p:sp>
      <p:pic>
        <p:nvPicPr>
          <p:cNvPr id="5122" name="Picture 2" descr="http://www.blog.wybierzprawnika.com/wp-content/uploads/2014/08/36ffe51ee4fe87bf2d-61916157-642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1" y="4000500"/>
            <a:ext cx="6115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ZACHOWANIE PIJANEGO CZŁOWIEKA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accent3">
                    <a:lumMod val="75000"/>
                  </a:schemeClr>
                </a:solidFill>
              </a:rPr>
              <a:t>Pijany człowiek jest zdolny do wszystkiego, ponieważ nie ma świadomości tego, co robi.  Może zrobić krzywdę nawet swojej rodzinie. Przejmujące jest spożywanie alkoholu przez młodzież i dzieci. To bardzo niebezpieczny nałóg.</a:t>
            </a:r>
          </a:p>
        </p:txBody>
      </p:sp>
      <p:pic>
        <p:nvPicPr>
          <p:cNvPr id="6146" name="Picture 2" descr="http://wl.static.fotolia.com/jpg/00/06/15/62/400_F_6156291_oJeNul4uuWfrf8xUQqApOW1m4bweh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9" y="3806137"/>
            <a:ext cx="3362934" cy="30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9087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>
                <a:solidFill>
                  <a:schemeClr val="accent3">
                    <a:lumMod val="75000"/>
                  </a:schemeClr>
                </a:solidFill>
              </a:rPr>
              <a:t>INTERNET</a:t>
            </a:r>
          </a:p>
        </p:txBody>
      </p:sp>
      <p:pic>
        <p:nvPicPr>
          <p:cNvPr id="7170" name="Picture 2" descr="http://ocdn.eu/images/pulscms/YWU7MDQsMCw3YywzZTgsMjMyOzA2LDMyMCwxYzI_/273f958cb11ad4884dd3e159884913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1" y="1736054"/>
            <a:ext cx="8624453" cy="48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37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solidFill>
                  <a:srgbClr val="FF0000"/>
                </a:solidFill>
              </a:rPr>
              <a:t>ILU LUDZI JEST UZALEŻNIONYCH?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8319" y="958362"/>
            <a:ext cx="9905999" cy="3974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Według Amerykańskiego Centrum Uzależnień Internetowych 6 proc. internautów jest uzależnionych od Internetu, a ponad 30 proc. traktuje sieć jako sposób na ucieczkę od rzeczywistości, co jest prostą drogą do uzależnienia.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Choć u nas wciąż nie wszyscy mają dostęp do Internetu, to liczba użytkowników zwiększa się i w 2015 r. osiągnęła już 78%  gospodarstw domowych</a:t>
            </a:r>
            <a:br>
              <a:rPr lang="pl-PL" dirty="0"/>
            </a:b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8194" name="Picture 2" descr="http://uslugiinternetowe.blox.pl/resource/internet_uzalezni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24" y="4212644"/>
            <a:ext cx="2844187" cy="24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125</TotalTime>
  <Words>455</Words>
  <Application>Microsoft Office PowerPoint</Application>
  <PresentationFormat>Panoramiczny</PresentationFormat>
  <Paragraphs>55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Obwód</vt:lpstr>
      <vt:lpstr>UZALEŻNIENIA</vt:lpstr>
      <vt:lpstr>RODZAJE UZALEŻNIEŃ</vt:lpstr>
      <vt:lpstr>ALKOHOL</vt:lpstr>
      <vt:lpstr>ILU LUDZI PIJE ALKOHOL?</vt:lpstr>
      <vt:lpstr>ALKOHOL POWODUJE:</vt:lpstr>
      <vt:lpstr>PROWADZENIE PO PIJAKU</vt:lpstr>
      <vt:lpstr>ZACHOWANIE PIJANEGO CZŁOWIEKA</vt:lpstr>
      <vt:lpstr>INTERNET</vt:lpstr>
      <vt:lpstr>ILU LUDZI JEST UZALEŻNIONYCH?</vt:lpstr>
      <vt:lpstr>CO POWODUJE UZALEŻNIENIE OD INTERNETU?</vt:lpstr>
      <vt:lpstr>KTO NAJCZĘŚCIEJ SIĘ UZALEŻNIA?</vt:lpstr>
      <vt:lpstr>FACEBOOK</vt:lpstr>
      <vt:lpstr>PAPIEROSY</vt:lpstr>
      <vt:lpstr>ILU LUDZI PALI PAPIEROSY?</vt:lpstr>
      <vt:lpstr>CO POWODUJE PALENIE?</vt:lpstr>
      <vt:lpstr>PŁUCA</vt:lpstr>
      <vt:lpstr>SKŁAD PAPIEROSA</vt:lpstr>
      <vt:lpstr>NARKOTYKI</vt:lpstr>
      <vt:lpstr>ILU LUDZI ZAŻYWA NARKOTYKI? </vt:lpstr>
      <vt:lpstr>CO POWODUJE ZAŻYWANIE NARKOTYKÓW?</vt:lpstr>
      <vt:lpstr>KTO ZAŻYWA NARKOTYKI?</vt:lpstr>
      <vt:lpstr>DZIĘKUJEMY ZA UWAGĘ: Prezentację przygotowała  KLASA 6C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UZALEŻNIENIA</dc:title>
  <dc:creator>Iwusia</dc:creator>
  <cp:lastModifiedBy>Elżbieta  Orbik</cp:lastModifiedBy>
  <cp:revision>20</cp:revision>
  <dcterms:created xsi:type="dcterms:W3CDTF">2016-04-22T17:51:22Z</dcterms:created>
  <dcterms:modified xsi:type="dcterms:W3CDTF">2023-11-14T12:08:12Z</dcterms:modified>
</cp:coreProperties>
</file>