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F65DE0E-1406-4990-932A-865C25602AFC}">
          <p14:sldIdLst>
            <p14:sldId id="258"/>
            <p14:sldId id="259"/>
            <p14:sldId id="260"/>
          </p14:sldIdLst>
        </p14:section>
        <p14:section name="Sekcja bez tytułu" id="{7377F88F-B8F6-4EB1-BB9A-7689B9A1FD47}">
          <p14:sldIdLst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6557D7-F6C5-4550-A522-AEB885DD48A0}" v="170" dt="2024-03-02T08:49:13.2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ja Zbrzeźniak" userId="47ba74701e8736e1" providerId="LiveId" clId="{4E6557D7-F6C5-4550-A522-AEB885DD48A0}"/>
    <pc:docChg chg="undo custSel addSld delSld modSld modSection">
      <pc:chgData name="Alicja Zbrzeźniak" userId="47ba74701e8736e1" providerId="LiveId" clId="{4E6557D7-F6C5-4550-A522-AEB885DD48A0}" dt="2024-03-02T08:49:13.216" v="326"/>
      <pc:docMkLst>
        <pc:docMk/>
      </pc:docMkLst>
      <pc:sldChg chg="modTransition modAnim">
        <pc:chgData name="Alicja Zbrzeźniak" userId="47ba74701e8736e1" providerId="LiveId" clId="{4E6557D7-F6C5-4550-A522-AEB885DD48A0}" dt="2024-03-01T23:25:40.696" v="47"/>
        <pc:sldMkLst>
          <pc:docMk/>
          <pc:sldMk cId="4017011768" sldId="258"/>
        </pc:sldMkLst>
      </pc:sldChg>
      <pc:sldChg chg="addSp modSp mod modTransition modAnim">
        <pc:chgData name="Alicja Zbrzeźniak" userId="47ba74701e8736e1" providerId="LiveId" clId="{4E6557D7-F6C5-4550-A522-AEB885DD48A0}" dt="2024-03-02T08:35:06.584" v="163"/>
        <pc:sldMkLst>
          <pc:docMk/>
          <pc:sldMk cId="4188470389" sldId="259"/>
        </pc:sldMkLst>
        <pc:picChg chg="add mod">
          <ac:chgData name="Alicja Zbrzeźniak" userId="47ba74701e8736e1" providerId="LiveId" clId="{4E6557D7-F6C5-4550-A522-AEB885DD48A0}" dt="2024-03-02T08:30:22.080" v="154" actId="1076"/>
          <ac:picMkLst>
            <pc:docMk/>
            <pc:sldMk cId="4188470389" sldId="259"/>
            <ac:picMk id="3" creationId="{8E1CF3A6-FD49-0BAE-C698-1706B11AEBD7}"/>
          </ac:picMkLst>
        </pc:picChg>
        <pc:picChg chg="add mod ord">
          <ac:chgData name="Alicja Zbrzeźniak" userId="47ba74701e8736e1" providerId="LiveId" clId="{4E6557D7-F6C5-4550-A522-AEB885DD48A0}" dt="2024-03-02T08:30:25.667" v="155" actId="1076"/>
          <ac:picMkLst>
            <pc:docMk/>
            <pc:sldMk cId="4188470389" sldId="259"/>
            <ac:picMk id="4" creationId="{E540E0D5-95AC-FE14-A137-58F70763BCF0}"/>
          </ac:picMkLst>
        </pc:picChg>
        <pc:picChg chg="add mod">
          <ac:chgData name="Alicja Zbrzeźniak" userId="47ba74701e8736e1" providerId="LiveId" clId="{4E6557D7-F6C5-4550-A522-AEB885DD48A0}" dt="2024-03-02T08:33:55.600" v="157" actId="1076"/>
          <ac:picMkLst>
            <pc:docMk/>
            <pc:sldMk cId="4188470389" sldId="259"/>
            <ac:picMk id="5" creationId="{35A1223E-3AD7-B38F-AA46-5521860DBAD3}"/>
          </ac:picMkLst>
        </pc:picChg>
      </pc:sldChg>
      <pc:sldChg chg="modSp mod modTransition modAnim">
        <pc:chgData name="Alicja Zbrzeźniak" userId="47ba74701e8736e1" providerId="LiveId" clId="{4E6557D7-F6C5-4550-A522-AEB885DD48A0}" dt="2024-03-02T08:36:22.198" v="168" actId="14100"/>
        <pc:sldMkLst>
          <pc:docMk/>
          <pc:sldMk cId="1045829303" sldId="260"/>
        </pc:sldMkLst>
        <pc:spChg chg="mod">
          <ac:chgData name="Alicja Zbrzeźniak" userId="47ba74701e8736e1" providerId="LiveId" clId="{4E6557D7-F6C5-4550-A522-AEB885DD48A0}" dt="2024-03-02T08:36:22.198" v="168" actId="14100"/>
          <ac:spMkLst>
            <pc:docMk/>
            <pc:sldMk cId="1045829303" sldId="260"/>
            <ac:spMk id="2" creationId="{9C5216A0-4978-D81C-6827-DE1EA244D21A}"/>
          </ac:spMkLst>
        </pc:spChg>
      </pc:sldChg>
      <pc:sldChg chg="modTransition modAnim">
        <pc:chgData name="Alicja Zbrzeźniak" userId="47ba74701e8736e1" providerId="LiveId" clId="{4E6557D7-F6C5-4550-A522-AEB885DD48A0}" dt="2024-03-02T08:23:23.085" v="142"/>
        <pc:sldMkLst>
          <pc:docMk/>
          <pc:sldMk cId="2379796433" sldId="261"/>
        </pc:sldMkLst>
      </pc:sldChg>
      <pc:sldChg chg="modTransition modAnim">
        <pc:chgData name="Alicja Zbrzeźniak" userId="47ba74701e8736e1" providerId="LiveId" clId="{4E6557D7-F6C5-4550-A522-AEB885DD48A0}" dt="2024-03-01T23:26:11.904" v="87"/>
        <pc:sldMkLst>
          <pc:docMk/>
          <pc:sldMk cId="1044611465" sldId="262"/>
        </pc:sldMkLst>
      </pc:sldChg>
      <pc:sldChg chg="modTransition modAnim">
        <pc:chgData name="Alicja Zbrzeźniak" userId="47ba74701e8736e1" providerId="LiveId" clId="{4E6557D7-F6C5-4550-A522-AEB885DD48A0}" dt="2024-03-02T08:21:53.113" v="137"/>
        <pc:sldMkLst>
          <pc:docMk/>
          <pc:sldMk cId="994829854" sldId="263"/>
        </pc:sldMkLst>
      </pc:sldChg>
      <pc:sldChg chg="modTransition modAnim">
        <pc:chgData name="Alicja Zbrzeźniak" userId="47ba74701e8736e1" providerId="LiveId" clId="{4E6557D7-F6C5-4550-A522-AEB885DD48A0}" dt="2024-03-01T23:26:28.185" v="107"/>
        <pc:sldMkLst>
          <pc:docMk/>
          <pc:sldMk cId="3276357602" sldId="264"/>
        </pc:sldMkLst>
      </pc:sldChg>
      <pc:sldChg chg="modSp modTransition modAnim">
        <pc:chgData name="Alicja Zbrzeźniak" userId="47ba74701e8736e1" providerId="LiveId" clId="{4E6557D7-F6C5-4550-A522-AEB885DD48A0}" dt="2024-03-02T08:49:13.216" v="326"/>
        <pc:sldMkLst>
          <pc:docMk/>
          <pc:sldMk cId="3816379360" sldId="265"/>
        </pc:sldMkLst>
        <pc:spChg chg="mod">
          <ac:chgData name="Alicja Zbrzeźniak" userId="47ba74701e8736e1" providerId="LiveId" clId="{4E6557D7-F6C5-4550-A522-AEB885DD48A0}" dt="2024-03-02T08:48:07.400" v="325" actId="207"/>
          <ac:spMkLst>
            <pc:docMk/>
            <pc:sldMk cId="3816379360" sldId="265"/>
            <ac:spMk id="4" creationId="{5628FE3A-45F7-36D8-576D-E1F66C7562FA}"/>
          </ac:spMkLst>
        </pc:spChg>
      </pc:sldChg>
      <pc:sldChg chg="addSp delSp modSp new del mod modClrScheme chgLayout">
        <pc:chgData name="Alicja Zbrzeźniak" userId="47ba74701e8736e1" providerId="LiveId" clId="{4E6557D7-F6C5-4550-A522-AEB885DD48A0}" dt="2024-03-02T08:38:59.919" v="298" actId="2696"/>
        <pc:sldMkLst>
          <pc:docMk/>
          <pc:sldMk cId="739096644" sldId="266"/>
        </pc:sldMkLst>
        <pc:spChg chg="del mod ord">
          <ac:chgData name="Alicja Zbrzeźniak" userId="47ba74701e8736e1" providerId="LiveId" clId="{4E6557D7-F6C5-4550-A522-AEB885DD48A0}" dt="2024-03-02T08:37:20.203" v="170" actId="700"/>
          <ac:spMkLst>
            <pc:docMk/>
            <pc:sldMk cId="739096644" sldId="266"/>
            <ac:spMk id="2" creationId="{BFD30EC2-41FC-5ACA-73DD-3C6F9561CB83}"/>
          </ac:spMkLst>
        </pc:spChg>
        <pc:spChg chg="del mod ord">
          <ac:chgData name="Alicja Zbrzeźniak" userId="47ba74701e8736e1" providerId="LiveId" clId="{4E6557D7-F6C5-4550-A522-AEB885DD48A0}" dt="2024-03-02T08:37:20.203" v="170" actId="700"/>
          <ac:spMkLst>
            <pc:docMk/>
            <pc:sldMk cId="739096644" sldId="266"/>
            <ac:spMk id="3" creationId="{661656BE-6168-172C-6D49-DA399DEA5298}"/>
          </ac:spMkLst>
        </pc:spChg>
        <pc:spChg chg="add mod ord">
          <ac:chgData name="Alicja Zbrzeźniak" userId="47ba74701e8736e1" providerId="LiveId" clId="{4E6557D7-F6C5-4550-A522-AEB885DD48A0}" dt="2024-03-02T08:37:20.203" v="170" actId="700"/>
          <ac:spMkLst>
            <pc:docMk/>
            <pc:sldMk cId="739096644" sldId="266"/>
            <ac:spMk id="4" creationId="{DBC5688F-16EA-427A-ED46-1BD07C0B09E5}"/>
          </ac:spMkLst>
        </pc:spChg>
        <pc:spChg chg="add mod ord">
          <ac:chgData name="Alicja Zbrzeźniak" userId="47ba74701e8736e1" providerId="LiveId" clId="{4E6557D7-F6C5-4550-A522-AEB885DD48A0}" dt="2024-03-02T08:37:20.203" v="170" actId="700"/>
          <ac:spMkLst>
            <pc:docMk/>
            <pc:sldMk cId="739096644" sldId="266"/>
            <ac:spMk id="5" creationId="{1C9E27C3-82A0-5D03-10F1-E3CACAD3B75D}"/>
          </ac:spMkLst>
        </pc:spChg>
        <pc:picChg chg="add mod">
          <ac:chgData name="Alicja Zbrzeźniak" userId="47ba74701e8736e1" providerId="LiveId" clId="{4E6557D7-F6C5-4550-A522-AEB885DD48A0}" dt="2024-03-02T08:38:45.332" v="297" actId="14861"/>
          <ac:picMkLst>
            <pc:docMk/>
            <pc:sldMk cId="739096644" sldId="266"/>
            <ac:picMk id="6" creationId="{416B2BEA-E639-B7EE-0719-8F315AD6AC0F}"/>
          </ac:picMkLst>
        </pc:picChg>
      </pc:sldChg>
      <pc:sldChg chg="addSp delSp modSp new del mod">
        <pc:chgData name="Alicja Zbrzeźniak" userId="47ba74701e8736e1" providerId="LiveId" clId="{4E6557D7-F6C5-4550-A522-AEB885DD48A0}" dt="2024-03-02T08:44:05.110" v="320" actId="2696"/>
        <pc:sldMkLst>
          <pc:docMk/>
          <pc:sldMk cId="2039809466" sldId="266"/>
        </pc:sldMkLst>
        <pc:spChg chg="add del">
          <ac:chgData name="Alicja Zbrzeźniak" userId="47ba74701e8736e1" providerId="LiveId" clId="{4E6557D7-F6C5-4550-A522-AEB885DD48A0}" dt="2024-03-02T08:44:01.539" v="319" actId="931"/>
          <ac:spMkLst>
            <pc:docMk/>
            <pc:sldMk cId="2039809466" sldId="266"/>
            <ac:spMk id="3" creationId="{483D1897-3EBA-A606-2460-236E713D44BB}"/>
          </ac:spMkLst>
        </pc:spChg>
        <pc:picChg chg="add mod">
          <ac:chgData name="Alicja Zbrzeźniak" userId="47ba74701e8736e1" providerId="LiveId" clId="{4E6557D7-F6C5-4550-A522-AEB885DD48A0}" dt="2024-03-02T08:44:01.539" v="319" actId="931"/>
          <ac:picMkLst>
            <pc:docMk/>
            <pc:sldMk cId="2039809466" sldId="266"/>
            <ac:picMk id="5" creationId="{7905A823-709D-27EF-313E-7B91C3C06059}"/>
          </ac:picMkLst>
        </pc:picChg>
        <pc:picChg chg="add mod">
          <ac:chgData name="Alicja Zbrzeźniak" userId="47ba74701e8736e1" providerId="LiveId" clId="{4E6557D7-F6C5-4550-A522-AEB885DD48A0}" dt="2024-03-02T08:43:43.955" v="312" actId="931"/>
          <ac:picMkLst>
            <pc:docMk/>
            <pc:sldMk cId="2039809466" sldId="266"/>
            <ac:picMk id="7" creationId="{EE691411-8FC4-0DEB-E51C-A1FD1A06A592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image" Target="../media/image10.png"/><Relationship Id="rId2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F6277-F1D2-4AFD-92B6-1888B9B57E77}" type="doc">
      <dgm:prSet loTypeId="urn:microsoft.com/office/officeart/2005/8/layout/hierarchy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1A3124C2-9964-4976-99DD-6B72366E733B}">
      <dgm:prSet phldrT="[Tekst]" custT="1"/>
      <dgm:spPr/>
      <dgm:t>
        <a:bodyPr/>
        <a:lstStyle/>
        <a:p>
          <a:r>
            <a:rPr lang="pl-PL" sz="3200" dirty="0"/>
            <a:t>Projektant : Justyna Kopecka </a:t>
          </a:r>
        </a:p>
      </dgm:t>
    </dgm:pt>
    <dgm:pt modelId="{C48F77AF-8696-4B00-B63D-32BF08DB247C}" type="parTrans" cxnId="{F284F8FA-253C-4C5F-A07F-550989B47DD2}">
      <dgm:prSet/>
      <dgm:spPr/>
      <dgm:t>
        <a:bodyPr/>
        <a:lstStyle/>
        <a:p>
          <a:endParaRPr lang="pl-PL"/>
        </a:p>
      </dgm:t>
    </dgm:pt>
    <dgm:pt modelId="{4A4FF173-79FD-42FE-AA0B-BEB704E992D2}" type="sibTrans" cxnId="{F284F8FA-253C-4C5F-A07F-550989B47DD2}">
      <dgm:prSet/>
      <dgm:spPr/>
      <dgm:t>
        <a:bodyPr/>
        <a:lstStyle/>
        <a:p>
          <a:endParaRPr lang="pl-PL"/>
        </a:p>
      </dgm:t>
    </dgm:pt>
    <dgm:pt modelId="{EB969426-793C-44A5-B441-01CBDF3590A9}">
      <dgm:prSet phldrT="[Tekst]" custT="1"/>
      <dgm:spPr/>
      <dgm:t>
        <a:bodyPr/>
        <a:lstStyle/>
        <a:p>
          <a:r>
            <a:rPr lang="pl-PL" sz="2400" dirty="0"/>
            <a:t>Wymiary :</a:t>
          </a:r>
        </a:p>
        <a:p>
          <a:r>
            <a:rPr lang="pl-PL" sz="2400" dirty="0"/>
            <a:t> 150mm x 77mm</a:t>
          </a:r>
        </a:p>
      </dgm:t>
    </dgm:pt>
    <dgm:pt modelId="{38C11534-71F2-41DA-9767-3E6D5F26C43E}" type="parTrans" cxnId="{B4FE268B-1F38-4791-8CF1-E5F7CE40D108}">
      <dgm:prSet/>
      <dgm:spPr/>
      <dgm:t>
        <a:bodyPr/>
        <a:lstStyle/>
        <a:p>
          <a:endParaRPr lang="pl-PL"/>
        </a:p>
      </dgm:t>
    </dgm:pt>
    <dgm:pt modelId="{3AB209D9-8553-416E-80A8-78797538CF55}" type="sibTrans" cxnId="{B4FE268B-1F38-4791-8CF1-E5F7CE40D108}">
      <dgm:prSet/>
      <dgm:spPr/>
      <dgm:t>
        <a:bodyPr/>
        <a:lstStyle/>
        <a:p>
          <a:endParaRPr lang="pl-PL"/>
        </a:p>
      </dgm:t>
    </dgm:pt>
    <dgm:pt modelId="{FC8FDF22-E6AD-46AD-BABA-F804088C5D00}">
      <dgm:prSet phldrT="[Tekst]" custT="1"/>
      <dgm:spPr/>
      <dgm:t>
        <a:bodyPr/>
        <a:lstStyle/>
        <a:p>
          <a:r>
            <a:rPr lang="pl-PL" sz="2800" dirty="0"/>
            <a:t>Nakład : </a:t>
          </a:r>
        </a:p>
        <a:p>
          <a:r>
            <a:rPr lang="pl-PL" sz="2800" dirty="0"/>
            <a:t>do 55 tys. sztuk </a:t>
          </a:r>
        </a:p>
      </dgm:t>
    </dgm:pt>
    <dgm:pt modelId="{BE5AD355-5F00-4557-B265-69B5126B60D0}" type="parTrans" cxnId="{82932753-C02C-49F3-B0F1-19DBE0CC5A02}">
      <dgm:prSet/>
      <dgm:spPr/>
      <dgm:t>
        <a:bodyPr/>
        <a:lstStyle/>
        <a:p>
          <a:endParaRPr lang="pl-PL"/>
        </a:p>
      </dgm:t>
    </dgm:pt>
    <dgm:pt modelId="{6B04C1C8-E5BD-46B1-9AC8-8F6BAC9706A0}" type="sibTrans" cxnId="{82932753-C02C-49F3-B0F1-19DBE0CC5A02}">
      <dgm:prSet/>
      <dgm:spPr/>
      <dgm:t>
        <a:bodyPr/>
        <a:lstStyle/>
        <a:p>
          <a:endParaRPr lang="pl-PL"/>
        </a:p>
      </dgm:t>
    </dgm:pt>
    <dgm:pt modelId="{DAD0A95D-A772-4273-9B29-355A47405AC5}">
      <dgm:prSet/>
      <dgm:spPr/>
      <dgm:t>
        <a:bodyPr/>
        <a:lstStyle/>
        <a:p>
          <a:r>
            <a:rPr lang="pl-PL" dirty="0"/>
            <a:t>Nominał 20 zł </a:t>
          </a:r>
        </a:p>
      </dgm:t>
    </dgm:pt>
    <dgm:pt modelId="{F7636353-7F72-402C-A8FD-2294A5404458}" type="parTrans" cxnId="{7AE34116-92DB-4FE3-B19D-3B9480B71A37}">
      <dgm:prSet/>
      <dgm:spPr/>
      <dgm:t>
        <a:bodyPr/>
        <a:lstStyle/>
        <a:p>
          <a:endParaRPr lang="pl-PL"/>
        </a:p>
      </dgm:t>
    </dgm:pt>
    <dgm:pt modelId="{7F5056A8-F379-406C-ABEF-1BB40E39B1D0}" type="sibTrans" cxnId="{7AE34116-92DB-4FE3-B19D-3B9480B71A37}">
      <dgm:prSet/>
      <dgm:spPr/>
      <dgm:t>
        <a:bodyPr/>
        <a:lstStyle/>
        <a:p>
          <a:endParaRPr lang="pl-PL"/>
        </a:p>
      </dgm:t>
    </dgm:pt>
    <dgm:pt modelId="{E87D6519-E042-4F5D-B794-EB93FB8F9308}">
      <dgm:prSet/>
      <dgm:spPr/>
      <dgm:t>
        <a:bodyPr/>
        <a:lstStyle/>
        <a:p>
          <a:r>
            <a:rPr lang="pl-PL" dirty="0"/>
            <a:t>Data emisji :</a:t>
          </a:r>
        </a:p>
        <a:p>
          <a:r>
            <a:rPr lang="pl-PL" dirty="0"/>
            <a:t>21 sierpnia 2017 </a:t>
          </a:r>
        </a:p>
      </dgm:t>
    </dgm:pt>
    <dgm:pt modelId="{232F3FB0-8D7E-43EF-9CEB-FB8F07655367}" type="parTrans" cxnId="{FBF3433F-390D-4D53-A862-05CD6C2BCEBD}">
      <dgm:prSet/>
      <dgm:spPr/>
      <dgm:t>
        <a:bodyPr/>
        <a:lstStyle/>
        <a:p>
          <a:endParaRPr lang="pl-PL"/>
        </a:p>
      </dgm:t>
    </dgm:pt>
    <dgm:pt modelId="{D09ACBA5-0587-4925-9B21-217B41302E88}" type="sibTrans" cxnId="{FBF3433F-390D-4D53-A862-05CD6C2BCEBD}">
      <dgm:prSet/>
      <dgm:spPr/>
      <dgm:t>
        <a:bodyPr/>
        <a:lstStyle/>
        <a:p>
          <a:endParaRPr lang="pl-PL"/>
        </a:p>
      </dgm:t>
    </dgm:pt>
    <dgm:pt modelId="{420CC099-B971-4B16-9986-5FA7CE0AD559}">
      <dgm:prSet custT="1"/>
      <dgm:spPr/>
      <dgm:t>
        <a:bodyPr/>
        <a:lstStyle/>
        <a:p>
          <a:r>
            <a:rPr lang="pl-PL" sz="2800" dirty="0"/>
            <a:t>Emitent : NBP</a:t>
          </a:r>
        </a:p>
      </dgm:t>
    </dgm:pt>
    <dgm:pt modelId="{09B80E7A-DD15-43DE-91B2-CC927C1D39F7}" type="parTrans" cxnId="{2AD763BF-F2D6-4389-AE74-21240B6849A2}">
      <dgm:prSet/>
      <dgm:spPr/>
      <dgm:t>
        <a:bodyPr/>
        <a:lstStyle/>
        <a:p>
          <a:endParaRPr lang="pl-PL"/>
        </a:p>
      </dgm:t>
    </dgm:pt>
    <dgm:pt modelId="{1B60BB26-A7B3-4661-A8A7-8905EC81098D}" type="sibTrans" cxnId="{2AD763BF-F2D6-4389-AE74-21240B6849A2}">
      <dgm:prSet/>
      <dgm:spPr/>
      <dgm:t>
        <a:bodyPr/>
        <a:lstStyle/>
        <a:p>
          <a:endParaRPr lang="pl-PL"/>
        </a:p>
      </dgm:t>
    </dgm:pt>
    <dgm:pt modelId="{B991D93A-5421-42FE-8F76-9781A68E9CC0}" type="pres">
      <dgm:prSet presAssocID="{657F6277-F1D2-4AFD-92B6-1888B9B57E7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F0ACB9-CA40-493E-9DA1-BAD63351B500}" type="pres">
      <dgm:prSet presAssocID="{1A3124C2-9964-4976-99DD-6B72366E733B}" presName="vertOne" presStyleCnt="0"/>
      <dgm:spPr/>
    </dgm:pt>
    <dgm:pt modelId="{076EB95C-B42D-45FF-A702-8AC72AF2A47B}" type="pres">
      <dgm:prSet presAssocID="{1A3124C2-9964-4976-99DD-6B72366E733B}" presName="txOne" presStyleLbl="node0" presStyleIdx="0" presStyleCnt="4" custScaleX="116357" custLinFactNeighborX="-11457" custLinFactNeighborY="-42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FB359F-9455-451F-9732-254A7E888712}" type="pres">
      <dgm:prSet presAssocID="{1A3124C2-9964-4976-99DD-6B72366E733B}" presName="parTransOne" presStyleCnt="0"/>
      <dgm:spPr/>
    </dgm:pt>
    <dgm:pt modelId="{27687222-A20F-4644-AF3D-0FB816256CBA}" type="pres">
      <dgm:prSet presAssocID="{1A3124C2-9964-4976-99DD-6B72366E733B}" presName="horzOne" presStyleCnt="0"/>
      <dgm:spPr/>
    </dgm:pt>
    <dgm:pt modelId="{C2BF2519-5FB3-4A1E-AD81-C8C2E362D626}" type="pres">
      <dgm:prSet presAssocID="{E87D6519-E042-4F5D-B794-EB93FB8F9308}" presName="vertTwo" presStyleCnt="0"/>
      <dgm:spPr/>
    </dgm:pt>
    <dgm:pt modelId="{B17E4C03-6874-4012-800A-092E07C2A8FF}" type="pres">
      <dgm:prSet presAssocID="{E87D6519-E042-4F5D-B794-EB93FB8F9308}" presName="txTwo" presStyleLbl="node2" presStyleIdx="0" presStyleCnt="2" custScaleX="1788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1238FE-C997-42EA-B7BE-B0E100DA76DD}" type="pres">
      <dgm:prSet presAssocID="{E87D6519-E042-4F5D-B794-EB93FB8F9308}" presName="horzTwo" presStyleCnt="0"/>
      <dgm:spPr/>
    </dgm:pt>
    <dgm:pt modelId="{95073ACC-45ED-4C28-805F-7EEBE567CB0E}" type="pres">
      <dgm:prSet presAssocID="{4A4FF173-79FD-42FE-AA0B-BEB704E992D2}" presName="sibSpaceOne" presStyleCnt="0"/>
      <dgm:spPr/>
    </dgm:pt>
    <dgm:pt modelId="{17C75B21-23C0-4BC4-BC1D-90FE26067178}" type="pres">
      <dgm:prSet presAssocID="{EB969426-793C-44A5-B441-01CBDF3590A9}" presName="vertOne" presStyleCnt="0"/>
      <dgm:spPr/>
    </dgm:pt>
    <dgm:pt modelId="{D2580A1E-E36A-403C-804D-40977FD5B73C}" type="pres">
      <dgm:prSet presAssocID="{EB969426-793C-44A5-B441-01CBDF3590A9}" presName="txOne" presStyleLbl="node0" presStyleIdx="1" presStyleCnt="4" custScaleX="119053" custLinFactNeighborX="32094" custLinFactNeighborY="550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EF4F1F-DCF0-40DC-8135-FF112C8FA885}" type="pres">
      <dgm:prSet presAssocID="{EB969426-793C-44A5-B441-01CBDF3590A9}" presName="parTransOne" presStyleCnt="0"/>
      <dgm:spPr/>
    </dgm:pt>
    <dgm:pt modelId="{97276D2D-0245-43F1-A217-CDCC597FD5B1}" type="pres">
      <dgm:prSet presAssocID="{EB969426-793C-44A5-B441-01CBDF3590A9}" presName="horzOne" presStyleCnt="0"/>
      <dgm:spPr/>
    </dgm:pt>
    <dgm:pt modelId="{08E9155B-891C-4A86-9315-207056DEF654}" type="pres">
      <dgm:prSet presAssocID="{DAD0A95D-A772-4273-9B29-355A47405AC5}" presName="vertTwo" presStyleCnt="0"/>
      <dgm:spPr/>
    </dgm:pt>
    <dgm:pt modelId="{2DAE1987-CC7F-4206-A234-EDB7473D2598}" type="pres">
      <dgm:prSet presAssocID="{DAD0A95D-A772-4273-9B29-355A47405AC5}" presName="txTwo" presStyleLbl="node2" presStyleIdx="1" presStyleCnt="2" custScaleX="128120" custLinFactNeighborX="21614" custLinFactNeighborY="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A6214-A999-452C-8B79-FE9B2C8E99AA}" type="pres">
      <dgm:prSet presAssocID="{DAD0A95D-A772-4273-9B29-355A47405AC5}" presName="horzTwo" presStyleCnt="0"/>
      <dgm:spPr/>
    </dgm:pt>
    <dgm:pt modelId="{1C8999AF-F603-4BF9-8AD4-5A7949FF3D31}" type="pres">
      <dgm:prSet presAssocID="{3AB209D9-8553-416E-80A8-78797538CF55}" presName="sibSpaceOne" presStyleCnt="0"/>
      <dgm:spPr/>
    </dgm:pt>
    <dgm:pt modelId="{06B68E53-CD52-428A-A7BA-03F6B59D5DAA}" type="pres">
      <dgm:prSet presAssocID="{FC8FDF22-E6AD-46AD-BABA-F804088C5D00}" presName="vertOne" presStyleCnt="0"/>
      <dgm:spPr/>
    </dgm:pt>
    <dgm:pt modelId="{1F70569D-8BF6-4638-8713-D3B7FA6A487A}" type="pres">
      <dgm:prSet presAssocID="{FC8FDF22-E6AD-46AD-BABA-F804088C5D00}" presName="txOne" presStyleLbl="node0" presStyleIdx="2" presStyleCnt="4" custScaleX="167186" custLinFactNeighborX="66838" custLinFactNeighborY="7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8B0950-716B-4777-A69C-F969F2F014DE}" type="pres">
      <dgm:prSet presAssocID="{FC8FDF22-E6AD-46AD-BABA-F804088C5D00}" presName="horzOne" presStyleCnt="0"/>
      <dgm:spPr/>
    </dgm:pt>
    <dgm:pt modelId="{26FFD598-29F6-44D4-AFC3-8C0797DFE1F7}" type="pres">
      <dgm:prSet presAssocID="{6B04C1C8-E5BD-46B1-9AC8-8F6BAC9706A0}" presName="sibSpaceOne" presStyleCnt="0"/>
      <dgm:spPr/>
    </dgm:pt>
    <dgm:pt modelId="{A927ED2E-0D77-45C0-ACB1-9F1464B8ED1B}" type="pres">
      <dgm:prSet presAssocID="{420CC099-B971-4B16-9986-5FA7CE0AD559}" presName="vertOne" presStyleCnt="0"/>
      <dgm:spPr/>
    </dgm:pt>
    <dgm:pt modelId="{9ED6B0D8-67F4-483D-9734-33E2507B27FF}" type="pres">
      <dgm:prSet presAssocID="{420CC099-B971-4B16-9986-5FA7CE0AD559}" presName="txOne" presStyleLbl="node0" presStyleIdx="3" presStyleCnt="4" custScaleX="162840" custLinFactX="-39685" custLinFactY="17230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9B3B77-8F58-4963-BE29-F8A7564FBA78}" type="pres">
      <dgm:prSet presAssocID="{420CC099-B971-4B16-9986-5FA7CE0AD559}" presName="horzOne" presStyleCnt="0"/>
      <dgm:spPr/>
    </dgm:pt>
  </dgm:ptLst>
  <dgm:cxnLst>
    <dgm:cxn modelId="{2AD763BF-F2D6-4389-AE74-21240B6849A2}" srcId="{657F6277-F1D2-4AFD-92B6-1888B9B57E77}" destId="{420CC099-B971-4B16-9986-5FA7CE0AD559}" srcOrd="3" destOrd="0" parTransId="{09B80E7A-DD15-43DE-91B2-CC927C1D39F7}" sibTransId="{1B60BB26-A7B3-4661-A8A7-8905EC81098D}"/>
    <dgm:cxn modelId="{F6B218BC-FD52-441F-8CB5-DC8E64020BAA}" type="presOf" srcId="{420CC099-B971-4B16-9986-5FA7CE0AD559}" destId="{9ED6B0D8-67F4-483D-9734-33E2507B27FF}" srcOrd="0" destOrd="0" presId="urn:microsoft.com/office/officeart/2005/8/layout/hierarchy4"/>
    <dgm:cxn modelId="{064540A4-B5DB-4C1C-846D-18C379401D8F}" type="presOf" srcId="{DAD0A95D-A772-4273-9B29-355A47405AC5}" destId="{2DAE1987-CC7F-4206-A234-EDB7473D2598}" srcOrd="0" destOrd="0" presId="urn:microsoft.com/office/officeart/2005/8/layout/hierarchy4"/>
    <dgm:cxn modelId="{FBF3433F-390D-4D53-A862-05CD6C2BCEBD}" srcId="{1A3124C2-9964-4976-99DD-6B72366E733B}" destId="{E87D6519-E042-4F5D-B794-EB93FB8F9308}" srcOrd="0" destOrd="0" parTransId="{232F3FB0-8D7E-43EF-9CEB-FB8F07655367}" sibTransId="{D09ACBA5-0587-4925-9B21-217B41302E88}"/>
    <dgm:cxn modelId="{F284F8FA-253C-4C5F-A07F-550989B47DD2}" srcId="{657F6277-F1D2-4AFD-92B6-1888B9B57E77}" destId="{1A3124C2-9964-4976-99DD-6B72366E733B}" srcOrd="0" destOrd="0" parTransId="{C48F77AF-8696-4B00-B63D-32BF08DB247C}" sibTransId="{4A4FF173-79FD-42FE-AA0B-BEB704E992D2}"/>
    <dgm:cxn modelId="{B4FE268B-1F38-4791-8CF1-E5F7CE40D108}" srcId="{657F6277-F1D2-4AFD-92B6-1888B9B57E77}" destId="{EB969426-793C-44A5-B441-01CBDF3590A9}" srcOrd="1" destOrd="0" parTransId="{38C11534-71F2-41DA-9767-3E6D5F26C43E}" sibTransId="{3AB209D9-8553-416E-80A8-78797538CF55}"/>
    <dgm:cxn modelId="{82932753-C02C-49F3-B0F1-19DBE0CC5A02}" srcId="{657F6277-F1D2-4AFD-92B6-1888B9B57E77}" destId="{FC8FDF22-E6AD-46AD-BABA-F804088C5D00}" srcOrd="2" destOrd="0" parTransId="{BE5AD355-5F00-4557-B265-69B5126B60D0}" sibTransId="{6B04C1C8-E5BD-46B1-9AC8-8F6BAC9706A0}"/>
    <dgm:cxn modelId="{3E5CB5AF-2134-49E0-9BD0-94C4001D4037}" type="presOf" srcId="{E87D6519-E042-4F5D-B794-EB93FB8F9308}" destId="{B17E4C03-6874-4012-800A-092E07C2A8FF}" srcOrd="0" destOrd="0" presId="urn:microsoft.com/office/officeart/2005/8/layout/hierarchy4"/>
    <dgm:cxn modelId="{8D1AC675-3935-46B6-8C57-EBD5103EFBE4}" type="presOf" srcId="{FC8FDF22-E6AD-46AD-BABA-F804088C5D00}" destId="{1F70569D-8BF6-4638-8713-D3B7FA6A487A}" srcOrd="0" destOrd="0" presId="urn:microsoft.com/office/officeart/2005/8/layout/hierarchy4"/>
    <dgm:cxn modelId="{7AE34116-92DB-4FE3-B19D-3B9480B71A37}" srcId="{EB969426-793C-44A5-B441-01CBDF3590A9}" destId="{DAD0A95D-A772-4273-9B29-355A47405AC5}" srcOrd="0" destOrd="0" parTransId="{F7636353-7F72-402C-A8FD-2294A5404458}" sibTransId="{7F5056A8-F379-406C-ABEF-1BB40E39B1D0}"/>
    <dgm:cxn modelId="{8478A2D0-736E-4B19-8311-2148D13CC96A}" type="presOf" srcId="{1A3124C2-9964-4976-99DD-6B72366E733B}" destId="{076EB95C-B42D-45FF-A702-8AC72AF2A47B}" srcOrd="0" destOrd="0" presId="urn:microsoft.com/office/officeart/2005/8/layout/hierarchy4"/>
    <dgm:cxn modelId="{E25F7269-2E0F-4268-9F94-312C7017972D}" type="presOf" srcId="{EB969426-793C-44A5-B441-01CBDF3590A9}" destId="{D2580A1E-E36A-403C-804D-40977FD5B73C}" srcOrd="0" destOrd="0" presId="urn:microsoft.com/office/officeart/2005/8/layout/hierarchy4"/>
    <dgm:cxn modelId="{C0598E82-E74F-4846-8A6D-863E528FADA6}" type="presOf" srcId="{657F6277-F1D2-4AFD-92B6-1888B9B57E77}" destId="{B991D93A-5421-42FE-8F76-9781A68E9CC0}" srcOrd="0" destOrd="0" presId="urn:microsoft.com/office/officeart/2005/8/layout/hierarchy4"/>
    <dgm:cxn modelId="{39E53287-45A9-4435-9DBB-BD6C8B48E84F}" type="presParOf" srcId="{B991D93A-5421-42FE-8F76-9781A68E9CC0}" destId="{93F0ACB9-CA40-493E-9DA1-BAD63351B500}" srcOrd="0" destOrd="0" presId="urn:microsoft.com/office/officeart/2005/8/layout/hierarchy4"/>
    <dgm:cxn modelId="{A24489D8-6A11-475D-B86B-C2C11850C350}" type="presParOf" srcId="{93F0ACB9-CA40-493E-9DA1-BAD63351B500}" destId="{076EB95C-B42D-45FF-A702-8AC72AF2A47B}" srcOrd="0" destOrd="0" presId="urn:microsoft.com/office/officeart/2005/8/layout/hierarchy4"/>
    <dgm:cxn modelId="{B9B6E1A8-4523-43FB-BFDD-C1499DC6362B}" type="presParOf" srcId="{93F0ACB9-CA40-493E-9DA1-BAD63351B500}" destId="{A5FB359F-9455-451F-9732-254A7E888712}" srcOrd="1" destOrd="0" presId="urn:microsoft.com/office/officeart/2005/8/layout/hierarchy4"/>
    <dgm:cxn modelId="{16BA7919-7946-4C59-AC4E-59AA387A611F}" type="presParOf" srcId="{93F0ACB9-CA40-493E-9DA1-BAD63351B500}" destId="{27687222-A20F-4644-AF3D-0FB816256CBA}" srcOrd="2" destOrd="0" presId="urn:microsoft.com/office/officeart/2005/8/layout/hierarchy4"/>
    <dgm:cxn modelId="{8DB10095-738A-4D4B-B771-D9C24D644120}" type="presParOf" srcId="{27687222-A20F-4644-AF3D-0FB816256CBA}" destId="{C2BF2519-5FB3-4A1E-AD81-C8C2E362D626}" srcOrd="0" destOrd="0" presId="urn:microsoft.com/office/officeart/2005/8/layout/hierarchy4"/>
    <dgm:cxn modelId="{0BA420BF-094A-4D0D-97D2-5A2EB7E3516E}" type="presParOf" srcId="{C2BF2519-5FB3-4A1E-AD81-C8C2E362D626}" destId="{B17E4C03-6874-4012-800A-092E07C2A8FF}" srcOrd="0" destOrd="0" presId="urn:microsoft.com/office/officeart/2005/8/layout/hierarchy4"/>
    <dgm:cxn modelId="{F5A5F740-04A7-4CF1-8CFB-416E9BF18C29}" type="presParOf" srcId="{C2BF2519-5FB3-4A1E-AD81-C8C2E362D626}" destId="{011238FE-C997-42EA-B7BE-B0E100DA76DD}" srcOrd="1" destOrd="0" presId="urn:microsoft.com/office/officeart/2005/8/layout/hierarchy4"/>
    <dgm:cxn modelId="{3FD5F0D5-DC1A-4838-85EB-D90C001912D7}" type="presParOf" srcId="{B991D93A-5421-42FE-8F76-9781A68E9CC0}" destId="{95073ACC-45ED-4C28-805F-7EEBE567CB0E}" srcOrd="1" destOrd="0" presId="urn:microsoft.com/office/officeart/2005/8/layout/hierarchy4"/>
    <dgm:cxn modelId="{BB04CEF0-656D-42D9-B2FC-D9D155447938}" type="presParOf" srcId="{B991D93A-5421-42FE-8F76-9781A68E9CC0}" destId="{17C75B21-23C0-4BC4-BC1D-90FE26067178}" srcOrd="2" destOrd="0" presId="urn:microsoft.com/office/officeart/2005/8/layout/hierarchy4"/>
    <dgm:cxn modelId="{5AA682E7-D29E-44E1-B3BA-5BC74AF33F1C}" type="presParOf" srcId="{17C75B21-23C0-4BC4-BC1D-90FE26067178}" destId="{D2580A1E-E36A-403C-804D-40977FD5B73C}" srcOrd="0" destOrd="0" presId="urn:microsoft.com/office/officeart/2005/8/layout/hierarchy4"/>
    <dgm:cxn modelId="{D3F579EB-A557-4D24-90E0-C7C074DBBAA2}" type="presParOf" srcId="{17C75B21-23C0-4BC4-BC1D-90FE26067178}" destId="{F3EF4F1F-DCF0-40DC-8135-FF112C8FA885}" srcOrd="1" destOrd="0" presId="urn:microsoft.com/office/officeart/2005/8/layout/hierarchy4"/>
    <dgm:cxn modelId="{2DA4E90E-FB86-44C9-9637-69EF69DFEC59}" type="presParOf" srcId="{17C75B21-23C0-4BC4-BC1D-90FE26067178}" destId="{97276D2D-0245-43F1-A217-CDCC597FD5B1}" srcOrd="2" destOrd="0" presId="urn:microsoft.com/office/officeart/2005/8/layout/hierarchy4"/>
    <dgm:cxn modelId="{EB08FE10-BB85-4717-B4EB-D4965791CFBB}" type="presParOf" srcId="{97276D2D-0245-43F1-A217-CDCC597FD5B1}" destId="{08E9155B-891C-4A86-9315-207056DEF654}" srcOrd="0" destOrd="0" presId="urn:microsoft.com/office/officeart/2005/8/layout/hierarchy4"/>
    <dgm:cxn modelId="{E4A0639C-DA83-4030-9087-F9D3C82E89DB}" type="presParOf" srcId="{08E9155B-891C-4A86-9315-207056DEF654}" destId="{2DAE1987-CC7F-4206-A234-EDB7473D2598}" srcOrd="0" destOrd="0" presId="urn:microsoft.com/office/officeart/2005/8/layout/hierarchy4"/>
    <dgm:cxn modelId="{983B24A7-8070-49A5-ADE0-C9DF707276FF}" type="presParOf" srcId="{08E9155B-891C-4A86-9315-207056DEF654}" destId="{F62A6214-A999-452C-8B79-FE9B2C8E99AA}" srcOrd="1" destOrd="0" presId="urn:microsoft.com/office/officeart/2005/8/layout/hierarchy4"/>
    <dgm:cxn modelId="{878CE2A6-6759-4D09-B29E-EFBC1152FF7D}" type="presParOf" srcId="{B991D93A-5421-42FE-8F76-9781A68E9CC0}" destId="{1C8999AF-F603-4BF9-8AD4-5A7949FF3D31}" srcOrd="3" destOrd="0" presId="urn:microsoft.com/office/officeart/2005/8/layout/hierarchy4"/>
    <dgm:cxn modelId="{23EE9E5B-74C5-4FFB-8871-EA2B1BD3C781}" type="presParOf" srcId="{B991D93A-5421-42FE-8F76-9781A68E9CC0}" destId="{06B68E53-CD52-428A-A7BA-03F6B59D5DAA}" srcOrd="4" destOrd="0" presId="urn:microsoft.com/office/officeart/2005/8/layout/hierarchy4"/>
    <dgm:cxn modelId="{8078A7F7-38C1-4976-82FD-79702612A3DF}" type="presParOf" srcId="{06B68E53-CD52-428A-A7BA-03F6B59D5DAA}" destId="{1F70569D-8BF6-4638-8713-D3B7FA6A487A}" srcOrd="0" destOrd="0" presId="urn:microsoft.com/office/officeart/2005/8/layout/hierarchy4"/>
    <dgm:cxn modelId="{405B1820-ABD7-4007-9AD9-D65ABCBDA645}" type="presParOf" srcId="{06B68E53-CD52-428A-A7BA-03F6B59D5DAA}" destId="{258B0950-716B-4777-A69C-F969F2F014DE}" srcOrd="1" destOrd="0" presId="urn:microsoft.com/office/officeart/2005/8/layout/hierarchy4"/>
    <dgm:cxn modelId="{44F8EAA7-8DC5-4956-BFFD-B0A1E60D7796}" type="presParOf" srcId="{B991D93A-5421-42FE-8F76-9781A68E9CC0}" destId="{26FFD598-29F6-44D4-AFC3-8C0797DFE1F7}" srcOrd="5" destOrd="0" presId="urn:microsoft.com/office/officeart/2005/8/layout/hierarchy4"/>
    <dgm:cxn modelId="{9ED4D9AD-36F5-44D6-B208-7660200F46A8}" type="presParOf" srcId="{B991D93A-5421-42FE-8F76-9781A68E9CC0}" destId="{A927ED2E-0D77-45C0-ACB1-9F1464B8ED1B}" srcOrd="6" destOrd="0" presId="urn:microsoft.com/office/officeart/2005/8/layout/hierarchy4"/>
    <dgm:cxn modelId="{BB44967F-EC55-4CFF-99E3-D97B38B87264}" type="presParOf" srcId="{A927ED2E-0D77-45C0-ACB1-9F1464B8ED1B}" destId="{9ED6B0D8-67F4-483D-9734-33E2507B27FF}" srcOrd="0" destOrd="0" presId="urn:microsoft.com/office/officeart/2005/8/layout/hierarchy4"/>
    <dgm:cxn modelId="{A2BA027A-3CB7-47C4-B444-0AFBF78924C9}" type="presParOf" srcId="{A927ED2E-0D77-45C0-ACB1-9F1464B8ED1B}" destId="{B79B3B77-8F58-4963-BE29-F8A7564FBA7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F34A2A-EF2E-454E-A660-7FA8E39BB3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75AF984-E1BE-43BC-85B6-163C9B97E91F}">
      <dgm:prSet phldrT="[Tekst]"/>
      <dgm:spPr/>
      <dgm:t>
        <a:bodyPr/>
        <a:lstStyle/>
        <a:p>
          <a:r>
            <a:rPr lang="pl-PL" dirty="0"/>
            <a:t>Retro-verso </a:t>
          </a:r>
        </a:p>
      </dgm:t>
    </dgm:pt>
    <dgm:pt modelId="{9173C48D-FAA8-405D-B462-273CF8B7C45F}" type="parTrans" cxnId="{94C86E40-F5E5-4FF0-BF63-445F555056A7}">
      <dgm:prSet/>
      <dgm:spPr/>
      <dgm:t>
        <a:bodyPr/>
        <a:lstStyle/>
        <a:p>
          <a:endParaRPr lang="pl-PL"/>
        </a:p>
      </dgm:t>
    </dgm:pt>
    <dgm:pt modelId="{D3B533B6-DB7B-4E5D-8649-3946493E8D84}" type="sibTrans" cxnId="{94C86E40-F5E5-4FF0-BF63-445F555056A7}">
      <dgm:prSet/>
      <dgm:spPr/>
      <dgm:t>
        <a:bodyPr/>
        <a:lstStyle/>
        <a:p>
          <a:endParaRPr lang="pl-PL"/>
        </a:p>
      </dgm:t>
    </dgm:pt>
    <dgm:pt modelId="{392977A2-B8B5-40D7-951F-1763E05F4DAB}">
      <dgm:prSet phldrT="[Tekst]"/>
      <dgm:spPr/>
      <dgm:t>
        <a:bodyPr/>
        <a:lstStyle/>
        <a:p>
          <a:r>
            <a:rPr lang="pl-PL" dirty="0"/>
            <a:t>Znak wodny </a:t>
          </a:r>
        </a:p>
      </dgm:t>
    </dgm:pt>
    <dgm:pt modelId="{32037188-4E9B-424C-985D-F7D59D46A07C}" type="parTrans" cxnId="{DEF1BE00-70AF-4E3F-B5F7-A9EE3FC7EC34}">
      <dgm:prSet/>
      <dgm:spPr/>
      <dgm:t>
        <a:bodyPr/>
        <a:lstStyle/>
        <a:p>
          <a:endParaRPr lang="pl-PL"/>
        </a:p>
      </dgm:t>
    </dgm:pt>
    <dgm:pt modelId="{C7A1407B-D40E-4CB3-8ED6-68DF47049B58}" type="sibTrans" cxnId="{DEF1BE00-70AF-4E3F-B5F7-A9EE3FC7EC34}">
      <dgm:prSet/>
      <dgm:spPr/>
      <dgm:t>
        <a:bodyPr/>
        <a:lstStyle/>
        <a:p>
          <a:endParaRPr lang="pl-PL"/>
        </a:p>
      </dgm:t>
    </dgm:pt>
    <dgm:pt modelId="{002BAE65-5F6E-491F-AA18-14670D303A59}">
      <dgm:prSet phldrT="[Tekst]"/>
      <dgm:spPr/>
      <dgm:t>
        <a:bodyPr/>
        <a:lstStyle/>
        <a:p>
          <a:r>
            <a:rPr lang="pl-PL" dirty="0"/>
            <a:t>Nitka zabezpieczająca </a:t>
          </a:r>
        </a:p>
      </dgm:t>
    </dgm:pt>
    <dgm:pt modelId="{43006644-3FBF-4BB7-81C0-4A991F2D250E}" type="parTrans" cxnId="{A1983A6E-FECE-4136-B1E7-81756A92EF4D}">
      <dgm:prSet/>
      <dgm:spPr/>
      <dgm:t>
        <a:bodyPr/>
        <a:lstStyle/>
        <a:p>
          <a:endParaRPr lang="pl-PL"/>
        </a:p>
      </dgm:t>
    </dgm:pt>
    <dgm:pt modelId="{C40D394A-5431-4F34-B7EC-EB3D26798480}" type="sibTrans" cxnId="{A1983A6E-FECE-4136-B1E7-81756A92EF4D}">
      <dgm:prSet/>
      <dgm:spPr/>
      <dgm:t>
        <a:bodyPr/>
        <a:lstStyle/>
        <a:p>
          <a:endParaRPr lang="pl-PL"/>
        </a:p>
      </dgm:t>
    </dgm:pt>
    <dgm:pt modelId="{9E5EE527-9315-4CBB-8486-F9906287CE12}">
      <dgm:prSet/>
      <dgm:spPr/>
      <dgm:t>
        <a:bodyPr/>
        <a:lstStyle/>
        <a:p>
          <a:r>
            <a:rPr lang="pl-PL" dirty="0"/>
            <a:t>  Mikrodruki </a:t>
          </a:r>
        </a:p>
      </dgm:t>
    </dgm:pt>
    <dgm:pt modelId="{626FC164-3B27-4D16-820F-97D0249DD4A9}" type="parTrans" cxnId="{E7534E49-AE84-46C4-BDFD-AD519440BF7A}">
      <dgm:prSet/>
      <dgm:spPr/>
      <dgm:t>
        <a:bodyPr/>
        <a:lstStyle/>
        <a:p>
          <a:endParaRPr lang="pl-PL"/>
        </a:p>
      </dgm:t>
    </dgm:pt>
    <dgm:pt modelId="{1BC1107C-A8B6-4910-8B59-F8C553940F5E}" type="sibTrans" cxnId="{E7534E49-AE84-46C4-BDFD-AD519440BF7A}">
      <dgm:prSet/>
      <dgm:spPr/>
      <dgm:t>
        <a:bodyPr/>
        <a:lstStyle/>
        <a:p>
          <a:endParaRPr lang="pl-PL"/>
        </a:p>
      </dgm:t>
    </dgm:pt>
    <dgm:pt modelId="{4A7FB6FB-DEEF-40BA-8CF7-71CD342F5706}">
      <dgm:prSet/>
      <dgm:spPr/>
      <dgm:t>
        <a:bodyPr/>
        <a:lstStyle/>
        <a:p>
          <a:r>
            <a:rPr lang="pl-PL" dirty="0"/>
            <a:t> Wielokolorowy ryt koron ze złotym poddrukiem offsetowym </a:t>
          </a:r>
        </a:p>
      </dgm:t>
    </dgm:pt>
    <dgm:pt modelId="{89054577-C472-4642-BA6D-D7EB268570A1}" type="parTrans" cxnId="{B7F1AF19-26E2-4463-8BB9-C8FF77225165}">
      <dgm:prSet/>
      <dgm:spPr/>
      <dgm:t>
        <a:bodyPr/>
        <a:lstStyle/>
        <a:p>
          <a:endParaRPr lang="pl-PL"/>
        </a:p>
      </dgm:t>
    </dgm:pt>
    <dgm:pt modelId="{4CDD9083-6D2D-4928-AD39-EED04691D59D}" type="sibTrans" cxnId="{B7F1AF19-26E2-4463-8BB9-C8FF77225165}">
      <dgm:prSet/>
      <dgm:spPr/>
      <dgm:t>
        <a:bodyPr/>
        <a:lstStyle/>
        <a:p>
          <a:endParaRPr lang="pl-PL"/>
        </a:p>
      </dgm:t>
    </dgm:pt>
    <dgm:pt modelId="{0CB1E4C7-5F1B-4B92-AA90-3D27D5B7D816}" type="pres">
      <dgm:prSet presAssocID="{30F34A2A-EF2E-454E-A660-7FA8E39BB3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CF7C66D-4347-4873-A4E6-168157869CB5}" type="pres">
      <dgm:prSet presAssocID="{30F34A2A-EF2E-454E-A660-7FA8E39BB3CE}" presName="Name1" presStyleCnt="0"/>
      <dgm:spPr/>
    </dgm:pt>
    <dgm:pt modelId="{81A0A944-FA73-4270-B882-B62D5F62A0D0}" type="pres">
      <dgm:prSet presAssocID="{30F34A2A-EF2E-454E-A660-7FA8E39BB3CE}" presName="cycle" presStyleCnt="0"/>
      <dgm:spPr/>
    </dgm:pt>
    <dgm:pt modelId="{CB5EA2BE-FE0D-4F5F-80A8-593D0731F998}" type="pres">
      <dgm:prSet presAssocID="{30F34A2A-EF2E-454E-A660-7FA8E39BB3CE}" presName="srcNode" presStyleLbl="node1" presStyleIdx="0" presStyleCnt="5"/>
      <dgm:spPr/>
    </dgm:pt>
    <dgm:pt modelId="{1AFA307F-EC98-493E-A56C-E28195888D8E}" type="pres">
      <dgm:prSet presAssocID="{30F34A2A-EF2E-454E-A660-7FA8E39BB3CE}" presName="conn" presStyleLbl="parChTrans1D2" presStyleIdx="0" presStyleCnt="1"/>
      <dgm:spPr/>
      <dgm:t>
        <a:bodyPr/>
        <a:lstStyle/>
        <a:p>
          <a:endParaRPr lang="en-US"/>
        </a:p>
      </dgm:t>
    </dgm:pt>
    <dgm:pt modelId="{A89647DD-6314-40AC-8E2D-D6529321127A}" type="pres">
      <dgm:prSet presAssocID="{30F34A2A-EF2E-454E-A660-7FA8E39BB3CE}" presName="extraNode" presStyleLbl="node1" presStyleIdx="0" presStyleCnt="5"/>
      <dgm:spPr/>
    </dgm:pt>
    <dgm:pt modelId="{DDE29BBB-F4B9-4792-AD60-A13C9D278646}" type="pres">
      <dgm:prSet presAssocID="{30F34A2A-EF2E-454E-A660-7FA8E39BB3CE}" presName="dstNode" presStyleLbl="node1" presStyleIdx="0" presStyleCnt="5"/>
      <dgm:spPr/>
    </dgm:pt>
    <dgm:pt modelId="{2517C369-DB6D-4BD4-9F9A-09680A600205}" type="pres">
      <dgm:prSet presAssocID="{275AF984-E1BE-43BC-85B6-163C9B97E91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A02F3-CE8E-4A06-B272-5140635D5051}" type="pres">
      <dgm:prSet presAssocID="{275AF984-E1BE-43BC-85B6-163C9B97E91F}" presName="accent_1" presStyleCnt="0"/>
      <dgm:spPr/>
    </dgm:pt>
    <dgm:pt modelId="{EA89BEAC-A5AF-4D96-AD96-532B12ECEEC0}" type="pres">
      <dgm:prSet presAssocID="{275AF984-E1BE-43BC-85B6-163C9B97E91F}" presName="accentRepeatNode" presStyleLbl="solidFgAcc1" presStyleIdx="0" presStyleCnt="5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</dgm:pt>
    <dgm:pt modelId="{95CFF724-0610-4693-A11F-00AE93E3A680}" type="pres">
      <dgm:prSet presAssocID="{392977A2-B8B5-40D7-951F-1763E05F4DA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5B533D-E220-41C9-B31A-7A0930495DDE}" type="pres">
      <dgm:prSet presAssocID="{392977A2-B8B5-40D7-951F-1763E05F4DAB}" presName="accent_2" presStyleCnt="0"/>
      <dgm:spPr/>
    </dgm:pt>
    <dgm:pt modelId="{38E3D3F9-7614-413E-9193-DA78572B6ADD}" type="pres">
      <dgm:prSet presAssocID="{392977A2-B8B5-40D7-951F-1763E05F4DAB}" presName="accentRepeatNode" presStyleLbl="solidFgAcc1" presStyleIdx="1" presStyleCnt="5" custScaleX="119793" custScaleY="118272"/>
      <dgm:spPr>
        <a:blipFill rotWithShape="0">
          <a:blip xmlns:r="http://schemas.openxmlformats.org/officeDocument/2006/relationships" r:embed="rId2"/>
          <a:srcRect/>
          <a:stretch>
            <a:fillRect t="-17000" b="-17000"/>
          </a:stretch>
        </a:blipFill>
      </dgm:spPr>
    </dgm:pt>
    <dgm:pt modelId="{2C64ECBA-8D50-4B0E-9CB0-66DAA3F884EB}" type="pres">
      <dgm:prSet presAssocID="{002BAE65-5F6E-491F-AA18-14670D303A5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8263D-F5E6-459F-B149-4C832405406D}" type="pres">
      <dgm:prSet presAssocID="{002BAE65-5F6E-491F-AA18-14670D303A59}" presName="accent_3" presStyleCnt="0"/>
      <dgm:spPr/>
    </dgm:pt>
    <dgm:pt modelId="{21602D49-07F7-47C2-B53F-97ABA15E0FC6}" type="pres">
      <dgm:prSet presAssocID="{002BAE65-5F6E-491F-AA18-14670D303A59}" presName="accentRepeatNode" presStyleLbl="solidFgAcc1" presStyleIdx="2" presStyleCnt="5"/>
      <dgm:spPr>
        <a:blipFill rotWithShape="0">
          <a:blip xmlns:r="http://schemas.openxmlformats.org/officeDocument/2006/relationships" r:embed="rId3"/>
          <a:srcRect/>
          <a:stretch>
            <a:fillRect t="-55000" b="-55000"/>
          </a:stretch>
        </a:blipFill>
      </dgm:spPr>
    </dgm:pt>
    <dgm:pt modelId="{E9F4933C-FEB7-4EFB-9EE1-288F49451419}" type="pres">
      <dgm:prSet presAssocID="{9E5EE527-9315-4CBB-8486-F9906287CE1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E57457-0FB6-49F6-9E4E-FF1A3BE954AF}" type="pres">
      <dgm:prSet presAssocID="{9E5EE527-9315-4CBB-8486-F9906287CE12}" presName="accent_4" presStyleCnt="0"/>
      <dgm:spPr/>
    </dgm:pt>
    <dgm:pt modelId="{308B9AC3-2941-43C8-B295-8AB957EE4638}" type="pres">
      <dgm:prSet presAssocID="{9E5EE527-9315-4CBB-8486-F9906287CE12}" presName="accentRepeatNode" presStyleLbl="solidFgAcc1" presStyleIdx="3" presStyleCnt="5" custScaleX="154346" custScaleY="121297"/>
      <dgm:spPr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  <dgm:pt modelId="{CD11F6AA-C5DB-40A8-B7FA-2AE408914AFE}" type="pres">
      <dgm:prSet presAssocID="{4A7FB6FB-DEEF-40BA-8CF7-71CD342F5706}" presName="text_5" presStyleLbl="node1" presStyleIdx="4" presStyleCnt="5" custLinFactNeighborX="8624" custLinFactNeighborY="483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85622-B06B-42DA-8FCE-23FEFBED3F0B}" type="pres">
      <dgm:prSet presAssocID="{4A7FB6FB-DEEF-40BA-8CF7-71CD342F5706}" presName="accent_5" presStyleCnt="0"/>
      <dgm:spPr/>
    </dgm:pt>
    <dgm:pt modelId="{819E0D61-4E3B-40F9-BE4C-284AD8B55266}" type="pres">
      <dgm:prSet presAssocID="{4A7FB6FB-DEEF-40BA-8CF7-71CD342F5706}" presName="accentRepeatNode" presStyleLbl="solidFgAcc1" presStyleIdx="4" presStyleCnt="5" custScaleX="153492" custScaleY="169997" custLinFactNeighborX="-4614" custLinFactNeighborY="16068"/>
      <dgm:spPr>
        <a:blipFill rotWithShape="0">
          <a:blip xmlns:r="http://schemas.openxmlformats.org/officeDocument/2006/relationships" r:embed="rId5"/>
          <a:srcRect/>
          <a:stretch>
            <a:fillRect t="-20000" b="-20000"/>
          </a:stretch>
        </a:blipFill>
      </dgm:spPr>
    </dgm:pt>
  </dgm:ptLst>
  <dgm:cxnLst>
    <dgm:cxn modelId="{A1983A6E-FECE-4136-B1E7-81756A92EF4D}" srcId="{30F34A2A-EF2E-454E-A660-7FA8E39BB3CE}" destId="{002BAE65-5F6E-491F-AA18-14670D303A59}" srcOrd="2" destOrd="0" parTransId="{43006644-3FBF-4BB7-81C0-4A991F2D250E}" sibTransId="{C40D394A-5431-4F34-B7EC-EB3D26798480}"/>
    <dgm:cxn modelId="{A6C06555-0C63-41B3-ADFA-463401165163}" type="presOf" srcId="{30F34A2A-EF2E-454E-A660-7FA8E39BB3CE}" destId="{0CB1E4C7-5F1B-4B92-AA90-3D27D5B7D816}" srcOrd="0" destOrd="0" presId="urn:microsoft.com/office/officeart/2008/layout/VerticalCurvedList"/>
    <dgm:cxn modelId="{DEF1BE00-70AF-4E3F-B5F7-A9EE3FC7EC34}" srcId="{30F34A2A-EF2E-454E-A660-7FA8E39BB3CE}" destId="{392977A2-B8B5-40D7-951F-1763E05F4DAB}" srcOrd="1" destOrd="0" parTransId="{32037188-4E9B-424C-985D-F7D59D46A07C}" sibTransId="{C7A1407B-D40E-4CB3-8ED6-68DF47049B58}"/>
    <dgm:cxn modelId="{94C86E40-F5E5-4FF0-BF63-445F555056A7}" srcId="{30F34A2A-EF2E-454E-A660-7FA8E39BB3CE}" destId="{275AF984-E1BE-43BC-85B6-163C9B97E91F}" srcOrd="0" destOrd="0" parTransId="{9173C48D-FAA8-405D-B462-273CF8B7C45F}" sibTransId="{D3B533B6-DB7B-4E5D-8649-3946493E8D84}"/>
    <dgm:cxn modelId="{0FA1BE5C-6D1F-46C5-BAE0-03D20AA21E3A}" type="presOf" srcId="{D3B533B6-DB7B-4E5D-8649-3946493E8D84}" destId="{1AFA307F-EC98-493E-A56C-E28195888D8E}" srcOrd="0" destOrd="0" presId="urn:microsoft.com/office/officeart/2008/layout/VerticalCurvedList"/>
    <dgm:cxn modelId="{27E67F63-1B1E-488A-8275-0C3BD0AD2123}" type="presOf" srcId="{002BAE65-5F6E-491F-AA18-14670D303A59}" destId="{2C64ECBA-8D50-4B0E-9CB0-66DAA3F884EB}" srcOrd="0" destOrd="0" presId="urn:microsoft.com/office/officeart/2008/layout/VerticalCurvedList"/>
    <dgm:cxn modelId="{A3C9590D-947F-4C6D-85B4-7A7F6C67F67B}" type="presOf" srcId="{9E5EE527-9315-4CBB-8486-F9906287CE12}" destId="{E9F4933C-FEB7-4EFB-9EE1-288F49451419}" srcOrd="0" destOrd="0" presId="urn:microsoft.com/office/officeart/2008/layout/VerticalCurvedList"/>
    <dgm:cxn modelId="{11B6FA6C-5707-4FE2-8466-0B798042D082}" type="presOf" srcId="{392977A2-B8B5-40D7-951F-1763E05F4DAB}" destId="{95CFF724-0610-4693-A11F-00AE93E3A680}" srcOrd="0" destOrd="0" presId="urn:microsoft.com/office/officeart/2008/layout/VerticalCurvedList"/>
    <dgm:cxn modelId="{B7F1AF19-26E2-4463-8BB9-C8FF77225165}" srcId="{30F34A2A-EF2E-454E-A660-7FA8E39BB3CE}" destId="{4A7FB6FB-DEEF-40BA-8CF7-71CD342F5706}" srcOrd="4" destOrd="0" parTransId="{89054577-C472-4642-BA6D-D7EB268570A1}" sibTransId="{4CDD9083-6D2D-4928-AD39-EED04691D59D}"/>
    <dgm:cxn modelId="{E7534E49-AE84-46C4-BDFD-AD519440BF7A}" srcId="{30F34A2A-EF2E-454E-A660-7FA8E39BB3CE}" destId="{9E5EE527-9315-4CBB-8486-F9906287CE12}" srcOrd="3" destOrd="0" parTransId="{626FC164-3B27-4D16-820F-97D0249DD4A9}" sibTransId="{1BC1107C-A8B6-4910-8B59-F8C553940F5E}"/>
    <dgm:cxn modelId="{566C7A6F-2CF1-44BB-8B27-9718E3141CEC}" type="presOf" srcId="{275AF984-E1BE-43BC-85B6-163C9B97E91F}" destId="{2517C369-DB6D-4BD4-9F9A-09680A600205}" srcOrd="0" destOrd="0" presId="urn:microsoft.com/office/officeart/2008/layout/VerticalCurvedList"/>
    <dgm:cxn modelId="{D0F2A34B-872A-4CC7-87EC-1EBB9E178AF3}" type="presOf" srcId="{4A7FB6FB-DEEF-40BA-8CF7-71CD342F5706}" destId="{CD11F6AA-C5DB-40A8-B7FA-2AE408914AFE}" srcOrd="0" destOrd="0" presId="urn:microsoft.com/office/officeart/2008/layout/VerticalCurvedList"/>
    <dgm:cxn modelId="{2CE4479E-9AA8-4E5D-B49E-B117B43FFF78}" type="presParOf" srcId="{0CB1E4C7-5F1B-4B92-AA90-3D27D5B7D816}" destId="{1CF7C66D-4347-4873-A4E6-168157869CB5}" srcOrd="0" destOrd="0" presId="urn:microsoft.com/office/officeart/2008/layout/VerticalCurvedList"/>
    <dgm:cxn modelId="{BC1A2D96-D9AD-4C02-9D11-D31BC69E002D}" type="presParOf" srcId="{1CF7C66D-4347-4873-A4E6-168157869CB5}" destId="{81A0A944-FA73-4270-B882-B62D5F62A0D0}" srcOrd="0" destOrd="0" presId="urn:microsoft.com/office/officeart/2008/layout/VerticalCurvedList"/>
    <dgm:cxn modelId="{550FBE9D-7227-4FBB-AC33-AF4E1E049926}" type="presParOf" srcId="{81A0A944-FA73-4270-B882-B62D5F62A0D0}" destId="{CB5EA2BE-FE0D-4F5F-80A8-593D0731F998}" srcOrd="0" destOrd="0" presId="urn:microsoft.com/office/officeart/2008/layout/VerticalCurvedList"/>
    <dgm:cxn modelId="{9E830077-8CB9-45B5-BECD-9DC730823D60}" type="presParOf" srcId="{81A0A944-FA73-4270-B882-B62D5F62A0D0}" destId="{1AFA307F-EC98-493E-A56C-E28195888D8E}" srcOrd="1" destOrd="0" presId="urn:microsoft.com/office/officeart/2008/layout/VerticalCurvedList"/>
    <dgm:cxn modelId="{9051AE06-2A3A-484F-B1C7-5369A037A42F}" type="presParOf" srcId="{81A0A944-FA73-4270-B882-B62D5F62A0D0}" destId="{A89647DD-6314-40AC-8E2D-D6529321127A}" srcOrd="2" destOrd="0" presId="urn:microsoft.com/office/officeart/2008/layout/VerticalCurvedList"/>
    <dgm:cxn modelId="{86EC9975-DEA9-40FA-BA5B-260FE5C4F082}" type="presParOf" srcId="{81A0A944-FA73-4270-B882-B62D5F62A0D0}" destId="{DDE29BBB-F4B9-4792-AD60-A13C9D278646}" srcOrd="3" destOrd="0" presId="urn:microsoft.com/office/officeart/2008/layout/VerticalCurvedList"/>
    <dgm:cxn modelId="{1607C40E-6B7C-4A9E-989F-261938E5B940}" type="presParOf" srcId="{1CF7C66D-4347-4873-A4E6-168157869CB5}" destId="{2517C369-DB6D-4BD4-9F9A-09680A600205}" srcOrd="1" destOrd="0" presId="urn:microsoft.com/office/officeart/2008/layout/VerticalCurvedList"/>
    <dgm:cxn modelId="{DCE59048-A39C-45ED-AC81-A974D737B42F}" type="presParOf" srcId="{1CF7C66D-4347-4873-A4E6-168157869CB5}" destId="{0D1A02F3-CE8E-4A06-B272-5140635D5051}" srcOrd="2" destOrd="0" presId="urn:microsoft.com/office/officeart/2008/layout/VerticalCurvedList"/>
    <dgm:cxn modelId="{D246012C-9CA4-4C90-82F5-24B6BB6EF6E9}" type="presParOf" srcId="{0D1A02F3-CE8E-4A06-B272-5140635D5051}" destId="{EA89BEAC-A5AF-4D96-AD96-532B12ECEEC0}" srcOrd="0" destOrd="0" presId="urn:microsoft.com/office/officeart/2008/layout/VerticalCurvedList"/>
    <dgm:cxn modelId="{74ECC9C5-0C5E-484D-8A99-051F353DB47B}" type="presParOf" srcId="{1CF7C66D-4347-4873-A4E6-168157869CB5}" destId="{95CFF724-0610-4693-A11F-00AE93E3A680}" srcOrd="3" destOrd="0" presId="urn:microsoft.com/office/officeart/2008/layout/VerticalCurvedList"/>
    <dgm:cxn modelId="{387D885B-8592-4FC5-B3E4-5D86AB4F5C32}" type="presParOf" srcId="{1CF7C66D-4347-4873-A4E6-168157869CB5}" destId="{C95B533D-E220-41C9-B31A-7A0930495DDE}" srcOrd="4" destOrd="0" presId="urn:microsoft.com/office/officeart/2008/layout/VerticalCurvedList"/>
    <dgm:cxn modelId="{0B523A16-7D23-4E17-8480-AACEEE1E50CA}" type="presParOf" srcId="{C95B533D-E220-41C9-B31A-7A0930495DDE}" destId="{38E3D3F9-7614-413E-9193-DA78572B6ADD}" srcOrd="0" destOrd="0" presId="urn:microsoft.com/office/officeart/2008/layout/VerticalCurvedList"/>
    <dgm:cxn modelId="{098FA7C8-DED5-4518-9574-DDFE827D5EE9}" type="presParOf" srcId="{1CF7C66D-4347-4873-A4E6-168157869CB5}" destId="{2C64ECBA-8D50-4B0E-9CB0-66DAA3F884EB}" srcOrd="5" destOrd="0" presId="urn:microsoft.com/office/officeart/2008/layout/VerticalCurvedList"/>
    <dgm:cxn modelId="{0F6EE6BD-9085-4990-8949-9B96F65AE030}" type="presParOf" srcId="{1CF7C66D-4347-4873-A4E6-168157869CB5}" destId="{9938263D-F5E6-459F-B149-4C832405406D}" srcOrd="6" destOrd="0" presId="urn:microsoft.com/office/officeart/2008/layout/VerticalCurvedList"/>
    <dgm:cxn modelId="{680E7197-3B98-496B-BEDD-5D808A3A11D8}" type="presParOf" srcId="{9938263D-F5E6-459F-B149-4C832405406D}" destId="{21602D49-07F7-47C2-B53F-97ABA15E0FC6}" srcOrd="0" destOrd="0" presId="urn:microsoft.com/office/officeart/2008/layout/VerticalCurvedList"/>
    <dgm:cxn modelId="{C8BCFF58-C865-48B9-8BF0-E18F41361A60}" type="presParOf" srcId="{1CF7C66D-4347-4873-A4E6-168157869CB5}" destId="{E9F4933C-FEB7-4EFB-9EE1-288F49451419}" srcOrd="7" destOrd="0" presId="urn:microsoft.com/office/officeart/2008/layout/VerticalCurvedList"/>
    <dgm:cxn modelId="{E7797A45-9ADA-4145-9FE7-03D4AE000C8B}" type="presParOf" srcId="{1CF7C66D-4347-4873-A4E6-168157869CB5}" destId="{E7E57457-0FB6-49F6-9E4E-FF1A3BE954AF}" srcOrd="8" destOrd="0" presId="urn:microsoft.com/office/officeart/2008/layout/VerticalCurvedList"/>
    <dgm:cxn modelId="{193B6F6D-C374-499A-B4AC-779DB0CE87AC}" type="presParOf" srcId="{E7E57457-0FB6-49F6-9E4E-FF1A3BE954AF}" destId="{308B9AC3-2941-43C8-B295-8AB957EE4638}" srcOrd="0" destOrd="0" presId="urn:microsoft.com/office/officeart/2008/layout/VerticalCurvedList"/>
    <dgm:cxn modelId="{4E97F53A-0B85-4DD9-B67C-625294015EC3}" type="presParOf" srcId="{1CF7C66D-4347-4873-A4E6-168157869CB5}" destId="{CD11F6AA-C5DB-40A8-B7FA-2AE408914AFE}" srcOrd="9" destOrd="0" presId="urn:microsoft.com/office/officeart/2008/layout/VerticalCurvedList"/>
    <dgm:cxn modelId="{3F6BF88B-2BC7-472E-B4D7-327CBC1BA2BC}" type="presParOf" srcId="{1CF7C66D-4347-4873-A4E6-168157869CB5}" destId="{F8885622-B06B-42DA-8FCE-23FEFBED3F0B}" srcOrd="10" destOrd="0" presId="urn:microsoft.com/office/officeart/2008/layout/VerticalCurvedList"/>
    <dgm:cxn modelId="{F9FFB15E-C95A-48E4-96A3-E033B9294740}" type="presParOf" srcId="{F8885622-B06B-42DA-8FCE-23FEFBED3F0B}" destId="{819E0D61-4E3B-40F9-BE4C-284AD8B552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AC1898-4DAA-4FF9-8F2E-DBACBA5C963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49144CA-A8F0-4303-B331-98142873BD44}">
      <dgm:prSet phldrT="[Tekst]" custT="1"/>
      <dgm:spPr/>
      <dgm:t>
        <a:bodyPr/>
        <a:lstStyle/>
        <a:p>
          <a:r>
            <a:rPr lang="pl-PL" sz="1700" dirty="0"/>
            <a:t>    </a:t>
          </a:r>
          <a:r>
            <a:rPr lang="pl-PL" sz="1600" dirty="0"/>
            <a:t>Wytłuczony element dla osób niewidomych </a:t>
          </a:r>
          <a:endParaRPr lang="pl-PL" sz="1700" dirty="0"/>
        </a:p>
      </dgm:t>
    </dgm:pt>
    <dgm:pt modelId="{DAB388C5-AA65-47A6-A455-6B3D2A67B76F}" type="parTrans" cxnId="{A1B75AFC-C087-4DA0-ABB3-99FB7F939D7E}">
      <dgm:prSet/>
      <dgm:spPr/>
      <dgm:t>
        <a:bodyPr/>
        <a:lstStyle/>
        <a:p>
          <a:endParaRPr lang="pl-PL"/>
        </a:p>
      </dgm:t>
    </dgm:pt>
    <dgm:pt modelId="{D61DC47D-A035-48DD-8112-4F4A3D0393E3}" type="sibTrans" cxnId="{A1B75AFC-C087-4DA0-ABB3-99FB7F939D7E}">
      <dgm:prSet/>
      <dgm:spPr/>
      <dgm:t>
        <a:bodyPr/>
        <a:lstStyle/>
        <a:p>
          <a:endParaRPr lang="pl-PL"/>
        </a:p>
      </dgm:t>
    </dgm:pt>
    <dgm:pt modelId="{BF05042A-E1B7-446A-BB71-6477C54D9688}">
      <dgm:prSet phldrT="[Tekst]"/>
      <dgm:spPr/>
      <dgm:t>
        <a:bodyPr/>
        <a:lstStyle/>
        <a:p>
          <a:r>
            <a:rPr lang="pl-PL" dirty="0" err="1"/>
            <a:t>Mikrotekst</a:t>
          </a:r>
          <a:r>
            <a:rPr lang="pl-PL" dirty="0"/>
            <a:t> </a:t>
          </a:r>
        </a:p>
      </dgm:t>
    </dgm:pt>
    <dgm:pt modelId="{6779EBAA-6EA3-4BAB-A508-020650345EA3}" type="parTrans" cxnId="{9D867C68-0E35-40F9-9CCA-9F3714BBFD88}">
      <dgm:prSet/>
      <dgm:spPr/>
      <dgm:t>
        <a:bodyPr/>
        <a:lstStyle/>
        <a:p>
          <a:endParaRPr lang="pl-PL"/>
        </a:p>
      </dgm:t>
    </dgm:pt>
    <dgm:pt modelId="{FE7AAAFF-DEC5-4DF3-971D-2602B9EC795C}" type="sibTrans" cxnId="{9D867C68-0E35-40F9-9CCA-9F3714BBFD88}">
      <dgm:prSet/>
      <dgm:spPr/>
      <dgm:t>
        <a:bodyPr/>
        <a:lstStyle/>
        <a:p>
          <a:endParaRPr lang="pl-PL"/>
        </a:p>
      </dgm:t>
    </dgm:pt>
    <dgm:pt modelId="{973D7C44-86FB-4C3D-9E54-825E03D83AB5}">
      <dgm:prSet phldrT="[Tekst]"/>
      <dgm:spPr/>
      <dgm:t>
        <a:bodyPr/>
        <a:lstStyle/>
        <a:p>
          <a:r>
            <a:rPr lang="pl-PL" dirty="0"/>
            <a:t> Efekt kątowy </a:t>
          </a:r>
        </a:p>
      </dgm:t>
    </dgm:pt>
    <dgm:pt modelId="{DB5002B4-1FE2-49C7-BE0A-D55A968CF1F1}" type="parTrans" cxnId="{BE41504B-FA0C-4AB2-B317-2CFDD12FC5A8}">
      <dgm:prSet/>
      <dgm:spPr/>
      <dgm:t>
        <a:bodyPr/>
        <a:lstStyle/>
        <a:p>
          <a:endParaRPr lang="pl-PL"/>
        </a:p>
      </dgm:t>
    </dgm:pt>
    <dgm:pt modelId="{2ECEF010-660A-4409-98F6-41007B561A1E}" type="sibTrans" cxnId="{BE41504B-FA0C-4AB2-B317-2CFDD12FC5A8}">
      <dgm:prSet/>
      <dgm:spPr/>
      <dgm:t>
        <a:bodyPr/>
        <a:lstStyle/>
        <a:p>
          <a:endParaRPr lang="pl-PL"/>
        </a:p>
      </dgm:t>
    </dgm:pt>
    <dgm:pt modelId="{D5DBF872-CAEF-4757-8FCB-140D9D0A926A}">
      <dgm:prSet/>
      <dgm:spPr/>
      <dgm:t>
        <a:bodyPr/>
        <a:lstStyle/>
        <a:p>
          <a:r>
            <a:rPr lang="pl-PL" dirty="0"/>
            <a:t>Widok korony w świetle UV</a:t>
          </a:r>
        </a:p>
      </dgm:t>
    </dgm:pt>
    <dgm:pt modelId="{0D7001DB-B084-486F-A2A8-9978B65F99C7}" type="parTrans" cxnId="{71EC119B-3267-4E3E-8DB5-07C1D9C289D0}">
      <dgm:prSet/>
      <dgm:spPr/>
      <dgm:t>
        <a:bodyPr/>
        <a:lstStyle/>
        <a:p>
          <a:endParaRPr lang="pl-PL"/>
        </a:p>
      </dgm:t>
    </dgm:pt>
    <dgm:pt modelId="{1D00C877-7089-4C4B-BC7A-CA54084A1537}" type="sibTrans" cxnId="{71EC119B-3267-4E3E-8DB5-07C1D9C289D0}">
      <dgm:prSet/>
      <dgm:spPr/>
      <dgm:t>
        <a:bodyPr/>
        <a:lstStyle/>
        <a:p>
          <a:endParaRPr lang="pl-PL"/>
        </a:p>
      </dgm:t>
    </dgm:pt>
    <dgm:pt modelId="{3798D03C-CB64-47D5-A724-AD4D3F947561}">
      <dgm:prSet/>
      <dgm:spPr/>
      <dgm:t>
        <a:bodyPr/>
        <a:lstStyle/>
        <a:p>
          <a:r>
            <a:rPr lang="pl-PL" dirty="0"/>
            <a:t>Wielotonowe intaglio</a:t>
          </a:r>
        </a:p>
      </dgm:t>
    </dgm:pt>
    <dgm:pt modelId="{2F60DCED-2B37-49C8-AFCB-92EAAD2E10FB}" type="parTrans" cxnId="{F2DAFFCD-A1E1-4537-A89F-45DBBF2F0424}">
      <dgm:prSet/>
      <dgm:spPr/>
      <dgm:t>
        <a:bodyPr/>
        <a:lstStyle/>
        <a:p>
          <a:endParaRPr lang="pl-PL"/>
        </a:p>
      </dgm:t>
    </dgm:pt>
    <dgm:pt modelId="{983E97C3-8BF7-4F14-B7BE-EA10F14201AD}" type="sibTrans" cxnId="{F2DAFFCD-A1E1-4537-A89F-45DBBF2F0424}">
      <dgm:prSet/>
      <dgm:spPr/>
      <dgm:t>
        <a:bodyPr/>
        <a:lstStyle/>
        <a:p>
          <a:endParaRPr lang="pl-PL"/>
        </a:p>
      </dgm:t>
    </dgm:pt>
    <dgm:pt modelId="{15A7DC5D-CE74-4456-9E27-5435FC4667EF}">
      <dgm:prSet custT="1"/>
      <dgm:spPr/>
      <dgm:t>
        <a:bodyPr/>
        <a:lstStyle/>
        <a:p>
          <a:r>
            <a:rPr lang="pl-PL" sz="1800" dirty="0"/>
            <a:t>Gwiazdy wykonane farbą opalizującą w technice sitodrukowej  </a:t>
          </a:r>
        </a:p>
      </dgm:t>
    </dgm:pt>
    <dgm:pt modelId="{C33308D7-A658-40DE-B1AD-B0B3ABAAEEC9}" type="parTrans" cxnId="{5860E1B1-D27E-4907-AF1C-511DDADAFE6D}">
      <dgm:prSet/>
      <dgm:spPr/>
      <dgm:t>
        <a:bodyPr/>
        <a:lstStyle/>
        <a:p>
          <a:endParaRPr lang="pl-PL"/>
        </a:p>
      </dgm:t>
    </dgm:pt>
    <dgm:pt modelId="{B2199EAA-1129-4F1D-9DD8-8CB070748553}" type="sibTrans" cxnId="{5860E1B1-D27E-4907-AF1C-511DDADAFE6D}">
      <dgm:prSet/>
      <dgm:spPr/>
      <dgm:t>
        <a:bodyPr/>
        <a:lstStyle/>
        <a:p>
          <a:endParaRPr lang="pl-PL"/>
        </a:p>
      </dgm:t>
    </dgm:pt>
    <dgm:pt modelId="{5335679C-3A86-42AC-8C8E-BFDDE577C2D4}" type="pres">
      <dgm:prSet presAssocID="{15AC1898-4DAA-4FF9-8F2E-DBACBA5C963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DC5404F-309E-4A2B-8A69-86292A6C056B}" type="pres">
      <dgm:prSet presAssocID="{15AC1898-4DAA-4FF9-8F2E-DBACBA5C9636}" presName="Name1" presStyleCnt="0"/>
      <dgm:spPr/>
    </dgm:pt>
    <dgm:pt modelId="{6E39133D-2B92-439C-994D-E5229FCB82ED}" type="pres">
      <dgm:prSet presAssocID="{15AC1898-4DAA-4FF9-8F2E-DBACBA5C9636}" presName="cycle" presStyleCnt="0"/>
      <dgm:spPr/>
    </dgm:pt>
    <dgm:pt modelId="{B081D4CA-8AE8-4281-B7A9-74DC3C70E62C}" type="pres">
      <dgm:prSet presAssocID="{15AC1898-4DAA-4FF9-8F2E-DBACBA5C9636}" presName="srcNode" presStyleLbl="node1" presStyleIdx="0" presStyleCnt="6"/>
      <dgm:spPr/>
    </dgm:pt>
    <dgm:pt modelId="{5A50F969-CFB0-4FF7-A0BD-4B757C22B495}" type="pres">
      <dgm:prSet presAssocID="{15AC1898-4DAA-4FF9-8F2E-DBACBA5C9636}" presName="conn" presStyleLbl="parChTrans1D2" presStyleIdx="0" presStyleCnt="1"/>
      <dgm:spPr/>
      <dgm:t>
        <a:bodyPr/>
        <a:lstStyle/>
        <a:p>
          <a:endParaRPr lang="en-US"/>
        </a:p>
      </dgm:t>
    </dgm:pt>
    <dgm:pt modelId="{597E01B9-89CF-4417-8C02-74B1924C6E16}" type="pres">
      <dgm:prSet presAssocID="{15AC1898-4DAA-4FF9-8F2E-DBACBA5C9636}" presName="extraNode" presStyleLbl="node1" presStyleIdx="0" presStyleCnt="6"/>
      <dgm:spPr/>
    </dgm:pt>
    <dgm:pt modelId="{E17E5AD3-21CF-487F-865C-B2B4EF092B1D}" type="pres">
      <dgm:prSet presAssocID="{15AC1898-4DAA-4FF9-8F2E-DBACBA5C9636}" presName="dstNode" presStyleLbl="node1" presStyleIdx="0" presStyleCnt="6"/>
      <dgm:spPr/>
    </dgm:pt>
    <dgm:pt modelId="{8D423D6F-63CF-4EE4-9CD2-BE1E076EA366}" type="pres">
      <dgm:prSet presAssocID="{D49144CA-A8F0-4303-B331-98142873BD44}" presName="text_1" presStyleLbl="node1" presStyleIdx="0" presStyleCnt="6" custScaleX="1082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98C6-055D-4D02-9CE5-AC85F3166A60}" type="pres">
      <dgm:prSet presAssocID="{D49144CA-A8F0-4303-B331-98142873BD44}" presName="accent_1" presStyleCnt="0"/>
      <dgm:spPr/>
    </dgm:pt>
    <dgm:pt modelId="{AF15BFF0-A078-42BC-99CE-F4353E9B55E8}" type="pres">
      <dgm:prSet presAssocID="{D49144CA-A8F0-4303-B331-98142873BD44}" presName="accentRepeatNode" presStyleLbl="solidFgAcc1" presStyleIdx="0" presStyleCnt="6" custScaleX="149550" custScaleY="142033" custLinFactNeighborX="-7678" custLinFactNeighborY="-1280"/>
      <dgm:spPr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</dgm:spPr>
    </dgm:pt>
    <dgm:pt modelId="{03893762-D023-4BE3-A8E9-BD51863BE7C5}" type="pres">
      <dgm:prSet presAssocID="{D5DBF872-CAEF-4757-8FCB-140D9D0A926A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BFFE8-DD98-4562-AD27-E0CBD5078B3A}" type="pres">
      <dgm:prSet presAssocID="{D5DBF872-CAEF-4757-8FCB-140D9D0A926A}" presName="accent_2" presStyleCnt="0"/>
      <dgm:spPr/>
    </dgm:pt>
    <dgm:pt modelId="{CD838679-29E2-4606-BD56-8F644A80E2E6}" type="pres">
      <dgm:prSet presAssocID="{D5DBF872-CAEF-4757-8FCB-140D9D0A926A}" presName="accentRepeatNode" presStyleLbl="solidFgAcc1" presStyleIdx="1" presStyleCnt="6" custScaleX="128173" custScaleY="130495"/>
      <dgm:spPr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388902D8-FAB7-406E-91FB-DB54272C1011}" type="pres">
      <dgm:prSet presAssocID="{3798D03C-CB64-47D5-A724-AD4D3F94756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3379EB-FA4C-4FE9-9F46-0BF23442B2CC}" type="pres">
      <dgm:prSet presAssocID="{3798D03C-CB64-47D5-A724-AD4D3F947561}" presName="accent_3" presStyleCnt="0"/>
      <dgm:spPr/>
    </dgm:pt>
    <dgm:pt modelId="{FA1DF382-A019-4774-A9C8-0C63E626D24F}" type="pres">
      <dgm:prSet presAssocID="{3798D03C-CB64-47D5-A724-AD4D3F947561}" presName="accentRepeatNode" presStyleLbl="solidFgAcc1" presStyleIdx="2" presStyleCnt="6" custScaleX="173353" custLinFactNeighborX="-66938" custLinFactNeighborY="-5390"/>
      <dgm:spPr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</dgm:spPr>
    </dgm:pt>
    <dgm:pt modelId="{CDB5CDEC-EF51-4F15-B5A4-AB6AFB390E83}" type="pres">
      <dgm:prSet presAssocID="{BF05042A-E1B7-446A-BB71-6477C54D968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47BD-024F-45BA-AB45-3283939CA9FF}" type="pres">
      <dgm:prSet presAssocID="{BF05042A-E1B7-446A-BB71-6477C54D9688}" presName="accent_4" presStyleCnt="0"/>
      <dgm:spPr/>
    </dgm:pt>
    <dgm:pt modelId="{E7F0B29E-BE58-4EC6-B47E-073EAA051CFC}" type="pres">
      <dgm:prSet presAssocID="{BF05042A-E1B7-446A-BB71-6477C54D9688}" presName="accentRepeatNode" presStyleLbl="solidFgAcc1" presStyleIdx="3" presStyleCnt="6" custScaleX="143528" custLinFactNeighborX="-66938" custLinFactNeighborY="-5728"/>
      <dgm:spPr>
        <a:blipFill rotWithShape="0">
          <a:blip xmlns:r="http://schemas.openxmlformats.org/officeDocument/2006/relationships" r:embed="rId4"/>
          <a:srcRect/>
          <a:stretch>
            <a:fillRect l="-27000" r="-27000"/>
          </a:stretch>
        </a:blipFill>
      </dgm:spPr>
    </dgm:pt>
    <dgm:pt modelId="{63F31ED1-00E9-4096-B1C6-33916214AA3D}" type="pres">
      <dgm:prSet presAssocID="{973D7C44-86FB-4C3D-9E54-825E03D83AB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3CBEBC-4EC8-4736-AD7F-2FDC13E46D19}" type="pres">
      <dgm:prSet presAssocID="{973D7C44-86FB-4C3D-9E54-825E03D83AB5}" presName="accent_5" presStyleCnt="0"/>
      <dgm:spPr/>
    </dgm:pt>
    <dgm:pt modelId="{073AF83A-8D51-4C65-96EF-41413506B8B3}" type="pres">
      <dgm:prSet presAssocID="{973D7C44-86FB-4C3D-9E54-825E03D83AB5}" presName="accentRepeatNode" presStyleLbl="solidFgAcc1" presStyleIdx="4" presStyleCnt="6" custScaleX="134911" custScaleY="102984"/>
      <dgm:spPr>
        <a:blipFill rotWithShape="0">
          <a:blip xmlns:r="http://schemas.openxmlformats.org/officeDocument/2006/relationships" r:embed="rId5"/>
          <a:srcRect/>
          <a:stretch>
            <a:fillRect l="-65000" r="-65000"/>
          </a:stretch>
        </a:blipFill>
      </dgm:spPr>
    </dgm:pt>
    <dgm:pt modelId="{6ECCDFCC-2091-47EA-A011-CE40D0A4CA40}" type="pres">
      <dgm:prSet presAssocID="{15A7DC5D-CE74-4456-9E27-5435FC4667EF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1CFE53-1F33-413C-8AFA-CD00F30191B0}" type="pres">
      <dgm:prSet presAssocID="{15A7DC5D-CE74-4456-9E27-5435FC4667EF}" presName="accent_6" presStyleCnt="0"/>
      <dgm:spPr/>
    </dgm:pt>
    <dgm:pt modelId="{23A7E1AA-C80C-478D-8421-F8BD93ABDA77}" type="pres">
      <dgm:prSet presAssocID="{15A7DC5D-CE74-4456-9E27-5435FC4667EF}" presName="accentRepeatNode" presStyleLbl="solidFgAcc1" presStyleIdx="5" presStyleCnt="6" custScaleX="126180"/>
      <dgm:spPr>
        <a:blipFill rotWithShape="0">
          <a:blip xmlns:r="http://schemas.openxmlformats.org/officeDocument/2006/relationships" r:embed="rId6"/>
          <a:srcRect/>
          <a:stretch>
            <a:fillRect l="-59000" r="-59000"/>
          </a:stretch>
        </a:blipFill>
      </dgm:spPr>
    </dgm:pt>
  </dgm:ptLst>
  <dgm:cxnLst>
    <dgm:cxn modelId="{22C2A279-8F68-413D-BCC3-3FA8519F4978}" type="presOf" srcId="{D49144CA-A8F0-4303-B331-98142873BD44}" destId="{8D423D6F-63CF-4EE4-9CD2-BE1E076EA366}" srcOrd="0" destOrd="0" presId="urn:microsoft.com/office/officeart/2008/layout/VerticalCurvedList"/>
    <dgm:cxn modelId="{6F66D633-0189-4519-885F-3CE810F33251}" type="presOf" srcId="{D5DBF872-CAEF-4757-8FCB-140D9D0A926A}" destId="{03893762-D023-4BE3-A8E9-BD51863BE7C5}" srcOrd="0" destOrd="0" presId="urn:microsoft.com/office/officeart/2008/layout/VerticalCurvedList"/>
    <dgm:cxn modelId="{F2DAFFCD-A1E1-4537-A89F-45DBBF2F0424}" srcId="{15AC1898-4DAA-4FF9-8F2E-DBACBA5C9636}" destId="{3798D03C-CB64-47D5-A724-AD4D3F947561}" srcOrd="2" destOrd="0" parTransId="{2F60DCED-2B37-49C8-AFCB-92EAAD2E10FB}" sibTransId="{983E97C3-8BF7-4F14-B7BE-EA10F14201AD}"/>
    <dgm:cxn modelId="{5860E1B1-D27E-4907-AF1C-511DDADAFE6D}" srcId="{15AC1898-4DAA-4FF9-8F2E-DBACBA5C9636}" destId="{15A7DC5D-CE74-4456-9E27-5435FC4667EF}" srcOrd="5" destOrd="0" parTransId="{C33308D7-A658-40DE-B1AD-B0B3ABAAEEC9}" sibTransId="{B2199EAA-1129-4F1D-9DD8-8CB070748553}"/>
    <dgm:cxn modelId="{219832F0-B5E8-4C20-B3AF-46576F1F42E5}" type="presOf" srcId="{D61DC47D-A035-48DD-8112-4F4A3D0393E3}" destId="{5A50F969-CFB0-4FF7-A0BD-4B757C22B495}" srcOrd="0" destOrd="0" presId="urn:microsoft.com/office/officeart/2008/layout/VerticalCurvedList"/>
    <dgm:cxn modelId="{32A9837F-D3B7-42DD-9231-F3110D117FCE}" type="presOf" srcId="{15AC1898-4DAA-4FF9-8F2E-DBACBA5C9636}" destId="{5335679C-3A86-42AC-8C8E-BFDDE577C2D4}" srcOrd="0" destOrd="0" presId="urn:microsoft.com/office/officeart/2008/layout/VerticalCurvedList"/>
    <dgm:cxn modelId="{BE65E0F5-69FC-4519-8407-8BB8B10A0293}" type="presOf" srcId="{BF05042A-E1B7-446A-BB71-6477C54D9688}" destId="{CDB5CDEC-EF51-4F15-B5A4-AB6AFB390E83}" srcOrd="0" destOrd="0" presId="urn:microsoft.com/office/officeart/2008/layout/VerticalCurvedList"/>
    <dgm:cxn modelId="{0C4BAEA4-1A44-4B96-870F-7B8342253957}" type="presOf" srcId="{15A7DC5D-CE74-4456-9E27-5435FC4667EF}" destId="{6ECCDFCC-2091-47EA-A011-CE40D0A4CA40}" srcOrd="0" destOrd="0" presId="urn:microsoft.com/office/officeart/2008/layout/VerticalCurvedList"/>
    <dgm:cxn modelId="{953645E9-EDA8-4FBE-8BC8-7C2CF1A55D5C}" type="presOf" srcId="{973D7C44-86FB-4C3D-9E54-825E03D83AB5}" destId="{63F31ED1-00E9-4096-B1C6-33916214AA3D}" srcOrd="0" destOrd="0" presId="urn:microsoft.com/office/officeart/2008/layout/VerticalCurvedList"/>
    <dgm:cxn modelId="{BE41504B-FA0C-4AB2-B317-2CFDD12FC5A8}" srcId="{15AC1898-4DAA-4FF9-8F2E-DBACBA5C9636}" destId="{973D7C44-86FB-4C3D-9E54-825E03D83AB5}" srcOrd="4" destOrd="0" parTransId="{DB5002B4-1FE2-49C7-BE0A-D55A968CF1F1}" sibTransId="{2ECEF010-660A-4409-98F6-41007B561A1E}"/>
    <dgm:cxn modelId="{060BDE07-93D1-4A6E-8A05-5FC5EBB9539A}" type="presOf" srcId="{3798D03C-CB64-47D5-A724-AD4D3F947561}" destId="{388902D8-FAB7-406E-91FB-DB54272C1011}" srcOrd="0" destOrd="0" presId="urn:microsoft.com/office/officeart/2008/layout/VerticalCurvedList"/>
    <dgm:cxn modelId="{A1B75AFC-C087-4DA0-ABB3-99FB7F939D7E}" srcId="{15AC1898-4DAA-4FF9-8F2E-DBACBA5C9636}" destId="{D49144CA-A8F0-4303-B331-98142873BD44}" srcOrd="0" destOrd="0" parTransId="{DAB388C5-AA65-47A6-A455-6B3D2A67B76F}" sibTransId="{D61DC47D-A035-48DD-8112-4F4A3D0393E3}"/>
    <dgm:cxn modelId="{71EC119B-3267-4E3E-8DB5-07C1D9C289D0}" srcId="{15AC1898-4DAA-4FF9-8F2E-DBACBA5C9636}" destId="{D5DBF872-CAEF-4757-8FCB-140D9D0A926A}" srcOrd="1" destOrd="0" parTransId="{0D7001DB-B084-486F-A2A8-9978B65F99C7}" sibTransId="{1D00C877-7089-4C4B-BC7A-CA54084A1537}"/>
    <dgm:cxn modelId="{9D867C68-0E35-40F9-9CCA-9F3714BBFD88}" srcId="{15AC1898-4DAA-4FF9-8F2E-DBACBA5C9636}" destId="{BF05042A-E1B7-446A-BB71-6477C54D9688}" srcOrd="3" destOrd="0" parTransId="{6779EBAA-6EA3-4BAB-A508-020650345EA3}" sibTransId="{FE7AAAFF-DEC5-4DF3-971D-2602B9EC795C}"/>
    <dgm:cxn modelId="{82981333-910F-4381-A27A-82DDC61C8D9B}" type="presParOf" srcId="{5335679C-3A86-42AC-8C8E-BFDDE577C2D4}" destId="{1DC5404F-309E-4A2B-8A69-86292A6C056B}" srcOrd="0" destOrd="0" presId="urn:microsoft.com/office/officeart/2008/layout/VerticalCurvedList"/>
    <dgm:cxn modelId="{E2DC4A75-3EDC-4392-B2B4-215E1198ABDE}" type="presParOf" srcId="{1DC5404F-309E-4A2B-8A69-86292A6C056B}" destId="{6E39133D-2B92-439C-994D-E5229FCB82ED}" srcOrd="0" destOrd="0" presId="urn:microsoft.com/office/officeart/2008/layout/VerticalCurvedList"/>
    <dgm:cxn modelId="{34A03911-FC27-47E1-BA81-548CA859B09A}" type="presParOf" srcId="{6E39133D-2B92-439C-994D-E5229FCB82ED}" destId="{B081D4CA-8AE8-4281-B7A9-74DC3C70E62C}" srcOrd="0" destOrd="0" presId="urn:microsoft.com/office/officeart/2008/layout/VerticalCurvedList"/>
    <dgm:cxn modelId="{C4EB2A68-64A0-4AB0-A2D0-9B72AAD2EEF5}" type="presParOf" srcId="{6E39133D-2B92-439C-994D-E5229FCB82ED}" destId="{5A50F969-CFB0-4FF7-A0BD-4B757C22B495}" srcOrd="1" destOrd="0" presId="urn:microsoft.com/office/officeart/2008/layout/VerticalCurvedList"/>
    <dgm:cxn modelId="{82431C2E-F25C-4287-A062-4FFEB9A716EA}" type="presParOf" srcId="{6E39133D-2B92-439C-994D-E5229FCB82ED}" destId="{597E01B9-89CF-4417-8C02-74B1924C6E16}" srcOrd="2" destOrd="0" presId="urn:microsoft.com/office/officeart/2008/layout/VerticalCurvedList"/>
    <dgm:cxn modelId="{6E9BC5A4-E71F-4D6E-8DFC-2E562D091C6C}" type="presParOf" srcId="{6E39133D-2B92-439C-994D-E5229FCB82ED}" destId="{E17E5AD3-21CF-487F-865C-B2B4EF092B1D}" srcOrd="3" destOrd="0" presId="urn:microsoft.com/office/officeart/2008/layout/VerticalCurvedList"/>
    <dgm:cxn modelId="{E426EF03-4AE2-4DF5-94FE-A483C11260A3}" type="presParOf" srcId="{1DC5404F-309E-4A2B-8A69-86292A6C056B}" destId="{8D423D6F-63CF-4EE4-9CD2-BE1E076EA366}" srcOrd="1" destOrd="0" presId="urn:microsoft.com/office/officeart/2008/layout/VerticalCurvedList"/>
    <dgm:cxn modelId="{0F4BCBEE-989A-4781-89FF-D708FC7523DF}" type="presParOf" srcId="{1DC5404F-309E-4A2B-8A69-86292A6C056B}" destId="{882D98C6-055D-4D02-9CE5-AC85F3166A60}" srcOrd="2" destOrd="0" presId="urn:microsoft.com/office/officeart/2008/layout/VerticalCurvedList"/>
    <dgm:cxn modelId="{4B8DB313-778D-4A87-BA9F-DFA765B518F9}" type="presParOf" srcId="{882D98C6-055D-4D02-9CE5-AC85F3166A60}" destId="{AF15BFF0-A078-42BC-99CE-F4353E9B55E8}" srcOrd="0" destOrd="0" presId="urn:microsoft.com/office/officeart/2008/layout/VerticalCurvedList"/>
    <dgm:cxn modelId="{EC1A6050-A4AB-4429-8F07-139B8583A0CB}" type="presParOf" srcId="{1DC5404F-309E-4A2B-8A69-86292A6C056B}" destId="{03893762-D023-4BE3-A8E9-BD51863BE7C5}" srcOrd="3" destOrd="0" presId="urn:microsoft.com/office/officeart/2008/layout/VerticalCurvedList"/>
    <dgm:cxn modelId="{93787D00-D262-4596-8E1D-B36DA870C720}" type="presParOf" srcId="{1DC5404F-309E-4A2B-8A69-86292A6C056B}" destId="{F89BFFE8-DD98-4562-AD27-E0CBD5078B3A}" srcOrd="4" destOrd="0" presId="urn:microsoft.com/office/officeart/2008/layout/VerticalCurvedList"/>
    <dgm:cxn modelId="{F2EB328D-2ECC-4845-B861-F829F04C405F}" type="presParOf" srcId="{F89BFFE8-DD98-4562-AD27-E0CBD5078B3A}" destId="{CD838679-29E2-4606-BD56-8F644A80E2E6}" srcOrd="0" destOrd="0" presId="urn:microsoft.com/office/officeart/2008/layout/VerticalCurvedList"/>
    <dgm:cxn modelId="{71A04195-414E-4E47-A2A1-2A9E4E09B427}" type="presParOf" srcId="{1DC5404F-309E-4A2B-8A69-86292A6C056B}" destId="{388902D8-FAB7-406E-91FB-DB54272C1011}" srcOrd="5" destOrd="0" presId="urn:microsoft.com/office/officeart/2008/layout/VerticalCurvedList"/>
    <dgm:cxn modelId="{471D713D-037D-43A1-8D7F-59742FE570BC}" type="presParOf" srcId="{1DC5404F-309E-4A2B-8A69-86292A6C056B}" destId="{3A3379EB-FA4C-4FE9-9F46-0BF23442B2CC}" srcOrd="6" destOrd="0" presId="urn:microsoft.com/office/officeart/2008/layout/VerticalCurvedList"/>
    <dgm:cxn modelId="{85464977-5CF0-433F-90AD-6161A4491609}" type="presParOf" srcId="{3A3379EB-FA4C-4FE9-9F46-0BF23442B2CC}" destId="{FA1DF382-A019-4774-A9C8-0C63E626D24F}" srcOrd="0" destOrd="0" presId="urn:microsoft.com/office/officeart/2008/layout/VerticalCurvedList"/>
    <dgm:cxn modelId="{44F6B45D-D2E7-4AD5-8EA1-6BFD64A21EF8}" type="presParOf" srcId="{1DC5404F-309E-4A2B-8A69-86292A6C056B}" destId="{CDB5CDEC-EF51-4F15-B5A4-AB6AFB390E83}" srcOrd="7" destOrd="0" presId="urn:microsoft.com/office/officeart/2008/layout/VerticalCurvedList"/>
    <dgm:cxn modelId="{81BE5FFA-57A0-4473-90A5-AF547797C352}" type="presParOf" srcId="{1DC5404F-309E-4A2B-8A69-86292A6C056B}" destId="{3A9247BD-024F-45BA-AB45-3283939CA9FF}" srcOrd="8" destOrd="0" presId="urn:microsoft.com/office/officeart/2008/layout/VerticalCurvedList"/>
    <dgm:cxn modelId="{06AA354A-E687-4EAB-B0EE-83C3EF6B8D22}" type="presParOf" srcId="{3A9247BD-024F-45BA-AB45-3283939CA9FF}" destId="{E7F0B29E-BE58-4EC6-B47E-073EAA051CFC}" srcOrd="0" destOrd="0" presId="urn:microsoft.com/office/officeart/2008/layout/VerticalCurvedList"/>
    <dgm:cxn modelId="{6A5B3162-186C-404B-9583-3B367ABF3E8D}" type="presParOf" srcId="{1DC5404F-309E-4A2B-8A69-86292A6C056B}" destId="{63F31ED1-00E9-4096-B1C6-33916214AA3D}" srcOrd="9" destOrd="0" presId="urn:microsoft.com/office/officeart/2008/layout/VerticalCurvedList"/>
    <dgm:cxn modelId="{E335F07C-3A73-4515-AB25-373DD83A6460}" type="presParOf" srcId="{1DC5404F-309E-4A2B-8A69-86292A6C056B}" destId="{343CBEBC-4EC8-4736-AD7F-2FDC13E46D19}" srcOrd="10" destOrd="0" presId="urn:microsoft.com/office/officeart/2008/layout/VerticalCurvedList"/>
    <dgm:cxn modelId="{33E12551-C5DF-4253-8DED-68D9858132B5}" type="presParOf" srcId="{343CBEBC-4EC8-4736-AD7F-2FDC13E46D19}" destId="{073AF83A-8D51-4C65-96EF-41413506B8B3}" srcOrd="0" destOrd="0" presId="urn:microsoft.com/office/officeart/2008/layout/VerticalCurvedList"/>
    <dgm:cxn modelId="{326FDE4E-5DFF-4E25-B6FC-2AEB8A5C379C}" type="presParOf" srcId="{1DC5404F-309E-4A2B-8A69-86292A6C056B}" destId="{6ECCDFCC-2091-47EA-A011-CE40D0A4CA40}" srcOrd="11" destOrd="0" presId="urn:microsoft.com/office/officeart/2008/layout/VerticalCurvedList"/>
    <dgm:cxn modelId="{1B2F1D4B-BCE1-4DAB-9A86-266F4D955C88}" type="presParOf" srcId="{1DC5404F-309E-4A2B-8A69-86292A6C056B}" destId="{701CFE53-1F33-413C-8AFA-CD00F30191B0}" srcOrd="12" destOrd="0" presId="urn:microsoft.com/office/officeart/2008/layout/VerticalCurvedList"/>
    <dgm:cxn modelId="{2B69B553-F15E-40B5-9830-CD0022DCA35E}" type="presParOf" srcId="{701CFE53-1F33-413C-8AFA-CD00F30191B0}" destId="{23A7E1AA-C80C-478D-8421-F8BD93ABDA7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4AF460-9658-4BD5-AF2B-36014F2407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6A727A9-1752-44C6-80AF-1289BB45F1F0}">
      <dgm:prSet phldrT="[Tekst]"/>
      <dgm:spPr/>
      <dgm:t>
        <a:bodyPr/>
        <a:lstStyle/>
        <a:p>
          <a:r>
            <a:rPr lang="pl-PL" dirty="0"/>
            <a:t>SPARK    live w technice sitodrukowej </a:t>
          </a:r>
        </a:p>
      </dgm:t>
    </dgm:pt>
    <dgm:pt modelId="{85E95EAD-64D0-4775-BBFE-F16E59F9D94C}" type="parTrans" cxnId="{547C8F0D-7EFA-4D30-97AE-64C83A9D7F7C}">
      <dgm:prSet/>
      <dgm:spPr/>
      <dgm:t>
        <a:bodyPr/>
        <a:lstStyle/>
        <a:p>
          <a:endParaRPr lang="pl-PL"/>
        </a:p>
      </dgm:t>
    </dgm:pt>
    <dgm:pt modelId="{DDB6F352-6F6B-402C-A3A9-E87FE769CEE5}" type="sibTrans" cxnId="{547C8F0D-7EFA-4D30-97AE-64C83A9D7F7C}">
      <dgm:prSet/>
      <dgm:spPr/>
      <dgm:t>
        <a:bodyPr/>
        <a:lstStyle/>
        <a:p>
          <a:endParaRPr lang="pl-PL"/>
        </a:p>
      </dgm:t>
    </dgm:pt>
    <dgm:pt modelId="{F20A171D-68E4-4072-BF8B-07FBAD5781C3}">
      <dgm:prSet phldrT="[Tekst]"/>
      <dgm:spPr/>
      <dgm:t>
        <a:bodyPr/>
        <a:lstStyle/>
        <a:p>
          <a:r>
            <a:rPr lang="pl-PL" dirty="0" err="1"/>
            <a:t>Mikroteksty</a:t>
          </a:r>
          <a:r>
            <a:rPr lang="pl-PL" dirty="0"/>
            <a:t> </a:t>
          </a:r>
        </a:p>
      </dgm:t>
    </dgm:pt>
    <dgm:pt modelId="{0DED3E5D-7A05-4995-B6C1-CBA8B50D39CB}" type="parTrans" cxnId="{F3696264-62EA-48F2-A513-DC9C67E1BB9C}">
      <dgm:prSet/>
      <dgm:spPr/>
      <dgm:t>
        <a:bodyPr/>
        <a:lstStyle/>
        <a:p>
          <a:endParaRPr lang="pl-PL"/>
        </a:p>
      </dgm:t>
    </dgm:pt>
    <dgm:pt modelId="{AEED04ED-4A35-4B1B-92CF-7CF7F986F35A}" type="sibTrans" cxnId="{F3696264-62EA-48F2-A513-DC9C67E1BB9C}">
      <dgm:prSet/>
      <dgm:spPr/>
      <dgm:t>
        <a:bodyPr/>
        <a:lstStyle/>
        <a:p>
          <a:endParaRPr lang="pl-PL"/>
        </a:p>
      </dgm:t>
    </dgm:pt>
    <dgm:pt modelId="{0BFD4656-7E69-4B22-A98C-29E5D0EA71BC}">
      <dgm:prSet phldrT="[Tekst]"/>
      <dgm:spPr/>
      <dgm:t>
        <a:bodyPr/>
        <a:lstStyle/>
        <a:p>
          <a:r>
            <a:rPr lang="pl-PL" dirty="0" err="1"/>
            <a:t>Pełnokolorowy</a:t>
          </a:r>
          <a:r>
            <a:rPr lang="pl-PL" dirty="0"/>
            <a:t> obraz sceny koronacji widoczny w świetle UV </a:t>
          </a:r>
        </a:p>
      </dgm:t>
    </dgm:pt>
    <dgm:pt modelId="{168B99F8-0854-4F00-95EA-884DB46F4ED7}" type="parTrans" cxnId="{11CE41ED-E554-43AA-91B8-AB9A3E70677C}">
      <dgm:prSet/>
      <dgm:spPr/>
      <dgm:t>
        <a:bodyPr/>
        <a:lstStyle/>
        <a:p>
          <a:endParaRPr lang="pl-PL"/>
        </a:p>
      </dgm:t>
    </dgm:pt>
    <dgm:pt modelId="{7DDA6D8F-801D-4BF7-A79E-6DACC63A1E59}" type="sibTrans" cxnId="{11CE41ED-E554-43AA-91B8-AB9A3E70677C}">
      <dgm:prSet/>
      <dgm:spPr/>
      <dgm:t>
        <a:bodyPr/>
        <a:lstStyle/>
        <a:p>
          <a:endParaRPr lang="pl-PL"/>
        </a:p>
      </dgm:t>
    </dgm:pt>
    <dgm:pt modelId="{B2F23567-66B8-4F31-9D9B-9412A39C714D}">
      <dgm:prSet/>
      <dgm:spPr/>
      <dgm:t>
        <a:bodyPr/>
        <a:lstStyle/>
        <a:p>
          <a:r>
            <a:rPr lang="pl-PL" dirty="0" err="1"/>
            <a:t>Mikroteksty</a:t>
          </a:r>
          <a:r>
            <a:rPr lang="pl-PL" dirty="0"/>
            <a:t> </a:t>
          </a:r>
        </a:p>
      </dgm:t>
    </dgm:pt>
    <dgm:pt modelId="{BAD4AAD7-0D34-44CC-ADF4-781D13905464}" type="parTrans" cxnId="{A9276C90-F0FA-44B8-908E-619A5155882E}">
      <dgm:prSet/>
      <dgm:spPr/>
      <dgm:t>
        <a:bodyPr/>
        <a:lstStyle/>
        <a:p>
          <a:endParaRPr lang="pl-PL"/>
        </a:p>
      </dgm:t>
    </dgm:pt>
    <dgm:pt modelId="{A5ED7B19-9AAF-4485-8D75-3DB213EC1614}" type="sibTrans" cxnId="{A9276C90-F0FA-44B8-908E-619A5155882E}">
      <dgm:prSet/>
      <dgm:spPr/>
      <dgm:t>
        <a:bodyPr/>
        <a:lstStyle/>
        <a:p>
          <a:endParaRPr lang="pl-PL"/>
        </a:p>
      </dgm:t>
    </dgm:pt>
    <dgm:pt modelId="{28CDE4E2-8A2F-4EDC-93B4-56AA014C5030}">
      <dgm:prSet/>
      <dgm:spPr/>
      <dgm:t>
        <a:bodyPr/>
        <a:lstStyle/>
        <a:p>
          <a:r>
            <a:rPr lang="pl-PL" dirty="0"/>
            <a:t>Element reliefowy w technice offsetowej </a:t>
          </a:r>
        </a:p>
      </dgm:t>
    </dgm:pt>
    <dgm:pt modelId="{F091DBAF-092C-4316-891E-E1163B77B97D}" type="parTrans" cxnId="{15CB7D4D-7632-4A47-8716-6B1202CAF4D3}">
      <dgm:prSet/>
      <dgm:spPr/>
      <dgm:t>
        <a:bodyPr/>
        <a:lstStyle/>
        <a:p>
          <a:endParaRPr lang="pl-PL"/>
        </a:p>
      </dgm:t>
    </dgm:pt>
    <dgm:pt modelId="{7F5BF2F9-EAEF-43AC-819D-1B66AEA3C023}" type="sibTrans" cxnId="{15CB7D4D-7632-4A47-8716-6B1202CAF4D3}">
      <dgm:prSet/>
      <dgm:spPr/>
      <dgm:t>
        <a:bodyPr/>
        <a:lstStyle/>
        <a:p>
          <a:endParaRPr lang="pl-PL"/>
        </a:p>
      </dgm:t>
    </dgm:pt>
    <dgm:pt modelId="{237E4439-69DC-4682-86CD-95039EE0CEC2}" type="pres">
      <dgm:prSet presAssocID="{DA4AF460-9658-4BD5-AF2B-36014F2407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0D3B4AE-EB18-4E95-8AE5-A1BE7B58283D}" type="pres">
      <dgm:prSet presAssocID="{DA4AF460-9658-4BD5-AF2B-36014F240778}" presName="Name1" presStyleCnt="0"/>
      <dgm:spPr/>
    </dgm:pt>
    <dgm:pt modelId="{E33538A9-C05F-4A94-AB96-95B6D047F667}" type="pres">
      <dgm:prSet presAssocID="{DA4AF460-9658-4BD5-AF2B-36014F240778}" presName="cycle" presStyleCnt="0"/>
      <dgm:spPr/>
    </dgm:pt>
    <dgm:pt modelId="{92780F46-E97E-4D37-B119-5773E75B9443}" type="pres">
      <dgm:prSet presAssocID="{DA4AF460-9658-4BD5-AF2B-36014F240778}" presName="srcNode" presStyleLbl="node1" presStyleIdx="0" presStyleCnt="5"/>
      <dgm:spPr/>
    </dgm:pt>
    <dgm:pt modelId="{5CD880E7-D3E1-4CB2-AB74-FBCA18C8E2C5}" type="pres">
      <dgm:prSet presAssocID="{DA4AF460-9658-4BD5-AF2B-36014F240778}" presName="conn" presStyleLbl="parChTrans1D2" presStyleIdx="0" presStyleCnt="1"/>
      <dgm:spPr/>
      <dgm:t>
        <a:bodyPr/>
        <a:lstStyle/>
        <a:p>
          <a:endParaRPr lang="en-US"/>
        </a:p>
      </dgm:t>
    </dgm:pt>
    <dgm:pt modelId="{76885A61-8C95-4D78-8D38-71416EEA3316}" type="pres">
      <dgm:prSet presAssocID="{DA4AF460-9658-4BD5-AF2B-36014F240778}" presName="extraNode" presStyleLbl="node1" presStyleIdx="0" presStyleCnt="5"/>
      <dgm:spPr/>
    </dgm:pt>
    <dgm:pt modelId="{46C930DB-BCAE-4CC9-A014-E30B31AAF2FA}" type="pres">
      <dgm:prSet presAssocID="{DA4AF460-9658-4BD5-AF2B-36014F240778}" presName="dstNode" presStyleLbl="node1" presStyleIdx="0" presStyleCnt="5"/>
      <dgm:spPr/>
    </dgm:pt>
    <dgm:pt modelId="{FFADCFA9-6BC4-4545-868C-AAECF257179E}" type="pres">
      <dgm:prSet presAssocID="{F6A727A9-1752-44C6-80AF-1289BB45F1F0}" presName="text_1" presStyleLbl="node1" presStyleIdx="0" presStyleCnt="5" custScaleX="91873" custScaleY="91687" custLinFactNeighborX="6713" custLinFactNeighborY="-9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3EBF4-3635-4459-9B06-54307EA32DC0}" type="pres">
      <dgm:prSet presAssocID="{F6A727A9-1752-44C6-80AF-1289BB45F1F0}" presName="accent_1" presStyleCnt="0"/>
      <dgm:spPr/>
    </dgm:pt>
    <dgm:pt modelId="{9680E7D6-6CF2-4ED5-BA99-D06B9C7CE06E}" type="pres">
      <dgm:prSet presAssocID="{F6A727A9-1752-44C6-80AF-1289BB45F1F0}" presName="accentRepeatNode" presStyleLbl="solidFgAcc1" presStyleIdx="0" presStyleCnt="5" custScaleX="155486" custScaleY="159949" custLinFactNeighborX="-10707"/>
      <dgm:spPr>
        <a:blipFill rotWithShape="0">
          <a:blip xmlns:r="http://schemas.openxmlformats.org/officeDocument/2006/relationships" r:embed="rId1"/>
          <a:srcRect/>
          <a:stretch>
            <a:fillRect l="-22000" r="-22000"/>
          </a:stretch>
        </a:blipFill>
      </dgm:spPr>
    </dgm:pt>
    <dgm:pt modelId="{33089A65-2BC0-400E-B156-8123BBA436DE}" type="pres">
      <dgm:prSet presAssocID="{F20A171D-68E4-4072-BF8B-07FBAD5781C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09362-FC6A-4CCA-ABDB-ABCE5D61A94C}" type="pres">
      <dgm:prSet presAssocID="{F20A171D-68E4-4072-BF8B-07FBAD5781C3}" presName="accent_2" presStyleCnt="0"/>
      <dgm:spPr/>
    </dgm:pt>
    <dgm:pt modelId="{450B8BCE-D64D-4FE4-9793-5CC4A0FAE562}" type="pres">
      <dgm:prSet presAssocID="{F20A171D-68E4-4072-BF8B-07FBAD5781C3}" presName="accentRepeatNode" presStyleLbl="solidFgAcc1" presStyleIdx="1" presStyleCnt="5" custScaleX="125689"/>
      <dgm:spPr>
        <a:blipFill rotWithShape="0">
          <a:blip xmlns:r="http://schemas.openxmlformats.org/officeDocument/2006/relationships" r:embed="rId2"/>
          <a:srcRect/>
          <a:stretch>
            <a:fillRect t="-55000" b="-55000"/>
          </a:stretch>
        </a:blipFill>
      </dgm:spPr>
    </dgm:pt>
    <dgm:pt modelId="{9024FC88-1B79-4FF2-8D84-E6208C844735}" type="pres">
      <dgm:prSet presAssocID="{0BFD4656-7E69-4B22-A98C-29E5D0EA71B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8DC5F1-D8CE-45D9-990E-68006A7570A3}" type="pres">
      <dgm:prSet presAssocID="{0BFD4656-7E69-4B22-A98C-29E5D0EA71BC}" presName="accent_3" presStyleCnt="0"/>
      <dgm:spPr/>
    </dgm:pt>
    <dgm:pt modelId="{A0F59E79-CC58-404D-8CB5-F9F09A5275DE}" type="pres">
      <dgm:prSet presAssocID="{0BFD4656-7E69-4B22-A98C-29E5D0EA71BC}" presName="accentRepeatNode" presStyleLbl="solidFgAcc1" presStyleIdx="2" presStyleCnt="5" custScaleX="188951" custScaleY="120299" custLinFactNeighborX="-49022" custLinFactNeighborY="-2514"/>
      <dgm:spPr>
        <a:blipFill rotWithShape="0">
          <a:blip xmlns:r="http://schemas.openxmlformats.org/officeDocument/2006/relationships" r:embed="rId3"/>
          <a:srcRect/>
          <a:stretch>
            <a:fillRect l="-12000" r="-12000"/>
          </a:stretch>
        </a:blipFill>
      </dgm:spPr>
    </dgm:pt>
    <dgm:pt modelId="{78C45CFB-4F3B-4ECF-8EAC-521420BC24B8}" type="pres">
      <dgm:prSet presAssocID="{B2F23567-66B8-4F31-9D9B-9412A39C714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A5350-034B-4CF2-ABDC-14921012A25B}" type="pres">
      <dgm:prSet presAssocID="{B2F23567-66B8-4F31-9D9B-9412A39C714D}" presName="accent_4" presStyleCnt="0"/>
      <dgm:spPr/>
    </dgm:pt>
    <dgm:pt modelId="{914874DF-D09B-4A97-8577-ACDB1D32D243}" type="pres">
      <dgm:prSet presAssocID="{B2F23567-66B8-4F31-9D9B-9412A39C714D}" presName="accentRepeatNode" presStyleLbl="solidFgAcc1" presStyleIdx="3" presStyleCnt="5" custScaleX="184129" custScaleY="100837" custLinFactNeighborX="-47593" custLinFactNeighborY="-9024"/>
      <dgm:spPr>
        <a:blipFill rotWithShape="0">
          <a:blip xmlns:r="http://schemas.openxmlformats.org/officeDocument/2006/relationships" r:embed="rId4"/>
          <a:srcRect/>
          <a:stretch>
            <a:fillRect l="-29000" r="-29000"/>
          </a:stretch>
        </a:blipFill>
      </dgm:spPr>
    </dgm:pt>
    <dgm:pt modelId="{CDDA0364-2E9C-43B7-88D8-26AF3D1CFEA8}" type="pres">
      <dgm:prSet presAssocID="{28CDE4E2-8A2F-4EDC-93B4-56AA014C503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1B36C2-DB6D-4FA2-8E83-0A08E0D2BC45}" type="pres">
      <dgm:prSet presAssocID="{28CDE4E2-8A2F-4EDC-93B4-56AA014C5030}" presName="accent_5" presStyleCnt="0"/>
      <dgm:spPr/>
    </dgm:pt>
    <dgm:pt modelId="{3CFC3793-8A1A-45BE-B768-6981064B4353}" type="pres">
      <dgm:prSet presAssocID="{28CDE4E2-8A2F-4EDC-93B4-56AA014C5030}" presName="accentRepeatNode" presStyleLbl="solidFgAcc1" presStyleIdx="4" presStyleCnt="5" custScaleX="137889" custScaleY="126380" custLinFactNeighborX="-13388" custLinFactNeighborY="-1257"/>
      <dgm:spPr>
        <a:blipFill rotWithShape="0">
          <a:blip xmlns:r="http://schemas.openxmlformats.org/officeDocument/2006/relationships" r:embed="rId5"/>
          <a:srcRect/>
          <a:stretch>
            <a:fillRect l="-45000" r="-45000"/>
          </a:stretch>
        </a:blipFill>
      </dgm:spPr>
    </dgm:pt>
  </dgm:ptLst>
  <dgm:cxnLst>
    <dgm:cxn modelId="{F3696264-62EA-48F2-A513-DC9C67E1BB9C}" srcId="{DA4AF460-9658-4BD5-AF2B-36014F240778}" destId="{F20A171D-68E4-4072-BF8B-07FBAD5781C3}" srcOrd="1" destOrd="0" parTransId="{0DED3E5D-7A05-4995-B6C1-CBA8B50D39CB}" sibTransId="{AEED04ED-4A35-4B1B-92CF-7CF7F986F35A}"/>
    <dgm:cxn modelId="{A48AE6CD-D635-4232-A530-F82D9C82AAB6}" type="presOf" srcId="{DDB6F352-6F6B-402C-A3A9-E87FE769CEE5}" destId="{5CD880E7-D3E1-4CB2-AB74-FBCA18C8E2C5}" srcOrd="0" destOrd="0" presId="urn:microsoft.com/office/officeart/2008/layout/VerticalCurvedList"/>
    <dgm:cxn modelId="{8214F485-02B4-45BB-AD67-9327116E1512}" type="presOf" srcId="{28CDE4E2-8A2F-4EDC-93B4-56AA014C5030}" destId="{CDDA0364-2E9C-43B7-88D8-26AF3D1CFEA8}" srcOrd="0" destOrd="0" presId="urn:microsoft.com/office/officeart/2008/layout/VerticalCurvedList"/>
    <dgm:cxn modelId="{11CE41ED-E554-43AA-91B8-AB9A3E70677C}" srcId="{DA4AF460-9658-4BD5-AF2B-36014F240778}" destId="{0BFD4656-7E69-4B22-A98C-29E5D0EA71BC}" srcOrd="2" destOrd="0" parTransId="{168B99F8-0854-4F00-95EA-884DB46F4ED7}" sibTransId="{7DDA6D8F-801D-4BF7-A79E-6DACC63A1E59}"/>
    <dgm:cxn modelId="{7C9096DD-CB8B-4390-8331-25DCEBBB83B0}" type="presOf" srcId="{DA4AF460-9658-4BD5-AF2B-36014F240778}" destId="{237E4439-69DC-4682-86CD-95039EE0CEC2}" srcOrd="0" destOrd="0" presId="urn:microsoft.com/office/officeart/2008/layout/VerticalCurvedList"/>
    <dgm:cxn modelId="{A9276C90-F0FA-44B8-908E-619A5155882E}" srcId="{DA4AF460-9658-4BD5-AF2B-36014F240778}" destId="{B2F23567-66B8-4F31-9D9B-9412A39C714D}" srcOrd="3" destOrd="0" parTransId="{BAD4AAD7-0D34-44CC-ADF4-781D13905464}" sibTransId="{A5ED7B19-9AAF-4485-8D75-3DB213EC1614}"/>
    <dgm:cxn modelId="{547C8F0D-7EFA-4D30-97AE-64C83A9D7F7C}" srcId="{DA4AF460-9658-4BD5-AF2B-36014F240778}" destId="{F6A727A9-1752-44C6-80AF-1289BB45F1F0}" srcOrd="0" destOrd="0" parTransId="{85E95EAD-64D0-4775-BBFE-F16E59F9D94C}" sibTransId="{DDB6F352-6F6B-402C-A3A9-E87FE769CEE5}"/>
    <dgm:cxn modelId="{2A2EFAFC-50BE-4569-A33E-48145993D80B}" type="presOf" srcId="{F6A727A9-1752-44C6-80AF-1289BB45F1F0}" destId="{FFADCFA9-6BC4-4545-868C-AAECF257179E}" srcOrd="0" destOrd="0" presId="urn:microsoft.com/office/officeart/2008/layout/VerticalCurvedList"/>
    <dgm:cxn modelId="{03A5F7E8-8A52-4E28-B3A1-C3307566D950}" type="presOf" srcId="{B2F23567-66B8-4F31-9D9B-9412A39C714D}" destId="{78C45CFB-4F3B-4ECF-8EAC-521420BC24B8}" srcOrd="0" destOrd="0" presId="urn:microsoft.com/office/officeart/2008/layout/VerticalCurvedList"/>
    <dgm:cxn modelId="{351EF2DB-8CF7-43BB-95B3-ADBD859AE68E}" type="presOf" srcId="{0BFD4656-7E69-4B22-A98C-29E5D0EA71BC}" destId="{9024FC88-1B79-4FF2-8D84-E6208C844735}" srcOrd="0" destOrd="0" presId="urn:microsoft.com/office/officeart/2008/layout/VerticalCurvedList"/>
    <dgm:cxn modelId="{68B28980-B02B-47D4-AC68-91E4A75D751C}" type="presOf" srcId="{F20A171D-68E4-4072-BF8B-07FBAD5781C3}" destId="{33089A65-2BC0-400E-B156-8123BBA436DE}" srcOrd="0" destOrd="0" presId="urn:microsoft.com/office/officeart/2008/layout/VerticalCurvedList"/>
    <dgm:cxn modelId="{15CB7D4D-7632-4A47-8716-6B1202CAF4D3}" srcId="{DA4AF460-9658-4BD5-AF2B-36014F240778}" destId="{28CDE4E2-8A2F-4EDC-93B4-56AA014C5030}" srcOrd="4" destOrd="0" parTransId="{F091DBAF-092C-4316-891E-E1163B77B97D}" sibTransId="{7F5BF2F9-EAEF-43AC-819D-1B66AEA3C023}"/>
    <dgm:cxn modelId="{338E8B75-EB98-4E7A-9022-B7B4EB110916}" type="presParOf" srcId="{237E4439-69DC-4682-86CD-95039EE0CEC2}" destId="{80D3B4AE-EB18-4E95-8AE5-A1BE7B58283D}" srcOrd="0" destOrd="0" presId="urn:microsoft.com/office/officeart/2008/layout/VerticalCurvedList"/>
    <dgm:cxn modelId="{D8ADBDBB-2D3B-48CA-A10F-E8D7867630DE}" type="presParOf" srcId="{80D3B4AE-EB18-4E95-8AE5-A1BE7B58283D}" destId="{E33538A9-C05F-4A94-AB96-95B6D047F667}" srcOrd="0" destOrd="0" presId="urn:microsoft.com/office/officeart/2008/layout/VerticalCurvedList"/>
    <dgm:cxn modelId="{3B2284CA-4A35-4B91-A404-E88B650414C0}" type="presParOf" srcId="{E33538A9-C05F-4A94-AB96-95B6D047F667}" destId="{92780F46-E97E-4D37-B119-5773E75B9443}" srcOrd="0" destOrd="0" presId="urn:microsoft.com/office/officeart/2008/layout/VerticalCurvedList"/>
    <dgm:cxn modelId="{CDD251E8-C8F0-4590-BA2A-716AD6E51100}" type="presParOf" srcId="{E33538A9-C05F-4A94-AB96-95B6D047F667}" destId="{5CD880E7-D3E1-4CB2-AB74-FBCA18C8E2C5}" srcOrd="1" destOrd="0" presId="urn:microsoft.com/office/officeart/2008/layout/VerticalCurvedList"/>
    <dgm:cxn modelId="{E72CCC63-5FE9-4E0D-8E3A-61F8EF24E216}" type="presParOf" srcId="{E33538A9-C05F-4A94-AB96-95B6D047F667}" destId="{76885A61-8C95-4D78-8D38-71416EEA3316}" srcOrd="2" destOrd="0" presId="urn:microsoft.com/office/officeart/2008/layout/VerticalCurvedList"/>
    <dgm:cxn modelId="{76774821-1308-4073-8F88-8EF048D15CC7}" type="presParOf" srcId="{E33538A9-C05F-4A94-AB96-95B6D047F667}" destId="{46C930DB-BCAE-4CC9-A014-E30B31AAF2FA}" srcOrd="3" destOrd="0" presId="urn:microsoft.com/office/officeart/2008/layout/VerticalCurvedList"/>
    <dgm:cxn modelId="{182C15A7-A745-4A32-B139-1E6CFD9977E3}" type="presParOf" srcId="{80D3B4AE-EB18-4E95-8AE5-A1BE7B58283D}" destId="{FFADCFA9-6BC4-4545-868C-AAECF257179E}" srcOrd="1" destOrd="0" presId="urn:microsoft.com/office/officeart/2008/layout/VerticalCurvedList"/>
    <dgm:cxn modelId="{A8CBFAC0-00EF-4920-9FCC-FD97EAF8057D}" type="presParOf" srcId="{80D3B4AE-EB18-4E95-8AE5-A1BE7B58283D}" destId="{BC43EBF4-3635-4459-9B06-54307EA32DC0}" srcOrd="2" destOrd="0" presId="urn:microsoft.com/office/officeart/2008/layout/VerticalCurvedList"/>
    <dgm:cxn modelId="{D602461C-06FA-4A71-ADDD-5F73AFF63D5D}" type="presParOf" srcId="{BC43EBF4-3635-4459-9B06-54307EA32DC0}" destId="{9680E7D6-6CF2-4ED5-BA99-D06B9C7CE06E}" srcOrd="0" destOrd="0" presId="urn:microsoft.com/office/officeart/2008/layout/VerticalCurvedList"/>
    <dgm:cxn modelId="{7A995F91-9604-453E-BD5C-D3E148F89BD7}" type="presParOf" srcId="{80D3B4AE-EB18-4E95-8AE5-A1BE7B58283D}" destId="{33089A65-2BC0-400E-B156-8123BBA436DE}" srcOrd="3" destOrd="0" presId="urn:microsoft.com/office/officeart/2008/layout/VerticalCurvedList"/>
    <dgm:cxn modelId="{EA3C7287-5EB8-4F41-851C-1100A2FF1575}" type="presParOf" srcId="{80D3B4AE-EB18-4E95-8AE5-A1BE7B58283D}" destId="{2FC09362-FC6A-4CCA-ABDB-ABCE5D61A94C}" srcOrd="4" destOrd="0" presId="urn:microsoft.com/office/officeart/2008/layout/VerticalCurvedList"/>
    <dgm:cxn modelId="{31C3E9C0-1492-4BEF-A00C-1C9EC6648F0E}" type="presParOf" srcId="{2FC09362-FC6A-4CCA-ABDB-ABCE5D61A94C}" destId="{450B8BCE-D64D-4FE4-9793-5CC4A0FAE562}" srcOrd="0" destOrd="0" presId="urn:microsoft.com/office/officeart/2008/layout/VerticalCurvedList"/>
    <dgm:cxn modelId="{F192F95D-6763-4C96-9CC4-5920950F55B9}" type="presParOf" srcId="{80D3B4AE-EB18-4E95-8AE5-A1BE7B58283D}" destId="{9024FC88-1B79-4FF2-8D84-E6208C844735}" srcOrd="5" destOrd="0" presId="urn:microsoft.com/office/officeart/2008/layout/VerticalCurvedList"/>
    <dgm:cxn modelId="{EBF1589F-CB34-41A9-8401-80199705FB7B}" type="presParOf" srcId="{80D3B4AE-EB18-4E95-8AE5-A1BE7B58283D}" destId="{8E8DC5F1-D8CE-45D9-990E-68006A7570A3}" srcOrd="6" destOrd="0" presId="urn:microsoft.com/office/officeart/2008/layout/VerticalCurvedList"/>
    <dgm:cxn modelId="{C960AAB9-8F12-42E2-8EFB-30EE0881D080}" type="presParOf" srcId="{8E8DC5F1-D8CE-45D9-990E-68006A7570A3}" destId="{A0F59E79-CC58-404D-8CB5-F9F09A5275DE}" srcOrd="0" destOrd="0" presId="urn:microsoft.com/office/officeart/2008/layout/VerticalCurvedList"/>
    <dgm:cxn modelId="{FA7520FC-F2B6-49AB-9284-26F62F78A963}" type="presParOf" srcId="{80D3B4AE-EB18-4E95-8AE5-A1BE7B58283D}" destId="{78C45CFB-4F3B-4ECF-8EAC-521420BC24B8}" srcOrd="7" destOrd="0" presId="urn:microsoft.com/office/officeart/2008/layout/VerticalCurvedList"/>
    <dgm:cxn modelId="{1050F3B7-37A6-4870-9174-C8D139CE76FC}" type="presParOf" srcId="{80D3B4AE-EB18-4E95-8AE5-A1BE7B58283D}" destId="{580A5350-034B-4CF2-ABDC-14921012A25B}" srcOrd="8" destOrd="0" presId="urn:microsoft.com/office/officeart/2008/layout/VerticalCurvedList"/>
    <dgm:cxn modelId="{8E8C814B-47C9-4166-AF0B-54BCF3575AE0}" type="presParOf" srcId="{580A5350-034B-4CF2-ABDC-14921012A25B}" destId="{914874DF-D09B-4A97-8577-ACDB1D32D243}" srcOrd="0" destOrd="0" presId="urn:microsoft.com/office/officeart/2008/layout/VerticalCurvedList"/>
    <dgm:cxn modelId="{83401250-8BFC-4D31-98F9-83EC1028C1EF}" type="presParOf" srcId="{80D3B4AE-EB18-4E95-8AE5-A1BE7B58283D}" destId="{CDDA0364-2E9C-43B7-88D8-26AF3D1CFEA8}" srcOrd="9" destOrd="0" presId="urn:microsoft.com/office/officeart/2008/layout/VerticalCurvedList"/>
    <dgm:cxn modelId="{FB592683-5965-488D-8CF2-C309E56B4A49}" type="presParOf" srcId="{80D3B4AE-EB18-4E95-8AE5-A1BE7B58283D}" destId="{361B36C2-DB6D-4FA2-8E83-0A08E0D2BC45}" srcOrd="10" destOrd="0" presId="urn:microsoft.com/office/officeart/2008/layout/VerticalCurvedList"/>
    <dgm:cxn modelId="{A2CD9156-716A-4CBA-86B1-207A1AF85932}" type="presParOf" srcId="{361B36C2-DB6D-4FA2-8E83-0A08E0D2BC45}" destId="{3CFC3793-8A1A-45BE-B768-6981064B4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451C46-26A7-4440-B3B6-4E740ADA49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2CCA22-9D60-4894-9474-1ED7C8B224D1}">
      <dgm:prSet phldrT="[Tekst]"/>
      <dgm:spPr/>
      <dgm:t>
        <a:bodyPr/>
        <a:lstStyle/>
        <a:p>
          <a:r>
            <a:rPr lang="pl-PL" dirty="0"/>
            <a:t> Numeracja typograficzna </a:t>
          </a:r>
        </a:p>
      </dgm:t>
    </dgm:pt>
    <dgm:pt modelId="{A0C6BAD5-0BE4-4676-9711-9540FBD4D1CB}" type="parTrans" cxnId="{9CCD7144-1F0B-4939-82B8-5BABB75C4385}">
      <dgm:prSet/>
      <dgm:spPr/>
      <dgm:t>
        <a:bodyPr/>
        <a:lstStyle/>
        <a:p>
          <a:endParaRPr lang="pl-PL"/>
        </a:p>
      </dgm:t>
    </dgm:pt>
    <dgm:pt modelId="{95DB1C04-0CC5-4114-88B5-91808B0C616E}" type="sibTrans" cxnId="{9CCD7144-1F0B-4939-82B8-5BABB75C4385}">
      <dgm:prSet/>
      <dgm:spPr/>
      <dgm:t>
        <a:bodyPr/>
        <a:lstStyle/>
        <a:p>
          <a:endParaRPr lang="pl-PL"/>
        </a:p>
      </dgm:t>
    </dgm:pt>
    <dgm:pt modelId="{C431ABA3-AC7C-4B48-8D05-56D62EE9F717}">
      <dgm:prSet phldrT="[Tekst]"/>
      <dgm:spPr/>
      <dgm:t>
        <a:bodyPr/>
        <a:lstStyle/>
        <a:p>
          <a:r>
            <a:rPr lang="pl-PL" dirty="0"/>
            <a:t>Retro-verso</a:t>
          </a:r>
        </a:p>
      </dgm:t>
    </dgm:pt>
    <dgm:pt modelId="{69C36741-46BF-45BA-BA67-829740A3D9D1}" type="parTrans" cxnId="{BC546B6C-CB76-4D07-BFCC-F74783F818B9}">
      <dgm:prSet/>
      <dgm:spPr/>
      <dgm:t>
        <a:bodyPr/>
        <a:lstStyle/>
        <a:p>
          <a:endParaRPr lang="pl-PL"/>
        </a:p>
      </dgm:t>
    </dgm:pt>
    <dgm:pt modelId="{4B250A58-F428-4070-B24F-F24E4F100104}" type="sibTrans" cxnId="{BC546B6C-CB76-4D07-BFCC-F74783F818B9}">
      <dgm:prSet/>
      <dgm:spPr/>
      <dgm:t>
        <a:bodyPr/>
        <a:lstStyle/>
        <a:p>
          <a:endParaRPr lang="pl-PL"/>
        </a:p>
      </dgm:t>
    </dgm:pt>
    <dgm:pt modelId="{CFC7BFF9-7085-4CB8-9081-BB9F7ED10C6C}">
      <dgm:prSet phldrT="[Tekst]"/>
      <dgm:spPr/>
      <dgm:t>
        <a:bodyPr/>
        <a:lstStyle/>
        <a:p>
          <a:r>
            <a:rPr lang="pl-PL" dirty="0"/>
            <a:t>Specjalny raster z irysem w technice offsetowej  </a:t>
          </a:r>
        </a:p>
      </dgm:t>
    </dgm:pt>
    <dgm:pt modelId="{FCEA1BFF-707B-4648-B216-B7E10AD6CBD5}" type="parTrans" cxnId="{C17EB230-A7BF-4864-88B9-CEC53B6FD87D}">
      <dgm:prSet/>
      <dgm:spPr/>
      <dgm:t>
        <a:bodyPr/>
        <a:lstStyle/>
        <a:p>
          <a:endParaRPr lang="pl-PL"/>
        </a:p>
      </dgm:t>
    </dgm:pt>
    <dgm:pt modelId="{3858B0D2-9155-4D06-A62A-691369FB7DDB}" type="sibTrans" cxnId="{C17EB230-A7BF-4864-88B9-CEC53B6FD87D}">
      <dgm:prSet/>
      <dgm:spPr/>
      <dgm:t>
        <a:bodyPr/>
        <a:lstStyle/>
        <a:p>
          <a:endParaRPr lang="pl-PL"/>
        </a:p>
      </dgm:t>
    </dgm:pt>
    <dgm:pt modelId="{CA20C0B4-50BD-45BA-AAF6-8D3D156ACBDE}">
      <dgm:prSet/>
      <dgm:spPr/>
      <dgm:t>
        <a:bodyPr/>
        <a:lstStyle/>
        <a:p>
          <a:r>
            <a:rPr lang="pl-PL" dirty="0" err="1"/>
            <a:t>Mikroteksty</a:t>
          </a:r>
          <a:r>
            <a:rPr lang="pl-PL" dirty="0"/>
            <a:t> </a:t>
          </a:r>
        </a:p>
      </dgm:t>
    </dgm:pt>
    <dgm:pt modelId="{E1AD1B43-30CC-4743-A4BE-FFC47A6A21FB}" type="parTrans" cxnId="{767106A9-B22E-419C-8E4F-52E07B1686F5}">
      <dgm:prSet/>
      <dgm:spPr/>
      <dgm:t>
        <a:bodyPr/>
        <a:lstStyle/>
        <a:p>
          <a:endParaRPr lang="pl-PL"/>
        </a:p>
      </dgm:t>
    </dgm:pt>
    <dgm:pt modelId="{0B03D808-DD4F-4513-BF27-00A4B5D7CF3B}" type="sibTrans" cxnId="{767106A9-B22E-419C-8E4F-52E07B1686F5}">
      <dgm:prSet/>
      <dgm:spPr/>
      <dgm:t>
        <a:bodyPr/>
        <a:lstStyle/>
        <a:p>
          <a:endParaRPr lang="pl-PL"/>
        </a:p>
      </dgm:t>
    </dgm:pt>
    <dgm:pt modelId="{DACAE693-9211-4E74-8FAF-5D03DF1CF6CA}" type="pres">
      <dgm:prSet presAssocID="{D8451C46-26A7-4440-B3B6-4E740ADA49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61F9511E-440F-464F-8C2F-13A828F40722}" type="pres">
      <dgm:prSet presAssocID="{D8451C46-26A7-4440-B3B6-4E740ADA49D9}" presName="Name1" presStyleCnt="0"/>
      <dgm:spPr/>
    </dgm:pt>
    <dgm:pt modelId="{B32C15A8-ABE9-41D2-931C-DBB6B63CF151}" type="pres">
      <dgm:prSet presAssocID="{D8451C46-26A7-4440-B3B6-4E740ADA49D9}" presName="cycle" presStyleCnt="0"/>
      <dgm:spPr/>
    </dgm:pt>
    <dgm:pt modelId="{5C8195D7-C149-4111-AF5C-6EEA3981B1BB}" type="pres">
      <dgm:prSet presAssocID="{D8451C46-26A7-4440-B3B6-4E740ADA49D9}" presName="srcNode" presStyleLbl="node1" presStyleIdx="0" presStyleCnt="4"/>
      <dgm:spPr/>
    </dgm:pt>
    <dgm:pt modelId="{69AEC2C6-4366-4B67-879D-657527FDC02D}" type="pres">
      <dgm:prSet presAssocID="{D8451C46-26A7-4440-B3B6-4E740ADA49D9}" presName="conn" presStyleLbl="parChTrans1D2" presStyleIdx="0" presStyleCnt="1"/>
      <dgm:spPr/>
      <dgm:t>
        <a:bodyPr/>
        <a:lstStyle/>
        <a:p>
          <a:endParaRPr lang="en-US"/>
        </a:p>
      </dgm:t>
    </dgm:pt>
    <dgm:pt modelId="{774018D4-7DFC-4328-AE59-DBCB823F0A0B}" type="pres">
      <dgm:prSet presAssocID="{D8451C46-26A7-4440-B3B6-4E740ADA49D9}" presName="extraNode" presStyleLbl="node1" presStyleIdx="0" presStyleCnt="4"/>
      <dgm:spPr/>
    </dgm:pt>
    <dgm:pt modelId="{D9B222E8-FA03-4BBF-8CC9-AA736C7A9525}" type="pres">
      <dgm:prSet presAssocID="{D8451C46-26A7-4440-B3B6-4E740ADA49D9}" presName="dstNode" presStyleLbl="node1" presStyleIdx="0" presStyleCnt="4"/>
      <dgm:spPr/>
    </dgm:pt>
    <dgm:pt modelId="{C3B61658-4967-4B85-AA02-0CF0B9F5CF1E}" type="pres">
      <dgm:prSet presAssocID="{F92CCA22-9D60-4894-9474-1ED7C8B224D1}" presName="text_1" presStyleLbl="node1" presStyleIdx="0" presStyleCnt="4" custLinFactNeighborX="4386" custLinFactNeighborY="-4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9B4D6-5DF3-4F29-B0D1-41F397A0CCD9}" type="pres">
      <dgm:prSet presAssocID="{F92CCA22-9D60-4894-9474-1ED7C8B224D1}" presName="accent_1" presStyleCnt="0"/>
      <dgm:spPr/>
    </dgm:pt>
    <dgm:pt modelId="{24A0B2CE-985D-4A56-85E8-410229516641}" type="pres">
      <dgm:prSet presAssocID="{F92CCA22-9D60-4894-9474-1ED7C8B224D1}" presName="accentRepeatNode" presStyleLbl="solidFgAcc1" presStyleIdx="0" presStyleCnt="4" custScaleX="142284" custScaleY="127390" custLinFactNeighborX="2602" custLinFactNeighborY="1086"/>
      <dgm:spPr>
        <a:blipFill rotWithShape="0">
          <a:blip xmlns:r="http://schemas.openxmlformats.org/officeDocument/2006/relationships" r:embed="rId1"/>
          <a:srcRect/>
          <a:stretch>
            <a:fillRect l="-23000" r="-23000"/>
          </a:stretch>
        </a:blipFill>
      </dgm:spPr>
    </dgm:pt>
    <dgm:pt modelId="{02AB4E54-510F-43E9-810B-7E40ACF3F2D1}" type="pres">
      <dgm:prSet presAssocID="{C431ABA3-AC7C-4B48-8D05-56D62EE9F71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ED3A6-48E4-42F7-B167-B55BB415F6A7}" type="pres">
      <dgm:prSet presAssocID="{C431ABA3-AC7C-4B48-8D05-56D62EE9F717}" presName="accent_2" presStyleCnt="0"/>
      <dgm:spPr/>
    </dgm:pt>
    <dgm:pt modelId="{F649591A-8157-477A-9D68-84C2F1010987}" type="pres">
      <dgm:prSet presAssocID="{C431ABA3-AC7C-4B48-8D05-56D62EE9F717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5000" r="-5000"/>
          </a:stretch>
        </a:blipFill>
      </dgm:spPr>
    </dgm:pt>
    <dgm:pt modelId="{33453EDF-61E2-48C1-B2D6-E6043FAAF5AA}" type="pres">
      <dgm:prSet presAssocID="{CFC7BFF9-7085-4CB8-9081-BB9F7ED10C6C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9F0C9-0134-4C61-BAF4-516C58D71CC8}" type="pres">
      <dgm:prSet presAssocID="{CFC7BFF9-7085-4CB8-9081-BB9F7ED10C6C}" presName="accent_3" presStyleCnt="0"/>
      <dgm:spPr/>
    </dgm:pt>
    <dgm:pt modelId="{146125A5-D503-4429-BA2A-1FF3EC01E392}" type="pres">
      <dgm:prSet presAssocID="{CFC7BFF9-7085-4CB8-9081-BB9F7ED10C6C}" presName="accentRepeatNode" presStyleLbl="solidFgAcc1" presStyleIdx="2" presStyleCnt="4" custScaleX="144856" custLinFactNeighborX="-18416"/>
      <dgm:spPr>
        <a:blipFill rotWithShape="0">
          <a:blip xmlns:r="http://schemas.openxmlformats.org/officeDocument/2006/relationships" r:embed="rId3"/>
          <a:srcRect/>
          <a:stretch>
            <a:fillRect l="-62000" r="-62000"/>
          </a:stretch>
        </a:blipFill>
      </dgm:spPr>
    </dgm:pt>
    <dgm:pt modelId="{07BA65E8-4843-4E6E-B84F-D0E0B685F8B3}" type="pres">
      <dgm:prSet presAssocID="{CA20C0B4-50BD-45BA-AAF6-8D3D156ACBD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3F14A-8755-435C-B3B7-3C5C5431B2F9}" type="pres">
      <dgm:prSet presAssocID="{CA20C0B4-50BD-45BA-AAF6-8D3D156ACBDE}" presName="accent_4" presStyleCnt="0"/>
      <dgm:spPr/>
    </dgm:pt>
    <dgm:pt modelId="{9AF59D56-E388-447B-986E-A93ADC57CDA3}" type="pres">
      <dgm:prSet presAssocID="{CA20C0B4-50BD-45BA-AAF6-8D3D156ACBDE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t="-82000" b="-82000"/>
          </a:stretch>
        </a:blipFill>
      </dgm:spPr>
    </dgm:pt>
  </dgm:ptLst>
  <dgm:cxnLst>
    <dgm:cxn modelId="{ED51C881-B826-49F8-A0C6-4865E6E71212}" type="presOf" srcId="{F92CCA22-9D60-4894-9474-1ED7C8B224D1}" destId="{C3B61658-4967-4B85-AA02-0CF0B9F5CF1E}" srcOrd="0" destOrd="0" presId="urn:microsoft.com/office/officeart/2008/layout/VerticalCurvedList"/>
    <dgm:cxn modelId="{8863B59E-F384-4521-8DBF-049ED0969D3B}" type="presOf" srcId="{C431ABA3-AC7C-4B48-8D05-56D62EE9F717}" destId="{02AB4E54-510F-43E9-810B-7E40ACF3F2D1}" srcOrd="0" destOrd="0" presId="urn:microsoft.com/office/officeart/2008/layout/VerticalCurvedList"/>
    <dgm:cxn modelId="{767106A9-B22E-419C-8E4F-52E07B1686F5}" srcId="{D8451C46-26A7-4440-B3B6-4E740ADA49D9}" destId="{CA20C0B4-50BD-45BA-AAF6-8D3D156ACBDE}" srcOrd="3" destOrd="0" parTransId="{E1AD1B43-30CC-4743-A4BE-FFC47A6A21FB}" sibTransId="{0B03D808-DD4F-4513-BF27-00A4B5D7CF3B}"/>
    <dgm:cxn modelId="{9164F161-0169-4799-B4D8-16CE63908FF9}" type="presOf" srcId="{CFC7BFF9-7085-4CB8-9081-BB9F7ED10C6C}" destId="{33453EDF-61E2-48C1-B2D6-E6043FAAF5AA}" srcOrd="0" destOrd="0" presId="urn:microsoft.com/office/officeart/2008/layout/VerticalCurvedList"/>
    <dgm:cxn modelId="{BC546B6C-CB76-4D07-BFCC-F74783F818B9}" srcId="{D8451C46-26A7-4440-B3B6-4E740ADA49D9}" destId="{C431ABA3-AC7C-4B48-8D05-56D62EE9F717}" srcOrd="1" destOrd="0" parTransId="{69C36741-46BF-45BA-BA67-829740A3D9D1}" sibTransId="{4B250A58-F428-4070-B24F-F24E4F100104}"/>
    <dgm:cxn modelId="{9CCD7144-1F0B-4939-82B8-5BABB75C4385}" srcId="{D8451C46-26A7-4440-B3B6-4E740ADA49D9}" destId="{F92CCA22-9D60-4894-9474-1ED7C8B224D1}" srcOrd="0" destOrd="0" parTransId="{A0C6BAD5-0BE4-4676-9711-9540FBD4D1CB}" sibTransId="{95DB1C04-0CC5-4114-88B5-91808B0C616E}"/>
    <dgm:cxn modelId="{C17EB230-A7BF-4864-88B9-CEC53B6FD87D}" srcId="{D8451C46-26A7-4440-B3B6-4E740ADA49D9}" destId="{CFC7BFF9-7085-4CB8-9081-BB9F7ED10C6C}" srcOrd="2" destOrd="0" parTransId="{FCEA1BFF-707B-4648-B216-B7E10AD6CBD5}" sibTransId="{3858B0D2-9155-4D06-A62A-691369FB7DDB}"/>
    <dgm:cxn modelId="{48DE273D-B71E-4A6F-9332-168CE76AA067}" type="presOf" srcId="{CA20C0B4-50BD-45BA-AAF6-8D3D156ACBDE}" destId="{07BA65E8-4843-4E6E-B84F-D0E0B685F8B3}" srcOrd="0" destOrd="0" presId="urn:microsoft.com/office/officeart/2008/layout/VerticalCurvedList"/>
    <dgm:cxn modelId="{01FB4379-B049-45F3-BAE6-E887E5936A90}" type="presOf" srcId="{D8451C46-26A7-4440-B3B6-4E740ADA49D9}" destId="{DACAE693-9211-4E74-8FAF-5D03DF1CF6CA}" srcOrd="0" destOrd="0" presId="urn:microsoft.com/office/officeart/2008/layout/VerticalCurvedList"/>
    <dgm:cxn modelId="{22B9E6CA-8C35-4051-AD02-8C77981F5D3E}" type="presOf" srcId="{95DB1C04-0CC5-4114-88B5-91808B0C616E}" destId="{69AEC2C6-4366-4B67-879D-657527FDC02D}" srcOrd="0" destOrd="0" presId="urn:microsoft.com/office/officeart/2008/layout/VerticalCurvedList"/>
    <dgm:cxn modelId="{11254EA1-2D51-46A3-99D3-1CA70C55642E}" type="presParOf" srcId="{DACAE693-9211-4E74-8FAF-5D03DF1CF6CA}" destId="{61F9511E-440F-464F-8C2F-13A828F40722}" srcOrd="0" destOrd="0" presId="urn:microsoft.com/office/officeart/2008/layout/VerticalCurvedList"/>
    <dgm:cxn modelId="{5B282F19-2885-496A-AECA-ED7721B0792F}" type="presParOf" srcId="{61F9511E-440F-464F-8C2F-13A828F40722}" destId="{B32C15A8-ABE9-41D2-931C-DBB6B63CF151}" srcOrd="0" destOrd="0" presId="urn:microsoft.com/office/officeart/2008/layout/VerticalCurvedList"/>
    <dgm:cxn modelId="{CE277C1F-CC81-4588-A484-5797776DD90C}" type="presParOf" srcId="{B32C15A8-ABE9-41D2-931C-DBB6B63CF151}" destId="{5C8195D7-C149-4111-AF5C-6EEA3981B1BB}" srcOrd="0" destOrd="0" presId="urn:microsoft.com/office/officeart/2008/layout/VerticalCurvedList"/>
    <dgm:cxn modelId="{76DAB64E-4938-461C-A220-05572FC77857}" type="presParOf" srcId="{B32C15A8-ABE9-41D2-931C-DBB6B63CF151}" destId="{69AEC2C6-4366-4B67-879D-657527FDC02D}" srcOrd="1" destOrd="0" presId="urn:microsoft.com/office/officeart/2008/layout/VerticalCurvedList"/>
    <dgm:cxn modelId="{8149FCF4-3513-478C-8021-34983D227737}" type="presParOf" srcId="{B32C15A8-ABE9-41D2-931C-DBB6B63CF151}" destId="{774018D4-7DFC-4328-AE59-DBCB823F0A0B}" srcOrd="2" destOrd="0" presId="urn:microsoft.com/office/officeart/2008/layout/VerticalCurvedList"/>
    <dgm:cxn modelId="{9D4C6EC3-A5FF-45B0-B1EC-1D01DD063AF1}" type="presParOf" srcId="{B32C15A8-ABE9-41D2-931C-DBB6B63CF151}" destId="{D9B222E8-FA03-4BBF-8CC9-AA736C7A9525}" srcOrd="3" destOrd="0" presId="urn:microsoft.com/office/officeart/2008/layout/VerticalCurvedList"/>
    <dgm:cxn modelId="{764A1F18-3C2D-4684-A2F3-282ABB53BD91}" type="presParOf" srcId="{61F9511E-440F-464F-8C2F-13A828F40722}" destId="{C3B61658-4967-4B85-AA02-0CF0B9F5CF1E}" srcOrd="1" destOrd="0" presId="urn:microsoft.com/office/officeart/2008/layout/VerticalCurvedList"/>
    <dgm:cxn modelId="{238581CE-3F64-4CB9-BFD0-B27E7D055D2E}" type="presParOf" srcId="{61F9511E-440F-464F-8C2F-13A828F40722}" destId="{F119B4D6-5DF3-4F29-B0D1-41F397A0CCD9}" srcOrd="2" destOrd="0" presId="urn:microsoft.com/office/officeart/2008/layout/VerticalCurvedList"/>
    <dgm:cxn modelId="{607C54F1-7009-42BB-9DC2-62C546374123}" type="presParOf" srcId="{F119B4D6-5DF3-4F29-B0D1-41F397A0CCD9}" destId="{24A0B2CE-985D-4A56-85E8-410229516641}" srcOrd="0" destOrd="0" presId="urn:microsoft.com/office/officeart/2008/layout/VerticalCurvedList"/>
    <dgm:cxn modelId="{1D20A72B-AB26-4412-8FF8-BFBA3E696E19}" type="presParOf" srcId="{61F9511E-440F-464F-8C2F-13A828F40722}" destId="{02AB4E54-510F-43E9-810B-7E40ACF3F2D1}" srcOrd="3" destOrd="0" presId="urn:microsoft.com/office/officeart/2008/layout/VerticalCurvedList"/>
    <dgm:cxn modelId="{2F149365-60BF-4D8D-9763-F1FD4D5D7808}" type="presParOf" srcId="{61F9511E-440F-464F-8C2F-13A828F40722}" destId="{3A9ED3A6-48E4-42F7-B167-B55BB415F6A7}" srcOrd="4" destOrd="0" presId="urn:microsoft.com/office/officeart/2008/layout/VerticalCurvedList"/>
    <dgm:cxn modelId="{2CB4645C-52A8-41FD-ADC8-BF6F3F5B8FF2}" type="presParOf" srcId="{3A9ED3A6-48E4-42F7-B167-B55BB415F6A7}" destId="{F649591A-8157-477A-9D68-84C2F1010987}" srcOrd="0" destOrd="0" presId="urn:microsoft.com/office/officeart/2008/layout/VerticalCurvedList"/>
    <dgm:cxn modelId="{7C8A8868-75E0-4956-BB44-F89E7A2D9A33}" type="presParOf" srcId="{61F9511E-440F-464F-8C2F-13A828F40722}" destId="{33453EDF-61E2-48C1-B2D6-E6043FAAF5AA}" srcOrd="5" destOrd="0" presId="urn:microsoft.com/office/officeart/2008/layout/VerticalCurvedList"/>
    <dgm:cxn modelId="{BE9B4C90-DBFC-4BDF-99D1-5BE842871B0E}" type="presParOf" srcId="{61F9511E-440F-464F-8C2F-13A828F40722}" destId="{6239F0C9-0134-4C61-BAF4-516C58D71CC8}" srcOrd="6" destOrd="0" presId="urn:microsoft.com/office/officeart/2008/layout/VerticalCurvedList"/>
    <dgm:cxn modelId="{40874A5C-BCA2-40BF-B5C8-0E2E68BC92ED}" type="presParOf" srcId="{6239F0C9-0134-4C61-BAF4-516C58D71CC8}" destId="{146125A5-D503-4429-BA2A-1FF3EC01E392}" srcOrd="0" destOrd="0" presId="urn:microsoft.com/office/officeart/2008/layout/VerticalCurvedList"/>
    <dgm:cxn modelId="{BC5B09C2-6976-4A29-9A62-E279E9B8051F}" type="presParOf" srcId="{61F9511E-440F-464F-8C2F-13A828F40722}" destId="{07BA65E8-4843-4E6E-B84F-D0E0B685F8B3}" srcOrd="7" destOrd="0" presId="urn:microsoft.com/office/officeart/2008/layout/VerticalCurvedList"/>
    <dgm:cxn modelId="{F7896719-3D3F-44AB-86D2-F07731F9A001}" type="presParOf" srcId="{61F9511E-440F-464F-8C2F-13A828F40722}" destId="{4BF3F14A-8755-435C-B3B7-3C5C5431B2F9}" srcOrd="8" destOrd="0" presId="urn:microsoft.com/office/officeart/2008/layout/VerticalCurvedList"/>
    <dgm:cxn modelId="{1015A15F-EEA2-4BEC-8FC7-D7EAF9DF1A1E}" type="presParOf" srcId="{4BF3F14A-8755-435C-B3B7-3C5C5431B2F9}" destId="{9AF59D56-E388-447B-986E-A93ADC57CD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EB95C-B42D-45FF-A702-8AC72AF2A47B}">
      <dsp:nvSpPr>
        <dsp:cNvPr id="0" name=""/>
        <dsp:cNvSpPr/>
      </dsp:nvSpPr>
      <dsp:spPr>
        <a:xfrm>
          <a:off x="0" y="0"/>
          <a:ext cx="3263114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Projektant : Justyna Kopecka </a:t>
          </a:r>
        </a:p>
      </dsp:txBody>
      <dsp:txXfrm>
        <a:off x="55154" y="55154"/>
        <a:ext cx="3152806" cy="1772799"/>
      </dsp:txXfrm>
    </dsp:sp>
    <dsp:sp modelId="{B17E4C03-6874-4012-800A-092E07C2A8FF}">
      <dsp:nvSpPr>
        <dsp:cNvPr id="0" name=""/>
        <dsp:cNvSpPr/>
      </dsp:nvSpPr>
      <dsp:spPr>
        <a:xfrm>
          <a:off x="236963" y="2184877"/>
          <a:ext cx="2804398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Data emisji 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21 sierpnia 2017 </a:t>
          </a:r>
        </a:p>
      </dsp:txBody>
      <dsp:txXfrm>
        <a:off x="292117" y="2240031"/>
        <a:ext cx="2694090" cy="1772799"/>
      </dsp:txXfrm>
    </dsp:sp>
    <dsp:sp modelId="{D2580A1E-E36A-403C-804D-40977FD5B73C}">
      <dsp:nvSpPr>
        <dsp:cNvPr id="0" name=""/>
        <dsp:cNvSpPr/>
      </dsp:nvSpPr>
      <dsp:spPr>
        <a:xfrm>
          <a:off x="4178907" y="166200"/>
          <a:ext cx="2391734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Wymiary 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 150mm x 77mm</a:t>
          </a:r>
        </a:p>
      </dsp:txBody>
      <dsp:txXfrm>
        <a:off x="4234061" y="221354"/>
        <a:ext cx="2281426" cy="1772799"/>
      </dsp:txXfrm>
    </dsp:sp>
    <dsp:sp modelId="{2DAE1987-CC7F-4206-A234-EDB7473D2598}">
      <dsp:nvSpPr>
        <dsp:cNvPr id="0" name=""/>
        <dsp:cNvSpPr/>
      </dsp:nvSpPr>
      <dsp:spPr>
        <a:xfrm>
          <a:off x="4064449" y="2185039"/>
          <a:ext cx="2008966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kern="1200" dirty="0"/>
            <a:t>Nominał 20 zł </a:t>
          </a:r>
        </a:p>
      </dsp:txBody>
      <dsp:txXfrm>
        <a:off x="4119603" y="2240193"/>
        <a:ext cx="1898658" cy="1772799"/>
      </dsp:txXfrm>
    </dsp:sp>
    <dsp:sp modelId="{1F70569D-8BF6-4638-8713-D3B7FA6A487A}">
      <dsp:nvSpPr>
        <dsp:cNvPr id="0" name=""/>
        <dsp:cNvSpPr/>
      </dsp:nvSpPr>
      <dsp:spPr>
        <a:xfrm>
          <a:off x="7237357" y="144125"/>
          <a:ext cx="2621534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Nakład :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do 55 tys. sztuk </a:t>
          </a:r>
        </a:p>
      </dsp:txBody>
      <dsp:txXfrm>
        <a:off x="7292511" y="199279"/>
        <a:ext cx="2511226" cy="1772799"/>
      </dsp:txXfrm>
    </dsp:sp>
    <dsp:sp modelId="{9ED6B0D8-67F4-483D-9734-33E2507B27FF}">
      <dsp:nvSpPr>
        <dsp:cNvPr id="0" name=""/>
        <dsp:cNvSpPr/>
      </dsp:nvSpPr>
      <dsp:spPr>
        <a:xfrm>
          <a:off x="6883969" y="2185039"/>
          <a:ext cx="2553387" cy="18831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Emitent : NBP</a:t>
          </a:r>
        </a:p>
      </dsp:txBody>
      <dsp:txXfrm>
        <a:off x="6939123" y="2240193"/>
        <a:ext cx="2443079" cy="1772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A307F-EC98-493E-A56C-E28195888D8E}">
      <dsp:nvSpPr>
        <dsp:cNvPr id="0" name=""/>
        <dsp:cNvSpPr/>
      </dsp:nvSpPr>
      <dsp:spPr>
        <a:xfrm>
          <a:off x="-5456875" y="-921616"/>
          <a:ext cx="6613225" cy="6613225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7C369-DB6D-4BD4-9F9A-09680A600205}">
      <dsp:nvSpPr>
        <dsp:cNvPr id="0" name=""/>
        <dsp:cNvSpPr/>
      </dsp:nvSpPr>
      <dsp:spPr>
        <a:xfrm>
          <a:off x="560405" y="235671"/>
          <a:ext cx="4398830" cy="614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Retro-verso </a:t>
          </a:r>
        </a:p>
      </dsp:txBody>
      <dsp:txXfrm>
        <a:off x="560405" y="235671"/>
        <a:ext cx="4398830" cy="614261"/>
      </dsp:txXfrm>
    </dsp:sp>
    <dsp:sp modelId="{EA89BEAC-A5AF-4D96-AD96-532B12ECEEC0}">
      <dsp:nvSpPr>
        <dsp:cNvPr id="0" name=""/>
        <dsp:cNvSpPr/>
      </dsp:nvSpPr>
      <dsp:spPr>
        <a:xfrm>
          <a:off x="176492" y="158888"/>
          <a:ext cx="767826" cy="7678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FF724-0610-4693-A11F-00AE93E3A680}">
      <dsp:nvSpPr>
        <dsp:cNvPr id="0" name=""/>
        <dsp:cNvSpPr/>
      </dsp:nvSpPr>
      <dsp:spPr>
        <a:xfrm>
          <a:off x="1000567" y="1156768"/>
          <a:ext cx="3958668" cy="614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Znak wodny </a:t>
          </a:r>
        </a:p>
      </dsp:txBody>
      <dsp:txXfrm>
        <a:off x="1000567" y="1156768"/>
        <a:ext cx="3958668" cy="614261"/>
      </dsp:txXfrm>
    </dsp:sp>
    <dsp:sp modelId="{38E3D3F9-7614-413E-9193-DA78572B6ADD}">
      <dsp:nvSpPr>
        <dsp:cNvPr id="0" name=""/>
        <dsp:cNvSpPr/>
      </dsp:nvSpPr>
      <dsp:spPr>
        <a:xfrm>
          <a:off x="540665" y="1009837"/>
          <a:ext cx="919802" cy="90812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17000" b="-1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64ECBA-8D50-4B0E-9CB0-66DAA3F884EB}">
      <dsp:nvSpPr>
        <dsp:cNvPr id="0" name=""/>
        <dsp:cNvSpPr/>
      </dsp:nvSpPr>
      <dsp:spPr>
        <a:xfrm>
          <a:off x="1135661" y="2077865"/>
          <a:ext cx="3823574" cy="614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Nitka zabezpieczająca </a:t>
          </a:r>
        </a:p>
      </dsp:txBody>
      <dsp:txXfrm>
        <a:off x="1135661" y="2077865"/>
        <a:ext cx="3823574" cy="614261"/>
      </dsp:txXfrm>
    </dsp:sp>
    <dsp:sp modelId="{21602D49-07F7-47C2-B53F-97ABA15E0FC6}">
      <dsp:nvSpPr>
        <dsp:cNvPr id="0" name=""/>
        <dsp:cNvSpPr/>
      </dsp:nvSpPr>
      <dsp:spPr>
        <a:xfrm>
          <a:off x="751748" y="2001083"/>
          <a:ext cx="767826" cy="767826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t="-55000" b="-5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4933C-FEB7-4EFB-9EE1-288F49451419}">
      <dsp:nvSpPr>
        <dsp:cNvPr id="0" name=""/>
        <dsp:cNvSpPr/>
      </dsp:nvSpPr>
      <dsp:spPr>
        <a:xfrm>
          <a:off x="1000567" y="2998963"/>
          <a:ext cx="3958668" cy="614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  Mikrodruki </a:t>
          </a:r>
        </a:p>
      </dsp:txBody>
      <dsp:txXfrm>
        <a:off x="1000567" y="2998963"/>
        <a:ext cx="3958668" cy="614261"/>
      </dsp:txXfrm>
    </dsp:sp>
    <dsp:sp modelId="{308B9AC3-2941-43C8-B295-8AB957EE4638}">
      <dsp:nvSpPr>
        <dsp:cNvPr id="0" name=""/>
        <dsp:cNvSpPr/>
      </dsp:nvSpPr>
      <dsp:spPr>
        <a:xfrm>
          <a:off x="408012" y="2840418"/>
          <a:ext cx="1185109" cy="931350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1000" r="-1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1F6AA-C5DB-40A8-B7FA-2AE408914AFE}">
      <dsp:nvSpPr>
        <dsp:cNvPr id="0" name=""/>
        <dsp:cNvSpPr/>
      </dsp:nvSpPr>
      <dsp:spPr>
        <a:xfrm>
          <a:off x="560405" y="4217178"/>
          <a:ext cx="4398830" cy="6142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757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 Wielokolorowy ryt koron ze złotym poddrukiem offsetowym </a:t>
          </a:r>
        </a:p>
      </dsp:txBody>
      <dsp:txXfrm>
        <a:off x="560405" y="4217178"/>
        <a:ext cx="4398830" cy="614261"/>
      </dsp:txXfrm>
    </dsp:sp>
    <dsp:sp modelId="{819E0D61-4E3B-40F9-BE4C-284AD8B55266}">
      <dsp:nvSpPr>
        <dsp:cNvPr id="0" name=""/>
        <dsp:cNvSpPr/>
      </dsp:nvSpPr>
      <dsp:spPr>
        <a:xfrm>
          <a:off x="-28870" y="3607236"/>
          <a:ext cx="1178552" cy="1305282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t="-20000" b="-20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0F969-CFB0-4FF7-A0BD-4B757C22B495}">
      <dsp:nvSpPr>
        <dsp:cNvPr id="0" name=""/>
        <dsp:cNvSpPr/>
      </dsp:nvSpPr>
      <dsp:spPr>
        <a:xfrm>
          <a:off x="-5958703" y="-885385"/>
          <a:ext cx="7083552" cy="7083552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3D6F-63CF-4EE4-9CD2-BE1E076EA366}">
      <dsp:nvSpPr>
        <dsp:cNvPr id="0" name=""/>
        <dsp:cNvSpPr/>
      </dsp:nvSpPr>
      <dsp:spPr>
        <a:xfrm>
          <a:off x="226968" y="302279"/>
          <a:ext cx="4903279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    </a:t>
          </a:r>
          <a:r>
            <a:rPr lang="pl-PL" sz="1600" kern="1200" dirty="0"/>
            <a:t>Wytłuczony element dla osób niewidomych </a:t>
          </a:r>
          <a:endParaRPr lang="pl-PL" sz="1700" kern="1200" dirty="0"/>
        </a:p>
      </dsp:txBody>
      <dsp:txXfrm>
        <a:off x="226968" y="302279"/>
        <a:ext cx="4903279" cy="554032"/>
      </dsp:txXfrm>
    </dsp:sp>
    <dsp:sp modelId="{AF15BFF0-A078-42BC-99CE-F4353E9B55E8}">
      <dsp:nvSpPr>
        <dsp:cNvPr id="0" name=""/>
        <dsp:cNvSpPr/>
      </dsp:nvSpPr>
      <dsp:spPr>
        <a:xfrm>
          <a:off x="-104158" y="78613"/>
          <a:ext cx="1035694" cy="98363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1000" r="-31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93762-D023-4BE3-A8E9-BD51863BE7C5}">
      <dsp:nvSpPr>
        <dsp:cNvPr id="0" name=""/>
        <dsp:cNvSpPr/>
      </dsp:nvSpPr>
      <dsp:spPr>
        <a:xfrm>
          <a:off x="869418" y="1133223"/>
          <a:ext cx="4074110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Widok korony w świetle UV</a:t>
          </a:r>
        </a:p>
      </dsp:txBody>
      <dsp:txXfrm>
        <a:off x="869418" y="1133223"/>
        <a:ext cx="4074110" cy="554032"/>
      </dsp:txXfrm>
    </dsp:sp>
    <dsp:sp modelId="{CD838679-29E2-4606-BD56-8F644A80E2E6}">
      <dsp:nvSpPr>
        <dsp:cNvPr id="0" name=""/>
        <dsp:cNvSpPr/>
      </dsp:nvSpPr>
      <dsp:spPr>
        <a:xfrm>
          <a:off x="425593" y="958374"/>
          <a:ext cx="887649" cy="903730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1000" r="-1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902D8-FAB7-406E-91FB-DB54272C1011}">
      <dsp:nvSpPr>
        <dsp:cNvPr id="0" name=""/>
        <dsp:cNvSpPr/>
      </dsp:nvSpPr>
      <dsp:spPr>
        <a:xfrm>
          <a:off x="1077811" y="1964166"/>
          <a:ext cx="3865716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Wielotonowe intaglio</a:t>
          </a:r>
        </a:p>
      </dsp:txBody>
      <dsp:txXfrm>
        <a:off x="1077811" y="1964166"/>
        <a:ext cx="3865716" cy="554032"/>
      </dsp:txXfrm>
    </dsp:sp>
    <dsp:sp modelId="{FA1DF382-A019-4774-A9C8-0C63E626D24F}">
      <dsp:nvSpPr>
        <dsp:cNvPr id="0" name=""/>
        <dsp:cNvSpPr/>
      </dsp:nvSpPr>
      <dsp:spPr>
        <a:xfrm>
          <a:off x="13969" y="1857584"/>
          <a:ext cx="1200539" cy="692540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3000" r="-13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B5CDEC-EF51-4F15-B5A4-AB6AFB390E83}">
      <dsp:nvSpPr>
        <dsp:cNvPr id="0" name=""/>
        <dsp:cNvSpPr/>
      </dsp:nvSpPr>
      <dsp:spPr>
        <a:xfrm>
          <a:off x="1077811" y="2794583"/>
          <a:ext cx="3865716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 err="1"/>
            <a:t>Mikrotekst</a:t>
          </a:r>
          <a:r>
            <a:rPr lang="pl-PL" sz="2300" kern="1200" dirty="0"/>
            <a:t> </a:t>
          </a:r>
        </a:p>
      </dsp:txBody>
      <dsp:txXfrm>
        <a:off x="1077811" y="2794583"/>
        <a:ext cx="3865716" cy="554032"/>
      </dsp:txXfrm>
    </dsp:sp>
    <dsp:sp modelId="{E7F0B29E-BE58-4EC6-B47E-073EAA051CFC}">
      <dsp:nvSpPr>
        <dsp:cNvPr id="0" name=""/>
        <dsp:cNvSpPr/>
      </dsp:nvSpPr>
      <dsp:spPr>
        <a:xfrm>
          <a:off x="117244" y="2685660"/>
          <a:ext cx="993989" cy="692540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7000" r="-27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F31ED1-00E9-4096-B1C6-33916214AA3D}">
      <dsp:nvSpPr>
        <dsp:cNvPr id="0" name=""/>
        <dsp:cNvSpPr/>
      </dsp:nvSpPr>
      <dsp:spPr>
        <a:xfrm>
          <a:off x="869418" y="3625526"/>
          <a:ext cx="4074110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kern="1200" dirty="0"/>
            <a:t> Efekt kątowy </a:t>
          </a:r>
        </a:p>
      </dsp:txBody>
      <dsp:txXfrm>
        <a:off x="869418" y="3625526"/>
        <a:ext cx="4074110" cy="554032"/>
      </dsp:txXfrm>
    </dsp:sp>
    <dsp:sp modelId="{073AF83A-8D51-4C65-96EF-41413506B8B3}">
      <dsp:nvSpPr>
        <dsp:cNvPr id="0" name=""/>
        <dsp:cNvSpPr/>
      </dsp:nvSpPr>
      <dsp:spPr>
        <a:xfrm>
          <a:off x="402261" y="3545939"/>
          <a:ext cx="934313" cy="713205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65000" r="-6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DFCC-2091-47EA-A011-CE40D0A4CA40}">
      <dsp:nvSpPr>
        <dsp:cNvPr id="0" name=""/>
        <dsp:cNvSpPr/>
      </dsp:nvSpPr>
      <dsp:spPr>
        <a:xfrm>
          <a:off x="413688" y="4456469"/>
          <a:ext cx="4529839" cy="5540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76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Gwiazdy wykonane farbą opalizującą w technice sitodrukowej  </a:t>
          </a:r>
        </a:p>
      </dsp:txBody>
      <dsp:txXfrm>
        <a:off x="413688" y="4456469"/>
        <a:ext cx="4529839" cy="554032"/>
      </dsp:txXfrm>
    </dsp:sp>
    <dsp:sp modelId="{23A7E1AA-C80C-478D-8421-F8BD93ABDA77}">
      <dsp:nvSpPr>
        <dsp:cNvPr id="0" name=""/>
        <dsp:cNvSpPr/>
      </dsp:nvSpPr>
      <dsp:spPr>
        <a:xfrm>
          <a:off x="-23234" y="4387215"/>
          <a:ext cx="873847" cy="692540"/>
        </a:xfrm>
        <a:prstGeom prst="ellipse">
          <a:avLst/>
        </a:prstGeom>
        <a:blipFill rotWithShape="0">
          <a:blip xmlns:r="http://schemas.openxmlformats.org/officeDocument/2006/relationships" r:embed="rId6"/>
          <a:srcRect/>
          <a:stretch>
            <a:fillRect l="-59000" r="-59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D880E7-D3E1-4CB2-AB74-FBCA18C8E2C5}">
      <dsp:nvSpPr>
        <dsp:cNvPr id="0" name=""/>
        <dsp:cNvSpPr/>
      </dsp:nvSpPr>
      <dsp:spPr>
        <a:xfrm>
          <a:off x="-5272028" y="-772327"/>
          <a:ext cx="6393833" cy="6393833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ADCFA9-6BC4-4545-868C-AAECF257179E}">
      <dsp:nvSpPr>
        <dsp:cNvPr id="0" name=""/>
        <dsp:cNvSpPr/>
      </dsp:nvSpPr>
      <dsp:spPr>
        <a:xfrm>
          <a:off x="941004" y="317243"/>
          <a:ext cx="4828585" cy="544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SPARK    live w technice sitodrukowej </a:t>
          </a:r>
        </a:p>
      </dsp:txBody>
      <dsp:txXfrm>
        <a:off x="941004" y="317243"/>
        <a:ext cx="4828585" cy="544483"/>
      </dsp:txXfrm>
    </dsp:sp>
    <dsp:sp modelId="{9680E7D6-6CF2-4ED5-BA99-D06B9C7CE06E}">
      <dsp:nvSpPr>
        <dsp:cNvPr id="0" name=""/>
        <dsp:cNvSpPr/>
      </dsp:nvSpPr>
      <dsp:spPr>
        <a:xfrm>
          <a:off x="-31611" y="49948"/>
          <a:ext cx="1154192" cy="1187321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2000" r="-2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89A65-2BC0-400E-B156-8123BBA436DE}">
      <dsp:nvSpPr>
        <dsp:cNvPr id="0" name=""/>
        <dsp:cNvSpPr/>
      </dsp:nvSpPr>
      <dsp:spPr>
        <a:xfrm>
          <a:off x="971019" y="1237174"/>
          <a:ext cx="4830182" cy="593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/>
            <a:t>Mikroteksty</a:t>
          </a:r>
          <a:r>
            <a:rPr lang="pl-PL" sz="1800" kern="1200" dirty="0"/>
            <a:t> </a:t>
          </a:r>
        </a:p>
      </dsp:txBody>
      <dsp:txXfrm>
        <a:off x="971019" y="1237174"/>
        <a:ext cx="4830182" cy="593850"/>
      </dsp:txXfrm>
    </dsp:sp>
    <dsp:sp modelId="{450B8BCE-D64D-4FE4-9793-5CC4A0FAE562}">
      <dsp:nvSpPr>
        <dsp:cNvPr id="0" name=""/>
        <dsp:cNvSpPr/>
      </dsp:nvSpPr>
      <dsp:spPr>
        <a:xfrm>
          <a:off x="504517" y="1162942"/>
          <a:ext cx="933005" cy="742312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t="-55000" b="-5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24FC88-1B79-4FF2-8D84-E6208C844735}">
      <dsp:nvSpPr>
        <dsp:cNvPr id="0" name=""/>
        <dsp:cNvSpPr/>
      </dsp:nvSpPr>
      <dsp:spPr>
        <a:xfrm>
          <a:off x="1101624" y="2127664"/>
          <a:ext cx="4699576" cy="593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/>
            <a:t>Pełnokolorowy</a:t>
          </a:r>
          <a:r>
            <a:rPr lang="pl-PL" sz="1800" kern="1200" dirty="0"/>
            <a:t> obraz sceny koronacji widoczny w świetle UV </a:t>
          </a:r>
        </a:p>
      </dsp:txBody>
      <dsp:txXfrm>
        <a:off x="1101624" y="2127664"/>
        <a:ext cx="4699576" cy="593850"/>
      </dsp:txXfrm>
    </dsp:sp>
    <dsp:sp modelId="{A0F59E79-CC58-404D-8CB5-F9F09A5275DE}">
      <dsp:nvSpPr>
        <dsp:cNvPr id="0" name=""/>
        <dsp:cNvSpPr/>
      </dsp:nvSpPr>
      <dsp:spPr>
        <a:xfrm>
          <a:off x="36424" y="1959430"/>
          <a:ext cx="1402607" cy="892994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2000" r="-1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C45CFB-4F3B-4ECF-8EAC-521420BC24B8}">
      <dsp:nvSpPr>
        <dsp:cNvPr id="0" name=""/>
        <dsp:cNvSpPr/>
      </dsp:nvSpPr>
      <dsp:spPr>
        <a:xfrm>
          <a:off x="971019" y="3018154"/>
          <a:ext cx="4830182" cy="593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err="1"/>
            <a:t>Mikroteksty</a:t>
          </a:r>
          <a:r>
            <a:rPr lang="pl-PL" sz="1800" kern="1200" dirty="0"/>
            <a:t> </a:t>
          </a:r>
        </a:p>
      </dsp:txBody>
      <dsp:txXfrm>
        <a:off x="971019" y="3018154"/>
        <a:ext cx="4830182" cy="593850"/>
      </dsp:txXfrm>
    </dsp:sp>
    <dsp:sp modelId="{914874DF-D09B-4A97-8577-ACDB1D32D243}">
      <dsp:nvSpPr>
        <dsp:cNvPr id="0" name=""/>
        <dsp:cNvSpPr/>
      </dsp:nvSpPr>
      <dsp:spPr>
        <a:xfrm>
          <a:off x="0" y="2873830"/>
          <a:ext cx="1366812" cy="748525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9000" r="-29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A0364-2E9C-43B7-88D8-26AF3D1CFEA8}">
      <dsp:nvSpPr>
        <dsp:cNvPr id="0" name=""/>
        <dsp:cNvSpPr/>
      </dsp:nvSpPr>
      <dsp:spPr>
        <a:xfrm>
          <a:off x="545484" y="3908644"/>
          <a:ext cx="5255717" cy="5938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136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Element reliefowy w technice offsetowej </a:t>
          </a:r>
        </a:p>
      </dsp:txBody>
      <dsp:txXfrm>
        <a:off x="545484" y="3908644"/>
        <a:ext cx="5255717" cy="593850"/>
      </dsp:txXfrm>
    </dsp:sp>
    <dsp:sp modelId="{3CFC3793-8A1A-45BE-B768-6981064B4353}">
      <dsp:nvSpPr>
        <dsp:cNvPr id="0" name=""/>
        <dsp:cNvSpPr/>
      </dsp:nvSpPr>
      <dsp:spPr>
        <a:xfrm>
          <a:off x="0" y="3727171"/>
          <a:ext cx="1023567" cy="938134"/>
        </a:xfrm>
        <a:prstGeom prst="ellipse">
          <a:avLst/>
        </a:prstGeom>
        <a:blipFill rotWithShape="0">
          <a:blip xmlns:r="http://schemas.openxmlformats.org/officeDocument/2006/relationships" r:embed="rId5"/>
          <a:srcRect/>
          <a:stretch>
            <a:fillRect l="-45000" r="-4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EC2C6-4366-4B67-879D-657527FDC02D}">
      <dsp:nvSpPr>
        <dsp:cNvPr id="0" name=""/>
        <dsp:cNvSpPr/>
      </dsp:nvSpPr>
      <dsp:spPr>
        <a:xfrm>
          <a:off x="-4969006" y="-774130"/>
          <a:ext cx="6017623" cy="6017623"/>
        </a:xfrm>
        <a:prstGeom prst="blockArc">
          <a:avLst>
            <a:gd name="adj1" fmla="val 18900000"/>
            <a:gd name="adj2" fmla="val 2700000"/>
            <a:gd name="adj3" fmla="val 359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B61658-4967-4B85-AA02-0CF0B9F5CF1E}">
      <dsp:nvSpPr>
        <dsp:cNvPr id="0" name=""/>
        <dsp:cNvSpPr/>
      </dsp:nvSpPr>
      <dsp:spPr>
        <a:xfrm>
          <a:off x="589075" y="312911"/>
          <a:ext cx="5317952" cy="68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7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 Numeracja typograficzna </a:t>
          </a:r>
        </a:p>
      </dsp:txBody>
      <dsp:txXfrm>
        <a:off x="589075" y="312911"/>
        <a:ext cx="5317952" cy="687566"/>
      </dsp:txXfrm>
    </dsp:sp>
    <dsp:sp modelId="{24A0B2CE-985D-4A56-85E8-410229516641}">
      <dsp:nvSpPr>
        <dsp:cNvPr id="0" name=""/>
        <dsp:cNvSpPr/>
      </dsp:nvSpPr>
      <dsp:spPr>
        <a:xfrm>
          <a:off x="2" y="149289"/>
          <a:ext cx="1222871" cy="109486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3000" r="-23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AB4E54-510F-43E9-810B-7E40ACF3F2D1}">
      <dsp:nvSpPr>
        <dsp:cNvPr id="0" name=""/>
        <dsp:cNvSpPr/>
      </dsp:nvSpPr>
      <dsp:spPr>
        <a:xfrm>
          <a:off x="983273" y="1375133"/>
          <a:ext cx="4923754" cy="68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7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Retro-verso</a:t>
          </a:r>
        </a:p>
      </dsp:txBody>
      <dsp:txXfrm>
        <a:off x="983273" y="1375133"/>
        <a:ext cx="4923754" cy="687566"/>
      </dsp:txXfrm>
    </dsp:sp>
    <dsp:sp modelId="{F649591A-8157-477A-9D68-84C2F1010987}">
      <dsp:nvSpPr>
        <dsp:cNvPr id="0" name=""/>
        <dsp:cNvSpPr/>
      </dsp:nvSpPr>
      <dsp:spPr>
        <a:xfrm>
          <a:off x="553544" y="1289187"/>
          <a:ext cx="859458" cy="859458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5000" r="-5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453EDF-61E2-48C1-B2D6-E6043FAAF5AA}">
      <dsp:nvSpPr>
        <dsp:cNvPr id="0" name=""/>
        <dsp:cNvSpPr/>
      </dsp:nvSpPr>
      <dsp:spPr>
        <a:xfrm>
          <a:off x="983273" y="2406662"/>
          <a:ext cx="4923754" cy="68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7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/>
            <a:t>Specjalny raster z irysem w technice offsetowej  </a:t>
          </a:r>
        </a:p>
      </dsp:txBody>
      <dsp:txXfrm>
        <a:off x="983273" y="2406662"/>
        <a:ext cx="4923754" cy="687566"/>
      </dsp:txXfrm>
    </dsp:sp>
    <dsp:sp modelId="{146125A5-D503-4429-BA2A-1FF3EC01E392}">
      <dsp:nvSpPr>
        <dsp:cNvPr id="0" name=""/>
        <dsp:cNvSpPr/>
      </dsp:nvSpPr>
      <dsp:spPr>
        <a:xfrm>
          <a:off x="202506" y="2320716"/>
          <a:ext cx="1244977" cy="85945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62000" r="-6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A65E8-4843-4E6E-B84F-D0E0B685F8B3}">
      <dsp:nvSpPr>
        <dsp:cNvPr id="0" name=""/>
        <dsp:cNvSpPr/>
      </dsp:nvSpPr>
      <dsp:spPr>
        <a:xfrm>
          <a:off x="589075" y="3438191"/>
          <a:ext cx="5317952" cy="6875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75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err="1"/>
            <a:t>Mikroteksty</a:t>
          </a:r>
          <a:r>
            <a:rPr lang="pl-PL" sz="2000" kern="1200" dirty="0"/>
            <a:t> </a:t>
          </a:r>
        </a:p>
      </dsp:txBody>
      <dsp:txXfrm>
        <a:off x="589075" y="3438191"/>
        <a:ext cx="5317952" cy="687566"/>
      </dsp:txXfrm>
    </dsp:sp>
    <dsp:sp modelId="{9AF59D56-E388-447B-986E-A93ADC57CDA3}">
      <dsp:nvSpPr>
        <dsp:cNvPr id="0" name=""/>
        <dsp:cNvSpPr/>
      </dsp:nvSpPr>
      <dsp:spPr>
        <a:xfrm>
          <a:off x="159346" y="3352245"/>
          <a:ext cx="859458" cy="859458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82000" b="-82000"/>
          </a:stretch>
        </a:blip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67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644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7299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572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57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896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4822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453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43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584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83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985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204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71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96652-2B2D-407B-9102-D0B714A769F2}" type="datetimeFigureOut">
              <a:rPr lang="pl-PL" smtClean="0"/>
              <a:t>08.03.24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9385AEB-5D92-4016-AD99-6A378FC5E6D1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083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hyperlink" Target="https://www.pexels.com/pl-pl/zdjecie/banknoty-bogactwo-dochod-dolar-164527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diagramData" Target="../diagrams/data5.xml"/><Relationship Id="rId8" Type="http://schemas.openxmlformats.org/officeDocument/2006/relationships/diagramLayout" Target="../diagrams/layout5.xml"/><Relationship Id="rId9" Type="http://schemas.openxmlformats.org/officeDocument/2006/relationships/diagramQuickStyle" Target="../diagrams/quickStyle5.xml"/><Relationship Id="rId10" Type="http://schemas.openxmlformats.org/officeDocument/2006/relationships/diagramColors" Target="../diagrams/colors5.xml"/><Relationship Id="rId11" Type="http://schemas.microsoft.com/office/2007/relationships/diagramDrawing" Target="../diagrams/drawing5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bp.pl/wp-content/uploads/2022/11/300lecie.pdf" TargetMode="External"/><Relationship Id="rId4" Type="http://schemas.openxmlformats.org/officeDocument/2006/relationships/hyperlink" Target="https://nbp.pl/banknoty-i-monety/monety-okolicznosciowe/" TargetMode="External"/><Relationship Id="rId5" Type="http://schemas.openxmlformats.org/officeDocument/2006/relationships/hyperlink" Target="https://nbp.pl/banknoty-i-monety/banknoty-kolekcjonerskie/" TargetMode="External"/><Relationship Id="rId6" Type="http://schemas.openxmlformats.org/officeDocument/2006/relationships/hyperlink" Target="https://www.google.com/url?sa=i&amp;url=https://coins.com.pl/pl/c/Banknoty-kolekcjonerskie/1&amp;psig=AOvVaw3SN9kA-OSfdTbtd69e_N1p&amp;ust=1709454779590000&amp;source=images&amp;cd=vfe&amp;opi=89978449&amp;ved=0CBIQjRxqFwoTCNj2x8SV1YQDFQAAAAAdAAAAABAJ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nbp.pl/banknoty-i-monety/banknoty-kolekcjonerskie/katalo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tekst, Banknot, Obchodzenie się z pieniędzmi, Gotówka&#10;&#10;Opis wygenerowany automatycznie">
            <a:extLst>
              <a:ext uri="{FF2B5EF4-FFF2-40B4-BE49-F238E27FC236}">
                <a16:creationId xmlns:a16="http://schemas.microsoft.com/office/drawing/2014/main" xmlns="" id="{C040CC73-6977-A972-521C-5513921D9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-23076" y="-12981"/>
            <a:ext cx="12215077" cy="6870981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CA90C2D-8614-A397-16E5-F36D8AB0AB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Banknoty i monety kolekcjonerskie . Prezentacja  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xmlns="" id="{EC8FDBE6-2A41-65E0-AF00-8D574E405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Autor : Alicja Zbrzeźniak 1a2 </a:t>
            </a:r>
          </a:p>
        </p:txBody>
      </p:sp>
    </p:spTree>
    <p:extLst>
      <p:ext uri="{BB962C8B-B14F-4D97-AF65-F5344CB8AC3E}">
        <p14:creationId xmlns:p14="http://schemas.microsoft.com/office/powerpoint/2010/main" val="4017011768"/>
      </p:ext>
    </p:extLst>
  </p:cSld>
  <p:clrMapOvr>
    <a:masterClrMapping/>
  </p:clrMapOvr>
  <p:transition xmlns:p14="http://schemas.microsoft.com/office/powerpoint/2010/main" spd="slow" advTm="10000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540E0D5-95AC-FE14-A137-58F70763B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31" y="4220936"/>
            <a:ext cx="2336930" cy="23369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CFB235E-80FA-115F-F280-BE55EF4940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469" y="581609"/>
            <a:ext cx="11041062" cy="2338388"/>
          </a:xfrm>
        </p:spPr>
        <p:txBody>
          <a:bodyPr>
            <a:noAutofit/>
          </a:bodyPr>
          <a:lstStyle/>
          <a:p>
            <a:r>
              <a:rPr lang="pl-PL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Banknoty kolekcjonerskie </a:t>
            </a:r>
            <a:r>
              <a:rPr lang="pl-PL" sz="2400" dirty="0">
                <a:solidFill>
                  <a:schemeClr val="tx1"/>
                </a:solidFill>
              </a:rPr>
              <a:t>to papierowe znaki pieniężne, które są emitowane z myślą o kolekcjonerach i numizmatykach. Są one emitowane z okazji ważnych wydarzeń lub też upamiętniają wybitne postaci, autorytety i ich rolę w historii Polski i Polaków . Można się nimi posługiwać na takich samych zasadach co banknotami obiegowymi . W 2006r. został emitowany pierwszy kolekcjonerski banknot , był to banknot o nominale 50 zł  „Jan Paweł II”. </a:t>
            </a:r>
            <a:r>
              <a:rPr lang="pl-PL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Monety kolekcjonerskie i okolicznościowe </a:t>
            </a:r>
            <a:r>
              <a:rPr lang="pl-PL" sz="2400" dirty="0">
                <a:solidFill>
                  <a:schemeClr val="tx1"/>
                </a:solidFill>
              </a:rPr>
              <a:t>są emitowane ze względu na upamiętnienie ważnych historycznych rocznic oraz postaci . Również do rozwijania zainteresowań polską kulturą itd.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8E1CF3A6-FD49-0BAE-C698-1706B11AE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878" y="3651769"/>
            <a:ext cx="2758362" cy="2758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5A1223E-3AD7-B38F-AA46-5521860DB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69" y="4252427"/>
            <a:ext cx="67056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7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:split orient="vert"/>
      </p:transition>
    </mc:Choice>
    <mc:Fallback xmlns="">
      <p:transition spd="slow" advTm="2000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5216A0-4978-D81C-6827-DE1EA244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10547"/>
            <a:ext cx="11933852" cy="2034073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Banknot kolekcjonerski </a:t>
            </a: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chemeClr val="tx1"/>
                </a:solidFill>
              </a:rPr>
              <a:t>„ 300-lecie koronacji Obrazu Matki Bożej Jasnogórskiej ”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34410A80-1459-C1AF-CCA2-8A7BB60196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179446"/>
              </p:ext>
            </p:extLst>
          </p:nvPr>
        </p:nvGraphicFramePr>
        <p:xfrm>
          <a:off x="438539" y="2220686"/>
          <a:ext cx="11635273" cy="4068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82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>
      <p:transition spd="slow" advTm="10000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C9F02A3-2590-41D8-56A9-94B45C03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Rewers</a:t>
            </a:r>
            <a:r>
              <a:rPr lang="pl-PL" sz="4800" dirty="0"/>
              <a:t> 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BE4661AD-A88D-29DB-F167-FFF67E5954E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49763195"/>
              </p:ext>
            </p:extLst>
          </p:nvPr>
        </p:nvGraphicFramePr>
        <p:xfrm>
          <a:off x="565366" y="1478950"/>
          <a:ext cx="4930365" cy="4912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xmlns="" id="{86B66CC7-6AA1-1B10-3177-F59762CA8F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4402485"/>
              </p:ext>
            </p:extLst>
          </p:nvPr>
        </p:nvGraphicFramePr>
        <p:xfrm>
          <a:off x="6071118" y="1129004"/>
          <a:ext cx="5026090" cy="5262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26DA4268-3CA1-65E5-D811-77A197304E35}"/>
              </a:ext>
            </a:extLst>
          </p:cNvPr>
          <p:cNvSpPr txBox="1"/>
          <p:nvPr/>
        </p:nvSpPr>
        <p:spPr>
          <a:xfrm>
            <a:off x="2967135" y="223935"/>
            <a:ext cx="8444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pierwszej stronie banknotu ukazane zostały w wersji graficznej korony ofiarowane przez papieża Klemensa XI . Korony Maryi i Dzieciatka są podtrzymywane przez Aniołów . </a:t>
            </a:r>
          </a:p>
        </p:txBody>
      </p:sp>
    </p:spTree>
    <p:extLst>
      <p:ext uri="{BB962C8B-B14F-4D97-AF65-F5344CB8AC3E}">
        <p14:creationId xmlns:p14="http://schemas.microsoft.com/office/powerpoint/2010/main" val="237979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0000">
        <p14:shred/>
      </p:transition>
    </mc:Choice>
    <mc:Fallback xmlns="">
      <p:transition spd="slow" advTm="2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9" grpId="0">
        <p:bldAsOne/>
      </p:bldGraphic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9519FFEB-8036-422B-3B72-4A685407A4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15615" y="1341049"/>
            <a:ext cx="8369559" cy="430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46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10000">
        <p14:glitter pattern="hexagon"/>
      </p:transition>
    </mc:Choice>
    <mc:Fallback xmlns="">
      <p:transition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D2EF9B7-2FD8-3031-A8CF-6ABA6EEE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Awers 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00A5160D-173F-A7AF-93F7-8ED57159F17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2612150"/>
              </p:ext>
            </p:extLst>
          </p:nvPr>
        </p:nvGraphicFramePr>
        <p:xfrm>
          <a:off x="211332" y="1679510"/>
          <a:ext cx="5769590" cy="4749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xmlns="" id="{39FBF205-7E08-F5DA-3389-951259105C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4967193"/>
              </p:ext>
            </p:extLst>
          </p:nvPr>
        </p:nvGraphicFramePr>
        <p:xfrm>
          <a:off x="6129504" y="1819468"/>
          <a:ext cx="5884668" cy="446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2" name="Grafika 10" descr="Znaczek — zastrzeżone kontur">
            <a:extLst>
              <a:ext uri="{FF2B5EF4-FFF2-40B4-BE49-F238E27FC236}">
                <a16:creationId xmlns:a16="http://schemas.microsoft.com/office/drawing/2014/main" xmlns="" id="{80F6D6A5-8D13-71E4-1D88-A073C945BD8A}"/>
              </a:ext>
            </a:extLst>
          </p:cNvPr>
          <p:cNvGrpSpPr/>
          <p:nvPr/>
        </p:nvGrpSpPr>
        <p:grpSpPr>
          <a:xfrm>
            <a:off x="2249836" y="2156279"/>
            <a:ext cx="185454" cy="195036"/>
            <a:chOff x="3509468" y="2025650"/>
            <a:chExt cx="723499" cy="723499"/>
          </a:xfrm>
          <a:solidFill>
            <a:srgbClr val="000000"/>
          </a:solidFill>
        </p:grpSpPr>
        <p:sp>
          <p:nvSpPr>
            <p:cNvPr id="13" name="Dowolny kształt: kształt 12">
              <a:extLst>
                <a:ext uri="{FF2B5EF4-FFF2-40B4-BE49-F238E27FC236}">
                  <a16:creationId xmlns:a16="http://schemas.microsoft.com/office/drawing/2014/main" xmlns="" id="{625C618C-D52B-EEDA-3BFC-BE3071E29FD9}"/>
                </a:ext>
              </a:extLst>
            </p:cNvPr>
            <p:cNvSpPr/>
            <p:nvPr/>
          </p:nvSpPr>
          <p:spPr>
            <a:xfrm>
              <a:off x="3509468" y="2025650"/>
              <a:ext cx="723499" cy="723499"/>
            </a:xfrm>
            <a:custGeom>
              <a:avLst/>
              <a:gdLst>
                <a:gd name="connsiteX0" fmla="*/ 361750 w 723499"/>
                <a:gd name="connsiteY0" fmla="*/ 0 h 723499"/>
                <a:gd name="connsiteX1" fmla="*/ 0 w 723499"/>
                <a:gd name="connsiteY1" fmla="*/ 361750 h 723499"/>
                <a:gd name="connsiteX2" fmla="*/ 361750 w 723499"/>
                <a:gd name="connsiteY2" fmla="*/ 723500 h 723499"/>
                <a:gd name="connsiteX3" fmla="*/ 723500 w 723499"/>
                <a:gd name="connsiteY3" fmla="*/ 361750 h 723499"/>
                <a:gd name="connsiteX4" fmla="*/ 362074 w 723499"/>
                <a:gd name="connsiteY4" fmla="*/ 0 h 723499"/>
                <a:gd name="connsiteX5" fmla="*/ 361750 w 723499"/>
                <a:gd name="connsiteY5" fmla="*/ 0 h 723499"/>
                <a:gd name="connsiteX6" fmla="*/ 361750 w 723499"/>
                <a:gd name="connsiteY6" fmla="*/ 704450 h 723499"/>
                <a:gd name="connsiteX7" fmla="*/ 19050 w 723499"/>
                <a:gd name="connsiteY7" fmla="*/ 361750 h 723499"/>
                <a:gd name="connsiteX8" fmla="*/ 361750 w 723499"/>
                <a:gd name="connsiteY8" fmla="*/ 19050 h 723499"/>
                <a:gd name="connsiteX9" fmla="*/ 704450 w 723499"/>
                <a:gd name="connsiteY9" fmla="*/ 361750 h 723499"/>
                <a:gd name="connsiteX10" fmla="*/ 361750 w 723499"/>
                <a:gd name="connsiteY10" fmla="*/ 704450 h 7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499" h="723499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90" y="162051"/>
                    <a:pt x="561773" y="90"/>
                    <a:pt x="362074" y="0"/>
                  </a:cubicBezTo>
                  <a:cubicBezTo>
                    <a:pt x="361966" y="0"/>
                    <a:pt x="361858" y="0"/>
                    <a:pt x="361750" y="0"/>
                  </a:cubicBezTo>
                  <a:close/>
                  <a:moveTo>
                    <a:pt x="361750" y="704450"/>
                  </a:moveTo>
                  <a:cubicBezTo>
                    <a:pt x="172482" y="704450"/>
                    <a:pt x="19050" y="551018"/>
                    <a:pt x="19050" y="361750"/>
                  </a:cubicBezTo>
                  <a:cubicBezTo>
                    <a:pt x="19050" y="172482"/>
                    <a:pt x="172482" y="19050"/>
                    <a:pt x="361750" y="19050"/>
                  </a:cubicBezTo>
                  <a:cubicBezTo>
                    <a:pt x="551018" y="19050"/>
                    <a:pt x="704450" y="172482"/>
                    <a:pt x="704450" y="361750"/>
                  </a:cubicBezTo>
                  <a:cubicBezTo>
                    <a:pt x="704235" y="550929"/>
                    <a:pt x="550929" y="704235"/>
                    <a:pt x="361750" y="7044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4" name="Dowolny kształt: kształt 13">
              <a:extLst>
                <a:ext uri="{FF2B5EF4-FFF2-40B4-BE49-F238E27FC236}">
                  <a16:creationId xmlns:a16="http://schemas.microsoft.com/office/drawing/2014/main" xmlns="" id="{4AAE95C8-259B-53CE-9995-48AB9968108E}"/>
                </a:ext>
              </a:extLst>
            </p:cNvPr>
            <p:cNvSpPr/>
            <p:nvPr/>
          </p:nvSpPr>
          <p:spPr>
            <a:xfrm>
              <a:off x="3652343" y="2168525"/>
              <a:ext cx="438150" cy="438150"/>
            </a:xfrm>
            <a:custGeom>
              <a:avLst/>
              <a:gdLst>
                <a:gd name="connsiteX0" fmla="*/ 219075 w 438150"/>
                <a:gd name="connsiteY0" fmla="*/ 0 h 438150"/>
                <a:gd name="connsiteX1" fmla="*/ 0 w 438150"/>
                <a:gd name="connsiteY1" fmla="*/ 219075 h 438150"/>
                <a:gd name="connsiteX2" fmla="*/ 219075 w 438150"/>
                <a:gd name="connsiteY2" fmla="*/ 438150 h 438150"/>
                <a:gd name="connsiteX3" fmla="*/ 438150 w 438150"/>
                <a:gd name="connsiteY3" fmla="*/ 219075 h 438150"/>
                <a:gd name="connsiteX4" fmla="*/ 219075 w 438150"/>
                <a:gd name="connsiteY4" fmla="*/ 0 h 438150"/>
                <a:gd name="connsiteX5" fmla="*/ 219075 w 438150"/>
                <a:gd name="connsiteY5" fmla="*/ 419100 h 438150"/>
                <a:gd name="connsiteX6" fmla="*/ 19050 w 438150"/>
                <a:gd name="connsiteY6" fmla="*/ 219075 h 438150"/>
                <a:gd name="connsiteX7" fmla="*/ 219075 w 438150"/>
                <a:gd name="connsiteY7" fmla="*/ 19050 h 438150"/>
                <a:gd name="connsiteX8" fmla="*/ 419100 w 438150"/>
                <a:gd name="connsiteY8" fmla="*/ 219075 h 438150"/>
                <a:gd name="connsiteX9" fmla="*/ 219075 w 438150"/>
                <a:gd name="connsiteY9" fmla="*/ 41910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150" h="438150">
                  <a:moveTo>
                    <a:pt x="219075" y="0"/>
                  </a:moveTo>
                  <a:cubicBezTo>
                    <a:pt x="98084" y="0"/>
                    <a:pt x="0" y="98084"/>
                    <a:pt x="0" y="219075"/>
                  </a:cubicBezTo>
                  <a:cubicBezTo>
                    <a:pt x="0" y="340066"/>
                    <a:pt x="98084" y="438150"/>
                    <a:pt x="219075" y="438150"/>
                  </a:cubicBezTo>
                  <a:cubicBezTo>
                    <a:pt x="340066" y="438150"/>
                    <a:pt x="438150" y="340066"/>
                    <a:pt x="438150" y="219075"/>
                  </a:cubicBezTo>
                  <a:cubicBezTo>
                    <a:pt x="438014" y="98140"/>
                    <a:pt x="340010" y="136"/>
                    <a:pt x="219075" y="0"/>
                  </a:cubicBezTo>
                  <a:close/>
                  <a:moveTo>
                    <a:pt x="219075" y="419100"/>
                  </a:moveTo>
                  <a:cubicBezTo>
                    <a:pt x="108604" y="419100"/>
                    <a:pt x="19050" y="329546"/>
                    <a:pt x="19050" y="219075"/>
                  </a:cubicBezTo>
                  <a:cubicBezTo>
                    <a:pt x="19050" y="108604"/>
                    <a:pt x="108604" y="19050"/>
                    <a:pt x="219075" y="19050"/>
                  </a:cubicBezTo>
                  <a:cubicBezTo>
                    <a:pt x="329546" y="19050"/>
                    <a:pt x="419100" y="108604"/>
                    <a:pt x="419100" y="219075"/>
                  </a:cubicBezTo>
                  <a:cubicBezTo>
                    <a:pt x="418974" y="329494"/>
                    <a:pt x="329494" y="418974"/>
                    <a:pt x="219075" y="4191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  <p:sp>
          <p:nvSpPr>
            <p:cNvPr id="15" name="Dowolny kształt: kształt 14">
              <a:extLst>
                <a:ext uri="{FF2B5EF4-FFF2-40B4-BE49-F238E27FC236}">
                  <a16:creationId xmlns:a16="http://schemas.microsoft.com/office/drawing/2014/main" xmlns="" id="{43150733-F9DA-348A-B764-70EA0F9DC180}"/>
                </a:ext>
              </a:extLst>
            </p:cNvPr>
            <p:cNvSpPr/>
            <p:nvPr/>
          </p:nvSpPr>
          <p:spPr>
            <a:xfrm>
              <a:off x="3805285" y="2272509"/>
              <a:ext cx="153685" cy="237725"/>
            </a:xfrm>
            <a:custGeom>
              <a:avLst/>
              <a:gdLst>
                <a:gd name="connsiteX0" fmla="*/ 114290 w 153685"/>
                <a:gd name="connsiteY0" fmla="*/ 165135 h 237725"/>
                <a:gd name="connsiteX1" fmla="*/ 106670 w 153685"/>
                <a:gd name="connsiteY1" fmla="*/ 151800 h 237725"/>
                <a:gd name="connsiteX2" fmla="*/ 99308 w 153685"/>
                <a:gd name="connsiteY2" fmla="*/ 141551 h 237725"/>
                <a:gd name="connsiteX3" fmla="*/ 91688 w 153685"/>
                <a:gd name="connsiteY3" fmla="*/ 134026 h 237725"/>
                <a:gd name="connsiteX4" fmla="*/ 83277 w 153685"/>
                <a:gd name="connsiteY4" fmla="*/ 129083 h 237725"/>
                <a:gd name="connsiteX5" fmla="*/ 82325 w 153685"/>
                <a:gd name="connsiteY5" fmla="*/ 128283 h 237725"/>
                <a:gd name="connsiteX6" fmla="*/ 82325 w 153685"/>
                <a:gd name="connsiteY6" fmla="*/ 126273 h 237725"/>
                <a:gd name="connsiteX7" fmla="*/ 83277 w 153685"/>
                <a:gd name="connsiteY7" fmla="*/ 126064 h 237725"/>
                <a:gd name="connsiteX8" fmla="*/ 105804 w 153685"/>
                <a:gd name="connsiteY8" fmla="*/ 117577 h 237725"/>
                <a:gd name="connsiteX9" fmla="*/ 122730 w 153685"/>
                <a:gd name="connsiteY9" fmla="*/ 103766 h 237725"/>
                <a:gd name="connsiteX10" fmla="*/ 133483 w 153685"/>
                <a:gd name="connsiteY10" fmla="*/ 85125 h 237725"/>
                <a:gd name="connsiteX11" fmla="*/ 137293 w 153685"/>
                <a:gd name="connsiteY11" fmla="*/ 62103 h 237725"/>
                <a:gd name="connsiteX12" fmla="*/ 131474 w 153685"/>
                <a:gd name="connsiteY12" fmla="*/ 35005 h 237725"/>
                <a:gd name="connsiteX13" fmla="*/ 115976 w 153685"/>
                <a:gd name="connsiteY13" fmla="*/ 15650 h 237725"/>
                <a:gd name="connsiteX14" fmla="*/ 93840 w 153685"/>
                <a:gd name="connsiteY14" fmla="*/ 3963 h 237725"/>
                <a:gd name="connsiteX15" fmla="*/ 67989 w 153685"/>
                <a:gd name="connsiteY15" fmla="*/ 0 h 237725"/>
                <a:gd name="connsiteX16" fmla="*/ 0 w 153685"/>
                <a:gd name="connsiteY16" fmla="*/ 0 h 237725"/>
                <a:gd name="connsiteX17" fmla="*/ 0 w 153685"/>
                <a:gd name="connsiteY17" fmla="*/ 237725 h 237725"/>
                <a:gd name="connsiteX18" fmla="*/ 19888 w 153685"/>
                <a:gd name="connsiteY18" fmla="*/ 237725 h 237725"/>
                <a:gd name="connsiteX19" fmla="*/ 19888 w 153685"/>
                <a:gd name="connsiteY19" fmla="*/ 133245 h 237725"/>
                <a:gd name="connsiteX20" fmla="*/ 47511 w 153685"/>
                <a:gd name="connsiteY20" fmla="*/ 133245 h 237725"/>
                <a:gd name="connsiteX21" fmla="*/ 61484 w 153685"/>
                <a:gd name="connsiteY21" fmla="*/ 135055 h 237725"/>
                <a:gd name="connsiteX22" fmla="*/ 73343 w 153685"/>
                <a:gd name="connsiteY22" fmla="*/ 141113 h 237725"/>
                <a:gd name="connsiteX23" fmla="*/ 83963 w 153685"/>
                <a:gd name="connsiteY23" fmla="*/ 152324 h 237725"/>
                <a:gd name="connsiteX24" fmla="*/ 94440 w 153685"/>
                <a:gd name="connsiteY24" fmla="*/ 169555 h 237725"/>
                <a:gd name="connsiteX25" fmla="*/ 129950 w 153685"/>
                <a:gd name="connsiteY25" fmla="*/ 237096 h 237725"/>
                <a:gd name="connsiteX26" fmla="*/ 130283 w 153685"/>
                <a:gd name="connsiteY26" fmla="*/ 237725 h 237725"/>
                <a:gd name="connsiteX27" fmla="*/ 153686 w 153685"/>
                <a:gd name="connsiteY27" fmla="*/ 237725 h 237725"/>
                <a:gd name="connsiteX28" fmla="*/ 19888 w 153685"/>
                <a:gd name="connsiteY28" fmla="*/ 18060 h 237725"/>
                <a:gd name="connsiteX29" fmla="*/ 62751 w 153685"/>
                <a:gd name="connsiteY29" fmla="*/ 18060 h 237725"/>
                <a:gd name="connsiteX30" fmla="*/ 102470 w 153685"/>
                <a:gd name="connsiteY30" fmla="*/ 30337 h 237725"/>
                <a:gd name="connsiteX31" fmla="*/ 116348 w 153685"/>
                <a:gd name="connsiteY31" fmla="*/ 64113 h 237725"/>
                <a:gd name="connsiteX32" fmla="*/ 112328 w 153685"/>
                <a:gd name="connsiteY32" fmla="*/ 85354 h 237725"/>
                <a:gd name="connsiteX33" fmla="*/ 100984 w 153685"/>
                <a:gd name="connsiteY33" fmla="*/ 101546 h 237725"/>
                <a:gd name="connsiteX34" fmla="*/ 83410 w 153685"/>
                <a:gd name="connsiteY34" fmla="*/ 111833 h 237725"/>
                <a:gd name="connsiteX35" fmla="*/ 60912 w 153685"/>
                <a:gd name="connsiteY35" fmla="*/ 115415 h 237725"/>
                <a:gd name="connsiteX36" fmla="*/ 19888 w 153685"/>
                <a:gd name="connsiteY36" fmla="*/ 115415 h 23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3685" h="237725">
                  <a:moveTo>
                    <a:pt x="114290" y="165135"/>
                  </a:moveTo>
                  <a:cubicBezTo>
                    <a:pt x="111671" y="160220"/>
                    <a:pt x="109099" y="155743"/>
                    <a:pt x="106670" y="151800"/>
                  </a:cubicBezTo>
                  <a:cubicBezTo>
                    <a:pt x="104441" y="148228"/>
                    <a:pt x="101981" y="144804"/>
                    <a:pt x="99308" y="141551"/>
                  </a:cubicBezTo>
                  <a:cubicBezTo>
                    <a:pt x="97034" y="138787"/>
                    <a:pt x="94480" y="136265"/>
                    <a:pt x="91688" y="134026"/>
                  </a:cubicBezTo>
                  <a:cubicBezTo>
                    <a:pt x="89128" y="131995"/>
                    <a:pt x="86297" y="130331"/>
                    <a:pt x="83277" y="129083"/>
                  </a:cubicBezTo>
                  <a:lnTo>
                    <a:pt x="82325" y="128283"/>
                  </a:lnTo>
                  <a:lnTo>
                    <a:pt x="82325" y="126273"/>
                  </a:lnTo>
                  <a:lnTo>
                    <a:pt x="83277" y="126064"/>
                  </a:lnTo>
                  <a:cubicBezTo>
                    <a:pt x="91167" y="124373"/>
                    <a:pt x="98760" y="121512"/>
                    <a:pt x="105804" y="117577"/>
                  </a:cubicBezTo>
                  <a:cubicBezTo>
                    <a:pt x="112195" y="113975"/>
                    <a:pt x="117920" y="109304"/>
                    <a:pt x="122730" y="103766"/>
                  </a:cubicBezTo>
                  <a:cubicBezTo>
                    <a:pt x="127429" y="98266"/>
                    <a:pt x="131074" y="91947"/>
                    <a:pt x="133483" y="85125"/>
                  </a:cubicBezTo>
                  <a:cubicBezTo>
                    <a:pt x="136073" y="77729"/>
                    <a:pt x="137362" y="69939"/>
                    <a:pt x="137293" y="62103"/>
                  </a:cubicBezTo>
                  <a:cubicBezTo>
                    <a:pt x="137488" y="52740"/>
                    <a:pt x="135495" y="43462"/>
                    <a:pt x="131474" y="35005"/>
                  </a:cubicBezTo>
                  <a:cubicBezTo>
                    <a:pt x="127789" y="27495"/>
                    <a:pt x="122499" y="20887"/>
                    <a:pt x="115976" y="15650"/>
                  </a:cubicBezTo>
                  <a:cubicBezTo>
                    <a:pt x="109378" y="10426"/>
                    <a:pt x="101875" y="6465"/>
                    <a:pt x="93840" y="3963"/>
                  </a:cubicBezTo>
                  <a:cubicBezTo>
                    <a:pt x="85479" y="1318"/>
                    <a:pt x="76759" y="-18"/>
                    <a:pt x="67989" y="0"/>
                  </a:cubicBezTo>
                  <a:lnTo>
                    <a:pt x="0" y="0"/>
                  </a:lnTo>
                  <a:lnTo>
                    <a:pt x="0" y="237725"/>
                  </a:lnTo>
                  <a:lnTo>
                    <a:pt x="19888" y="237725"/>
                  </a:lnTo>
                  <a:lnTo>
                    <a:pt x="19888" y="133245"/>
                  </a:lnTo>
                  <a:lnTo>
                    <a:pt x="47511" y="133245"/>
                  </a:lnTo>
                  <a:cubicBezTo>
                    <a:pt x="52230" y="133194"/>
                    <a:pt x="56933" y="133804"/>
                    <a:pt x="61484" y="135055"/>
                  </a:cubicBezTo>
                  <a:cubicBezTo>
                    <a:pt x="65782" y="136313"/>
                    <a:pt x="69804" y="138369"/>
                    <a:pt x="73343" y="141113"/>
                  </a:cubicBezTo>
                  <a:cubicBezTo>
                    <a:pt x="77400" y="144323"/>
                    <a:pt x="80977" y="148099"/>
                    <a:pt x="83963" y="152324"/>
                  </a:cubicBezTo>
                  <a:cubicBezTo>
                    <a:pt x="87869" y="157806"/>
                    <a:pt x="91370" y="163564"/>
                    <a:pt x="94440" y="169555"/>
                  </a:cubicBezTo>
                  <a:lnTo>
                    <a:pt x="129950" y="237096"/>
                  </a:lnTo>
                  <a:lnTo>
                    <a:pt x="130283" y="237725"/>
                  </a:lnTo>
                  <a:lnTo>
                    <a:pt x="153686" y="237725"/>
                  </a:lnTo>
                  <a:close/>
                  <a:moveTo>
                    <a:pt x="19888" y="18060"/>
                  </a:moveTo>
                  <a:lnTo>
                    <a:pt x="62751" y="18060"/>
                  </a:lnTo>
                  <a:cubicBezTo>
                    <a:pt x="77052" y="17114"/>
                    <a:pt x="91198" y="21486"/>
                    <a:pt x="102470" y="30337"/>
                  </a:cubicBezTo>
                  <a:cubicBezTo>
                    <a:pt x="111884" y="38976"/>
                    <a:pt x="116969" y="51352"/>
                    <a:pt x="116348" y="64113"/>
                  </a:cubicBezTo>
                  <a:cubicBezTo>
                    <a:pt x="116456" y="71392"/>
                    <a:pt x="115089" y="78618"/>
                    <a:pt x="112328" y="85354"/>
                  </a:cubicBezTo>
                  <a:cubicBezTo>
                    <a:pt x="109743" y="91497"/>
                    <a:pt x="105875" y="97018"/>
                    <a:pt x="100984" y="101546"/>
                  </a:cubicBezTo>
                  <a:cubicBezTo>
                    <a:pt x="95885" y="106133"/>
                    <a:pt x="89906" y="109634"/>
                    <a:pt x="83410" y="111833"/>
                  </a:cubicBezTo>
                  <a:cubicBezTo>
                    <a:pt x="76166" y="114284"/>
                    <a:pt x="68560" y="115496"/>
                    <a:pt x="60912" y="115415"/>
                  </a:cubicBezTo>
                  <a:lnTo>
                    <a:pt x="19888" y="11541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l-PL"/>
            </a:p>
          </p:txBody>
        </p:sp>
      </p:grp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928C2621-52EA-5934-F94F-971A1E449886}"/>
              </a:ext>
            </a:extLst>
          </p:cNvPr>
          <p:cNvSpPr txBox="1"/>
          <p:nvPr/>
        </p:nvSpPr>
        <p:spPr>
          <a:xfrm>
            <a:off x="2836506" y="149290"/>
            <a:ext cx="8938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banknocie widzimy odbitkę graficzną wydaną w Rzymie przedstawiającą koronację Cudownego Obrazu Matki Bożej , po lewej stronie  znajduje się plan klasztoru jasnogórskiego , zaś po prawej stronie jest motyw roślinny z ramy obrazu oraz znak wodny ( herb paulinów )</a:t>
            </a:r>
          </a:p>
        </p:txBody>
      </p:sp>
    </p:spTree>
    <p:extLst>
      <p:ext uri="{BB962C8B-B14F-4D97-AF65-F5344CB8AC3E}">
        <p14:creationId xmlns:p14="http://schemas.microsoft.com/office/powerpoint/2010/main" val="994829854"/>
      </p:ext>
    </p:extLst>
  </p:cSld>
  <p:clrMapOvr>
    <a:masterClrMapping/>
  </p:clrMapOvr>
  <p:transition xmlns:p14="http://schemas.microsoft.com/office/powerpoint/2010/main" spd="slow" advTm="20000">
    <p:comb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099882CF-8303-4A33-EC6D-B7BE34E7AD1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567544" y="1397032"/>
            <a:ext cx="8210939" cy="4063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635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xmlns="" id="{2C1F2933-2128-49C2-8555-A1F3FA0E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Dziękuje za uwagę !!! 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5628FE3A-45F7-36D8-576D-E1F66C756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4400" dirty="0">
                <a:solidFill>
                  <a:srgbClr val="6B9F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Podsumowanie : </a:t>
            </a:r>
          </a:p>
          <a:p>
            <a:r>
              <a:rPr lang="pl-PL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https://nbp.pl/banknoty-i-monety/banknoty-kolekcjonerskie/katalog/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https://nbp.pl/wp-content/uploads/2022/11/300lecie.pdf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r>
              <a:rPr lang="pl-PL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https://nbp.pl/banknoty-i-monety/monety-okolicznosciowe/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https://nbp.pl/banknoty-i-monety/banknoty-kolekcjonerskie/</a:t>
            </a:r>
            <a:endParaRPr lang="pl-PL" dirty="0">
              <a:solidFill>
                <a:schemeClr val="tx1"/>
              </a:solidFill>
            </a:endParaRPr>
          </a:p>
          <a:p>
            <a:r>
              <a:rPr lang="pl-PL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https://www.google.com/url?sa=i&amp;url=https%3A%2F%2Fcoins.com.pl%2Fpl%2Fc%2FBanknoty-kolekcjonerskie%2F1&amp;psig=AOvVaw3SN9kA-OSfdTbtd69e_N1p&amp;ust=1709454779590000&amp;source=images&amp;cd=vfe&amp;opi=89978449&amp;ved=0CBIQjRxqFwoTCNj2x8SV1YQDFQAAAAAdAAAAABAJ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endParaRPr lang="pl-PL" dirty="0">
              <a:solidFill>
                <a:schemeClr val="tx1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637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0">
        <p:blinds dir="vert"/>
      </p:transition>
    </mc:Choice>
    <mc:Fallback xmlns="">
      <p:transition spd="slow" advTm="10000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theme/theme1.xml><?xml version="1.0" encoding="utf-8"?>
<a:theme xmlns:a="http://schemas.openxmlformats.org/drawingml/2006/main" name="Faseta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</TotalTime>
  <Words>415</Words>
  <Application>Microsoft Macintosh PowerPoint</Application>
  <PresentationFormat>Niestandardowy</PresentationFormat>
  <Paragraphs>44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Faseta</vt:lpstr>
      <vt:lpstr>Banknoty i monety kolekcjonerskie . Prezentacja   </vt:lpstr>
      <vt:lpstr>Banknoty kolekcjonerskie to papierowe znaki pieniężne, które są emitowane z myślą o kolekcjonerach i numizmatykach. Są one emitowane z okazji ważnych wydarzeń lub też upamiętniają wybitne postaci, autorytety i ich rolę w historii Polski i Polaków . Można się nimi posługiwać na takich samych zasadach co banknotami obiegowymi . W 2006r. został emitowany pierwszy kolekcjonerski banknot , był to banknot o nominale 50 zł  „Jan Paweł II”. Monety kolekcjonerskie i okolicznościowe są emitowane ze względu na upamiętnienie ważnych historycznych rocznic oraz postaci . Również do rozwijania zainteresowań polską kulturą itd. </vt:lpstr>
      <vt:lpstr>Banknot kolekcjonerski  „ 300-lecie koronacji Obrazu Matki Bożej Jasnogórskiej ”</vt:lpstr>
      <vt:lpstr>Rewers </vt:lpstr>
      <vt:lpstr>Prezentacja programu PowerPoint</vt:lpstr>
      <vt:lpstr>Awers </vt:lpstr>
      <vt:lpstr>Prezentacja programu PowerPoint</vt:lpstr>
      <vt:lpstr>Dziękuje za uwagę !!!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Banknoty i monety kolekcjonerskie . Prezentacja   </dc:title>
  <dc:creator>Alicja Zbrzeźniak</dc:creator>
  <cp:lastModifiedBy>Beata</cp:lastModifiedBy>
  <cp:revision>1</cp:revision>
  <dcterms:created xsi:type="dcterms:W3CDTF">2024-03-01T19:44:19Z</dcterms:created>
  <dcterms:modified xsi:type="dcterms:W3CDTF">2024-03-08T01:17:43Z</dcterms:modified>
</cp:coreProperties>
</file>