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Marketing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Produkt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Výrobky, napr. automobily, odevy... </a:t>
            </a:r>
          </a:p>
          <a:p>
            <a:r>
              <a:rPr lang="sk-SK" dirty="0" smtClean="0"/>
              <a:t>Služby, napr. kozmetické, kadernícke, tvorba web stránok...</a:t>
            </a:r>
          </a:p>
          <a:p>
            <a:r>
              <a:rPr lang="sk-SK" dirty="0" smtClean="0"/>
              <a:t>Udalosti, napr. festivaly, výstavy...</a:t>
            </a:r>
          </a:p>
          <a:p>
            <a:r>
              <a:rPr lang="sk-SK" dirty="0" smtClean="0"/>
              <a:t>Osoby, napr. speváci, herci, moderátori...</a:t>
            </a:r>
          </a:p>
          <a:p>
            <a:r>
              <a:rPr lang="sk-SK" dirty="0" smtClean="0"/>
              <a:t>Organizácie, napr. Lúčnica, SĽUK...</a:t>
            </a:r>
          </a:p>
          <a:p>
            <a:r>
              <a:rPr lang="sk-SK" dirty="0" smtClean="0"/>
              <a:t>Miesta, napr. Detva, Bratislava</a:t>
            </a:r>
          </a:p>
          <a:p>
            <a:r>
              <a:rPr lang="sk-SK" dirty="0" smtClean="0"/>
              <a:t>Myšlienky a informácie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 produktu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Základná funkcia – jadro produktu – tvorí základný úžitok pre </a:t>
            </a:r>
            <a:r>
              <a:rPr lang="sk-SK" dirty="0" smtClean="0"/>
              <a:t>spotrebiteľa</a:t>
            </a:r>
          </a:p>
          <a:p>
            <a:endParaRPr lang="sk-SK" dirty="0" smtClean="0"/>
          </a:p>
          <a:p>
            <a:r>
              <a:rPr lang="sk-SK" dirty="0" smtClean="0"/>
              <a:t>Doplnková funkcia – stredná vrstva- zahŕňa kvalitu, štýl, dizajn, obal, </a:t>
            </a:r>
            <a:r>
              <a:rPr lang="sk-SK" dirty="0" smtClean="0"/>
              <a:t>značku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Rozširujúca funkcia – vonkajšia vrstva – zahŕňa dodatočné služby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produktu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Vývoj a uvádzanie nového produktu na </a:t>
            </a:r>
            <a:r>
              <a:rPr lang="sk-SK" dirty="0" smtClean="0"/>
              <a:t>trh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Prispôsobovanie ponúkaného množstva produktov potrebám </a:t>
            </a:r>
            <a:r>
              <a:rPr lang="sk-SK" dirty="0" smtClean="0"/>
              <a:t>zákazníkov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Práca s </a:t>
            </a:r>
            <a:r>
              <a:rPr lang="sk-SK" dirty="0" smtClean="0"/>
              <a:t>produktom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Sledovanie životného cyklu produktu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s produktom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prehlbovanie sortimentu – podnik vyrobí a ponúka produkt vo viacerých variantoch, ktoré sa líšia vlastnosťami, </a:t>
            </a:r>
            <a:r>
              <a:rPr lang="sk-SK" dirty="0" smtClean="0"/>
              <a:t>obalom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2. rozširovanie sortimentu – podnik zaradí do výrobného programu nové druhy produktov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3. obmena produktov – výrobca nezaradí do predaja celý sortiment (sezónnosť)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Spôsoby tvorby sortimentu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Ovplyvňujú veľkosť predaja a využívajú sa ako prostriedok konkurencie</a:t>
            </a:r>
          </a:p>
          <a:p>
            <a:pPr>
              <a:buNone/>
            </a:pPr>
            <a:r>
              <a:rPr lang="sk-SK" dirty="0" smtClean="0"/>
              <a:t>	Služby:</a:t>
            </a:r>
          </a:p>
          <a:p>
            <a:r>
              <a:rPr lang="sk-SK" dirty="0" smtClean="0"/>
              <a:t>Technického charakteru – opravy, údržba, zabezpečenie náhradných dielov, montáž, inštalácia</a:t>
            </a:r>
          </a:p>
          <a:p>
            <a:r>
              <a:rPr lang="sk-SK" dirty="0" smtClean="0"/>
              <a:t>Obchodného charakteru – informačné a poradenské služby, právo na výmenu tovaru, dodávka do domu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Služby zákazníkom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181</Words>
  <Application>Microsoft Office PowerPoint</Application>
  <PresentationFormat>Prezentácia na obrazovke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Marketing</vt:lpstr>
      <vt:lpstr>Charakteristika produktu</vt:lpstr>
      <vt:lpstr>Funkcie produktu</vt:lpstr>
      <vt:lpstr>Práca s produktom</vt:lpstr>
      <vt:lpstr>Spôsoby tvorby sortimentu</vt:lpstr>
      <vt:lpstr>Služby zákazníkom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Hriňová</dc:creator>
  <cp:lastModifiedBy>2010</cp:lastModifiedBy>
  <cp:revision>2</cp:revision>
  <dcterms:created xsi:type="dcterms:W3CDTF">2016-04-20T07:01:25Z</dcterms:created>
  <dcterms:modified xsi:type="dcterms:W3CDTF">2016-04-20T12:42:00Z</dcterms:modified>
</cp:coreProperties>
</file>