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D44FBD-8472-43CC-BF3A-F05FA2E8AFE6}" v="912" dt="2023-09-01T13:31:41.841"/>
    <p1510:client id="{88AB5E80-89CD-4F52-B2B6-69A7A7D5048E}" v="132" dt="2023-09-14T18:20:13.092"/>
    <p1510:client id="{95471894-F095-4A2C-B66B-FF8CE2FCD870}" v="2934" dt="2023-09-14T17:40:21.094"/>
    <p1510:client id="{BCB0A7F0-49BB-4C9C-A735-75826CE2D06E}" v="117" dt="2023-09-14T18:06:09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2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3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8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3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6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43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1r10RPQz1i6JM58iIjw_DdOPQeZwgfY6/view?usp=shari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371095"/>
            <a:ext cx="9144000" cy="1142643"/>
          </a:xfrm>
        </p:spPr>
        <p:txBody>
          <a:bodyPr/>
          <a:lstStyle/>
          <a:p>
            <a:r>
              <a:rPr lang="pl-PL" b="1" dirty="0">
                <a:cs typeface="Calibri Light"/>
              </a:rPr>
              <a:t>Łukasz Kasprzak</a:t>
            </a:r>
            <a:endParaRPr lang="pl-PL" b="1"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487756"/>
            <a:ext cx="9144000" cy="4644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cs typeface="Calibri"/>
              </a:rPr>
              <a:t>Prezentacja Multimedialna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6EB9E1-C7C2-C551-FE13-D672E4ECF163}"/>
              </a:ext>
            </a:extLst>
          </p:cNvPr>
          <p:cNvSpPr txBox="1"/>
          <p:nvPr/>
        </p:nvSpPr>
        <p:spPr>
          <a:xfrm>
            <a:off x="375214" y="1952110"/>
            <a:ext cx="1081936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Etapy tworzenia własnej gry komputerowej: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Wymyślani działania gry i zagadek matematycznych w niej zawartych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Tworzenie modeli i animacji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Ustawianie plansz/poziomów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Pisanie kodów gry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Tworzenie przedmiotów do użytkowania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Tworzenie dialogów</a:t>
            </a:r>
          </a:p>
          <a:p>
            <a:pPr marL="285750" indent="-285750">
              <a:buFont typeface="Calibri"/>
              <a:buChar char="-"/>
            </a:pPr>
            <a:r>
              <a:rPr lang="pl-PL" dirty="0"/>
              <a:t>Naprawianie błędów i dorabianie szczegółów</a:t>
            </a: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38F9704-4D03-ED7E-E506-F2681413C816}"/>
              </a:ext>
            </a:extLst>
          </p:cNvPr>
          <p:cNvSpPr txBox="1"/>
          <p:nvPr/>
        </p:nvSpPr>
        <p:spPr>
          <a:xfrm>
            <a:off x="9047512" y="2686792"/>
            <a:ext cx="25235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l-PL" dirty="0">
              <a:ea typeface="+mn-lt"/>
              <a:cs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49C6133-33A1-5984-66F5-D0BE5B21254B}"/>
              </a:ext>
            </a:extLst>
          </p:cNvPr>
          <p:cNvSpPr txBox="1"/>
          <p:nvPr/>
        </p:nvSpPr>
        <p:spPr>
          <a:xfrm>
            <a:off x="372410" y="4354938"/>
            <a:ext cx="1074226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2.   Kształtowanie umiejętności tworzenia gier w Unity i innych środowiskach programistycznych</a:t>
            </a:r>
            <a:endParaRPr lang="en-US" dirty="0"/>
          </a:p>
          <a:p>
            <a:endParaRPr lang="pl-PL" dirty="0"/>
          </a:p>
          <a:p>
            <a:endParaRPr lang="en-US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F088C69-69A8-2B36-87C3-C8F31F910224}"/>
              </a:ext>
            </a:extLst>
          </p:cNvPr>
          <p:cNvSpPr txBox="1"/>
          <p:nvPr/>
        </p:nvSpPr>
        <p:spPr>
          <a:xfrm>
            <a:off x="376052" y="4949359"/>
            <a:ext cx="831851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3.   Przygotowanie do udziału w:</a:t>
            </a:r>
            <a:endParaRPr lang="en-US" dirty="0"/>
          </a:p>
          <a:p>
            <a:pPr marL="285750" indent="-285750">
              <a:buFont typeface="Calibri,Sans-Serif"/>
              <a:buChar char="-"/>
            </a:pPr>
            <a:r>
              <a:rPr lang="pl-PL" dirty="0" err="1"/>
              <a:t>InstaLogic</a:t>
            </a:r>
            <a:r>
              <a:rPr lang="pl-PL" dirty="0"/>
              <a:t> 2022/2023</a:t>
            </a:r>
            <a:endParaRPr lang="en-US" dirty="0"/>
          </a:p>
          <a:p>
            <a:pPr marL="285750" indent="-285750">
              <a:buFont typeface="Calibri,Sans-Serif"/>
              <a:buChar char="-"/>
            </a:pPr>
            <a:r>
              <a:rPr lang="pl-PL" dirty="0"/>
              <a:t>Olimpiadzie informatycznej Juniorów</a:t>
            </a:r>
            <a:endParaRPr lang="en-US" dirty="0"/>
          </a:p>
          <a:p>
            <a:pPr marL="285750" indent="-285750">
              <a:buFont typeface="Calibri,Sans-Serif"/>
              <a:buChar char="-"/>
            </a:pPr>
            <a:r>
              <a:rPr lang="pl-PL" dirty="0"/>
              <a:t>Logia</a:t>
            </a:r>
            <a:endParaRPr lang="en-US" dirty="0"/>
          </a:p>
          <a:p>
            <a:endParaRPr lang="pl-PL" dirty="0"/>
          </a:p>
          <a:p>
            <a:pPr algn="l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5D60E-868C-F188-5886-0C8648D9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07" y="248803"/>
            <a:ext cx="9630103" cy="14005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3200" b="1">
                <a:solidFill>
                  <a:srgbClr val="FFFFFF"/>
                </a:solidFill>
              </a:rPr>
              <a:t>Kształtowanie umiejętności tworzenia gier w Unity i innych środowiskach programistycznych</a:t>
            </a:r>
            <a:endParaRPr lang="en-US" sz="3200" b="1">
              <a:solidFill>
                <a:srgbClr val="FFFFFF"/>
              </a:solidFill>
            </a:endParaRP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7711D0-9C37-A8C6-C6DD-7AA7600B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Poznawałem zasady tworzenia gier w Unity, uczestnicząc w sobotnich sesjach kursu "Tworzenie gier komputerowych w Unity". Całość kursu 0bejmuje 3 semestry, pojedyncza sesja trwa 90 min. Organizatorem kursu są Giganci Programowania</a:t>
            </a:r>
          </a:p>
          <a:p>
            <a:pPr>
              <a:buClr>
                <a:srgbClr val="8AD0D6"/>
              </a:buClr>
            </a:pPr>
            <a:r>
              <a:rPr lang="pl-PL" dirty="0"/>
              <a:t>Poznawałem inne środowiska programistyczne i edytory, poprzez oglądanie filmów instruktarzowych i śledzenie kanałów osób udostępniających swoją wiedzę w </a:t>
            </a:r>
            <a:r>
              <a:rPr lang="pl-PL" dirty="0" err="1"/>
              <a:t>internecie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5059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0767AA-BA47-6EDF-DFB8-639527B27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63" y="313197"/>
            <a:ext cx="9404723" cy="1400530"/>
          </a:xfrm>
        </p:spPr>
        <p:txBody>
          <a:bodyPr/>
          <a:lstStyle/>
          <a:p>
            <a:r>
              <a:rPr lang="pl-PL" sz="3600" b="1" dirty="0">
                <a:solidFill>
                  <a:srgbClr val="FFFFFF"/>
                </a:solidFill>
              </a:rPr>
              <a:t>Przygotowanie do udziału w Konkursach i Olimpiadach</a:t>
            </a:r>
            <a:endParaRPr lang="pl-PL" sz="36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726009-FF32-FB22-754D-D4F24636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dirty="0"/>
              <a:t>Przygotowywałem się do udziału w ogólnopolskim Konkursie /Matematyczno-Informatycznym </a:t>
            </a:r>
            <a:r>
              <a:rPr lang="pl-PL" dirty="0" err="1"/>
              <a:t>InstaLogic</a:t>
            </a:r>
            <a:r>
              <a:rPr lang="pl-PL" dirty="0"/>
              <a:t> 2022/23 poprzez uczestniczenie w kursach przygotowawczych "Zimowe wyzwania </a:t>
            </a:r>
            <a:r>
              <a:rPr lang="pl-PL" dirty="0" err="1"/>
              <a:t>InstaLogika</a:t>
            </a:r>
            <a:r>
              <a:rPr lang="pl-PL" dirty="0"/>
              <a:t>" oraz "Kurs przyszłego laureata, sesja próbna przed II etapem", "Kurs przyszłego finalisty". Studiowanie literatury fachowej("Unity w akcji" autorstwa Josepha </a:t>
            </a:r>
            <a:r>
              <a:rPr lang="pl-PL" dirty="0" err="1"/>
              <a:t>Hockinga</a:t>
            </a:r>
            <a:r>
              <a:rPr lang="pl-PL" dirty="0"/>
              <a:t>), przyswajanie wiedzy z webinariów i Youtube</a:t>
            </a:r>
            <a:r>
              <a:rPr lang="pl-PL"/>
              <a:t>-a.</a:t>
            </a:r>
            <a:endParaRPr lang="pl-PL" dirty="0"/>
          </a:p>
          <a:p>
            <a:pPr>
              <a:buClr>
                <a:srgbClr val="8AD0D6"/>
              </a:buClr>
            </a:pPr>
            <a:r>
              <a:rPr lang="pl-PL" dirty="0"/>
              <a:t>Przygotowanie do udziału w Olimpiadzie informatycznej Juniorów poprzez rozwiązywanie zadań z ubiegłych lat podczas zajęć </a:t>
            </a:r>
            <a:r>
              <a:rPr lang="pl-PL"/>
              <a:t>dodatkowych w szkole.</a:t>
            </a:r>
          </a:p>
          <a:p>
            <a:pPr>
              <a:buClr>
                <a:srgbClr val="8AD0D6"/>
              </a:buClr>
            </a:pPr>
            <a:r>
              <a:rPr lang="pl-PL" dirty="0"/>
              <a:t>Przygotowanie do udziału w kuratoryjnym Konkursie Informatycznym Logia poprzez doskonalenie i wzbogacanie warsztatu podczas kursów LNU dotyczących programowania w języku </a:t>
            </a:r>
            <a:r>
              <a:rPr lang="pl-PL"/>
              <a:t>Python.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327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E6DC9-6660-D675-6CB6-DFA8EB024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22" y="601159"/>
            <a:ext cx="10176618" cy="1301569"/>
          </a:xfrm>
        </p:spPr>
        <p:txBody>
          <a:bodyPr/>
          <a:lstStyle/>
          <a:p>
            <a:r>
              <a:rPr lang="pl-PL" sz="7200" b="1" dirty="0"/>
              <a:t>DZIĘKUJĘ ZA UWAGĘ!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6C4E5E-7E35-6EA2-D9D7-BBE85072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284" y="2063650"/>
            <a:ext cx="7253750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800" dirty="0"/>
              <a:t>Pod Spodem Zamieszczam Link z Folderem (.zip) Zawierającym Moją Grę: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Do Gry</a:t>
            </a:r>
            <a:endParaRPr lang="pl-PL" sz="240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706565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F04566E-D3FE-4501-150B-1C53BE8C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600">
                <a:solidFill>
                  <a:srgbClr val="EBEBEB"/>
                </a:solidFill>
              </a:rPr>
              <a:t>Konsultacja z nauczycielem matematyki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98B7E4-DFD0-25E0-3333-BFEEED528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Podczas tego etapu razem z moim nauczycielem wymyśliłem w jaki sposób gra powinna funkcjonować oraz jak mają wyglądać zagadki matematyczne które się w niej znajdują.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Formuły napisane na tablicach">
            <a:extLst>
              <a:ext uri="{FF2B5EF4-FFF2-40B4-BE49-F238E27FC236}">
                <a16:creationId xmlns:a16="http://schemas.microsoft.com/office/drawing/2014/main" id="{A21905BC-B8E2-35A2-1C0D-54A5983AD8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86" r="23109" b="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348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EAD2EC-DFB8-9FDB-74BD-55C51312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41" y="189476"/>
            <a:ext cx="9404723" cy="1400530"/>
          </a:xfrm>
        </p:spPr>
        <p:txBody>
          <a:bodyPr/>
          <a:lstStyle/>
          <a:p>
            <a:r>
              <a:rPr lang="pl-PL" b="1" dirty="0"/>
              <a:t>Modele</a:t>
            </a:r>
          </a:p>
        </p:txBody>
      </p:sp>
      <p:pic>
        <p:nvPicPr>
          <p:cNvPr id="4" name="Obraz 3" descr="Obraz zawierający zrzut ekranu, Oprogramowanie graficzne, tekst, Oprogramowanie multimedialne&#10;&#10;Opis wygenerowany automatycznie">
            <a:extLst>
              <a:ext uri="{FF2B5EF4-FFF2-40B4-BE49-F238E27FC236}">
                <a16:creationId xmlns:a16="http://schemas.microsoft.com/office/drawing/2014/main" id="{0841EF44-EA17-1FD0-82E0-E7E3282AE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0" r="17742" b="6643"/>
          <a:stretch/>
        </p:blipFill>
        <p:spPr>
          <a:xfrm>
            <a:off x="5187921" y="133226"/>
            <a:ext cx="4974397" cy="2921435"/>
          </a:xfrm>
          <a:prstGeom prst="rect">
            <a:avLst/>
          </a:prstGeom>
        </p:spPr>
      </p:pic>
      <p:pic>
        <p:nvPicPr>
          <p:cNvPr id="5" name="Obraz 4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959F2E50-C1A2-8FE5-9241-27F8BFE33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2" r="18799" b="5018"/>
          <a:stretch/>
        </p:blipFill>
        <p:spPr>
          <a:xfrm>
            <a:off x="575919" y="3543845"/>
            <a:ext cx="4977399" cy="2991674"/>
          </a:xfrm>
          <a:prstGeom prst="rect">
            <a:avLst/>
          </a:prstGeom>
        </p:spPr>
      </p:pic>
      <p:pic>
        <p:nvPicPr>
          <p:cNvPr id="6" name="Obraz 5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93C270F9-166A-E0DE-3ECC-A09D308BD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0" t="7857" r="17495" b="6071"/>
          <a:stretch/>
        </p:blipFill>
        <p:spPr>
          <a:xfrm>
            <a:off x="6099937" y="3548524"/>
            <a:ext cx="4973605" cy="299184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D499D06-AF28-4248-0E52-92B96D913E96}"/>
              </a:ext>
            </a:extLst>
          </p:cNvPr>
          <p:cNvSpPr txBox="1"/>
          <p:nvPr/>
        </p:nvSpPr>
        <p:spPr>
          <a:xfrm>
            <a:off x="769421" y="893122"/>
            <a:ext cx="3485902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 programie z którego korzystam do stworzenia mojej gry zaimplementowany jest "</a:t>
            </a:r>
            <a:r>
              <a:rPr lang="pl-PL" dirty="0" err="1"/>
              <a:t>voxel</a:t>
            </a:r>
            <a:r>
              <a:rPr lang="pl-PL" dirty="0"/>
              <a:t> </a:t>
            </a:r>
            <a:r>
              <a:rPr lang="pl-PL" dirty="0" err="1"/>
              <a:t>editor</a:t>
            </a:r>
            <a:r>
              <a:rPr lang="pl-PL" dirty="0"/>
              <a:t>", czyli miejsce w którym mogę stworzyć własne modele, lub pracować nad modelami już wcześniej do niego dołączonymi.</a:t>
            </a:r>
          </a:p>
        </p:txBody>
      </p:sp>
    </p:spTree>
    <p:extLst>
      <p:ext uri="{BB962C8B-B14F-4D97-AF65-F5344CB8AC3E}">
        <p14:creationId xmlns:p14="http://schemas.microsoft.com/office/powerpoint/2010/main" val="3877914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50702F-913B-DBF8-0908-1B024938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>
            <a:normAutofit/>
          </a:bodyPr>
          <a:lstStyle/>
          <a:p>
            <a:r>
              <a:rPr lang="pl-PL" dirty="0"/>
              <a:t>Animacje</a:t>
            </a:r>
          </a:p>
        </p:txBody>
      </p:sp>
      <p:pic>
        <p:nvPicPr>
          <p:cNvPr id="4" name="Obraz 3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468BE62A-C993-97AE-7C80-20BEF873C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3" y="3194229"/>
            <a:ext cx="2799531" cy="1577003"/>
          </a:xfrm>
          <a:prstGeom prst="rect">
            <a:avLst/>
          </a:prstGeom>
        </p:spPr>
      </p:pic>
      <p:pic>
        <p:nvPicPr>
          <p:cNvPr id="5" name="Obraz 4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6ACCC5ED-8E4B-964D-C4F4-10B2B16C7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16" y="4993297"/>
            <a:ext cx="2799531" cy="1569368"/>
          </a:xfrm>
          <a:prstGeom prst="rect">
            <a:avLst/>
          </a:prstGeom>
        </p:spPr>
      </p:pic>
      <p:pic>
        <p:nvPicPr>
          <p:cNvPr id="6" name="Obraz 5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B7CEA26A-029F-80FC-A077-E14C68624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690" y="3192071"/>
            <a:ext cx="2807164" cy="1577003"/>
          </a:xfrm>
          <a:prstGeom prst="rect">
            <a:avLst/>
          </a:prstGeom>
        </p:spPr>
      </p:pic>
      <p:pic>
        <p:nvPicPr>
          <p:cNvPr id="7" name="Obraz 6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EE20A1A0-F495-D837-8265-E377AACDB5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570" y="4942720"/>
            <a:ext cx="2807164" cy="1577003"/>
          </a:xfrm>
          <a:prstGeom prst="rect">
            <a:avLst/>
          </a:prstGeom>
        </p:spPr>
      </p:pic>
      <p:pic>
        <p:nvPicPr>
          <p:cNvPr id="8" name="Obraz 7" descr="Obraz zawierający tekst, zrzut ekranu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D114E6C8-5D74-DB9C-D2DC-A2038FCBB3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5022" y="4949561"/>
            <a:ext cx="2799531" cy="1569368"/>
          </a:xfrm>
          <a:prstGeom prst="rect">
            <a:avLst/>
          </a:prstGeom>
        </p:spPr>
      </p:pic>
      <p:pic>
        <p:nvPicPr>
          <p:cNvPr id="9" name="Obraz 8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0B2062CE-A353-6E99-2DCF-321E96CFC9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505" y="3188817"/>
            <a:ext cx="2799531" cy="1577003"/>
          </a:xfrm>
          <a:prstGeom prst="rect">
            <a:avLst/>
          </a:prstGeom>
        </p:spPr>
      </p:pic>
      <p:pic>
        <p:nvPicPr>
          <p:cNvPr id="10" name="Obraz 9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CA150AF7-5693-9135-8D01-F75C7369D2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12942" y="3185430"/>
            <a:ext cx="2799531" cy="1577003"/>
          </a:xfrm>
          <a:prstGeom prst="rect">
            <a:avLst/>
          </a:prstGeom>
        </p:spPr>
      </p:pic>
      <p:pic>
        <p:nvPicPr>
          <p:cNvPr id="11" name="Obraz 10" descr="Obraz zawierający zrzut ekranu, tekst, Oprogramowanie multimedialne, Oprogramowanie graficzne&#10;&#10;Opis wygenerowany automatycznie">
            <a:extLst>
              <a:ext uri="{FF2B5EF4-FFF2-40B4-BE49-F238E27FC236}">
                <a16:creationId xmlns:a16="http://schemas.microsoft.com/office/drawing/2014/main" id="{0DF8C686-2861-2E9C-9BE2-957C13AFF5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6706" y="4954408"/>
            <a:ext cx="2807164" cy="156936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2BE41AA-5AFD-0119-C95B-651D31B9ABB2}"/>
              </a:ext>
            </a:extLst>
          </p:cNvPr>
          <p:cNvSpPr txBox="1"/>
          <p:nvPr/>
        </p:nvSpPr>
        <p:spPr>
          <a:xfrm>
            <a:off x="648194" y="1378032"/>
            <a:ext cx="35230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Używając "</a:t>
            </a:r>
            <a:r>
              <a:rPr lang="pl-PL" dirty="0" err="1"/>
              <a:t>voxel</a:t>
            </a:r>
            <a:r>
              <a:rPr lang="pl-PL" dirty="0"/>
              <a:t> </a:t>
            </a:r>
            <a:r>
              <a:rPr lang="pl-PL" dirty="0" err="1"/>
              <a:t>editor</a:t>
            </a:r>
            <a:r>
              <a:rPr lang="pl-PL" dirty="0"/>
              <a:t>" jestem też w stanie tworzyć animacje </a:t>
            </a:r>
            <a:r>
              <a:rPr lang="pl-PL" dirty="0" err="1"/>
              <a:t>poklatkowe</a:t>
            </a:r>
            <a:r>
              <a:rPr lang="pl-PL" dirty="0"/>
              <a:t>, zmieniając wygląd modelu w każdej klatce</a:t>
            </a:r>
          </a:p>
        </p:txBody>
      </p:sp>
    </p:spTree>
    <p:extLst>
      <p:ext uri="{BB962C8B-B14F-4D97-AF65-F5344CB8AC3E}">
        <p14:creationId xmlns:p14="http://schemas.microsoft.com/office/powerpoint/2010/main" val="25611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37611B-45AA-1DDE-32B7-284B4029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Plansze/Poziomy</a:t>
            </a:r>
          </a:p>
        </p:txBody>
      </p:sp>
      <p:pic>
        <p:nvPicPr>
          <p:cNvPr id="4" name="Obraz 3" descr="Obraz zawierający zrzut ekranu, Oprogramowanie graficzne, modelowanie 3D, Oprogramowanie multimedialne&#10;&#10;Opis wygenerowany automatycznie">
            <a:extLst>
              <a:ext uri="{FF2B5EF4-FFF2-40B4-BE49-F238E27FC236}">
                <a16:creationId xmlns:a16="http://schemas.microsoft.com/office/drawing/2014/main" id="{26B46C69-00CB-F961-8D2F-5D0CDA3A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661" y="1425480"/>
            <a:ext cx="4376754" cy="2458928"/>
          </a:xfrm>
          <a:prstGeom prst="rect">
            <a:avLst/>
          </a:prstGeom>
        </p:spPr>
      </p:pic>
      <p:pic>
        <p:nvPicPr>
          <p:cNvPr id="5" name="Obraz 4" descr="Obraz zawierający zrzut ekranu, Oprogramowanie multimedialne, Oprogramowanie graficzne, oprogramowanie&#10;&#10;Opis wygenerowany automatycznie">
            <a:extLst>
              <a:ext uri="{FF2B5EF4-FFF2-40B4-BE49-F238E27FC236}">
                <a16:creationId xmlns:a16="http://schemas.microsoft.com/office/drawing/2014/main" id="{437AC4CC-B8A9-7755-D671-66D9B3FA4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94" y="1423990"/>
            <a:ext cx="4381226" cy="2461759"/>
          </a:xfrm>
          <a:prstGeom prst="rect">
            <a:avLst/>
          </a:prstGeom>
        </p:spPr>
      </p:pic>
      <p:pic>
        <p:nvPicPr>
          <p:cNvPr id="6" name="Obraz 5" descr="Obraz zawierający zrzut ekranu, Oprogramowanie multimedialne, Oprogramowanie graficzne, oprogramowanie&#10;&#10;Opis wygenerowany automatycznie">
            <a:extLst>
              <a:ext uri="{FF2B5EF4-FFF2-40B4-BE49-F238E27FC236}">
                <a16:creationId xmlns:a16="http://schemas.microsoft.com/office/drawing/2014/main" id="{4CF5BD5B-9CA5-DF3C-C2D9-865DEF0CA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257" y="3886076"/>
            <a:ext cx="4375413" cy="2468617"/>
          </a:xfrm>
          <a:prstGeom prst="rect">
            <a:avLst/>
          </a:prstGeom>
        </p:spPr>
      </p:pic>
      <p:pic>
        <p:nvPicPr>
          <p:cNvPr id="7" name="Obraz 6" descr="Obraz zawierający zrzut ekranu, Oprogramowanie multimedialne, Oprogramowanie graficzne, Oprogramowanie gier wideo&#10;&#10;Opis wygenerowany automatycznie">
            <a:extLst>
              <a:ext uri="{FF2B5EF4-FFF2-40B4-BE49-F238E27FC236}">
                <a16:creationId xmlns:a16="http://schemas.microsoft.com/office/drawing/2014/main" id="{B1324791-0A8A-1B6B-24A4-21440B860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494" y="3887270"/>
            <a:ext cx="4373028" cy="246742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6C58853-F8FD-CB2D-F746-3E58D041DE02}"/>
              </a:ext>
            </a:extLst>
          </p:cNvPr>
          <p:cNvSpPr txBox="1"/>
          <p:nvPr/>
        </p:nvSpPr>
        <p:spPr>
          <a:xfrm>
            <a:off x="707571" y="1425038"/>
            <a:ext cx="2258786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Podczas tej części zacząłem po kolei ustawiać plansze i obiekty, z którymi można wchodzić w interakcję. Dodałem także: ścieżki po których gracz może się poruszać, zdolność korzystania ze schodów i pływania na statku.</a:t>
            </a:r>
          </a:p>
        </p:txBody>
      </p:sp>
    </p:spTree>
    <p:extLst>
      <p:ext uri="{BB962C8B-B14F-4D97-AF65-F5344CB8AC3E}">
        <p14:creationId xmlns:p14="http://schemas.microsoft.com/office/powerpoint/2010/main" val="269899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43213-9694-3EDB-EEBD-65E42303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Programowanie kodu</a:t>
            </a:r>
          </a:p>
        </p:txBody>
      </p:sp>
      <p:pic>
        <p:nvPicPr>
          <p:cNvPr id="4" name="Symbol zastępczy zawartości 3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B42CA591-4AC5-A331-3EF5-E5357F6B5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677" y="3771216"/>
            <a:ext cx="5118972" cy="2886129"/>
          </a:xfrm>
        </p:spPr>
      </p:pic>
      <p:pic>
        <p:nvPicPr>
          <p:cNvPr id="5" name="Obraz 4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59DDFBF6-856D-78BB-D407-87E76B3F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716" y="3774758"/>
            <a:ext cx="5115059" cy="288459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2B11765-4533-C5CA-3288-8A59FB6FEA44}"/>
              </a:ext>
            </a:extLst>
          </p:cNvPr>
          <p:cNvSpPr txBox="1"/>
          <p:nvPr/>
        </p:nvSpPr>
        <p:spPr>
          <a:xfrm>
            <a:off x="727363" y="1521525"/>
            <a:ext cx="406977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Program z którego korzystałem pozwalał mi na pisanie kodu na 2 sposoby: klasyczny, czyli z pomocą pisania w linijkach, albo ustawiania bloków. Dla komfortu korzystałem z obydwu opcji, zależnie od tego jaki kod chciałem napisać</a:t>
            </a:r>
          </a:p>
        </p:txBody>
      </p:sp>
    </p:spTree>
    <p:extLst>
      <p:ext uri="{BB962C8B-B14F-4D97-AF65-F5344CB8AC3E}">
        <p14:creationId xmlns:p14="http://schemas.microsoft.com/office/powerpoint/2010/main" val="228243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DA9873-54BB-68B5-C017-9C776A53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Przedmioty do użytku</a:t>
            </a:r>
          </a:p>
        </p:txBody>
      </p:sp>
      <p:pic>
        <p:nvPicPr>
          <p:cNvPr id="4" name="Symbol zastępczy zawartości 3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8A92C6F1-F833-04B4-111C-AE60D63CF3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78" t="13043" r="15683" b="4501"/>
          <a:stretch/>
        </p:blipFill>
        <p:spPr>
          <a:xfrm>
            <a:off x="7799426" y="3429171"/>
            <a:ext cx="4167982" cy="3154295"/>
          </a:xfrm>
        </p:spPr>
      </p:pic>
      <p:pic>
        <p:nvPicPr>
          <p:cNvPr id="5" name="Obraz 4" descr="Obraz zawierający tekst, zrzut ekranu, oprogramowanie, Oprogramowanie multimedialne&#10;&#10;Opis wygenerowany automatycznie">
            <a:extLst>
              <a:ext uri="{FF2B5EF4-FFF2-40B4-BE49-F238E27FC236}">
                <a16:creationId xmlns:a16="http://schemas.microsoft.com/office/drawing/2014/main" id="{1D0F8414-17DE-0F5C-662A-1D4A01869C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55" t="12755" r="15562" b="5102"/>
          <a:stretch/>
        </p:blipFill>
        <p:spPr>
          <a:xfrm>
            <a:off x="3851314" y="1648585"/>
            <a:ext cx="3851306" cy="293186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52FD496-23E9-F6B3-E0AD-FD18D927258D}"/>
              </a:ext>
            </a:extLst>
          </p:cNvPr>
          <p:cNvSpPr txBox="1"/>
          <p:nvPr/>
        </p:nvSpPr>
        <p:spPr>
          <a:xfrm>
            <a:off x="611084" y="1343396"/>
            <a:ext cx="283028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Kiedy wymyślałem działanie gry razem z moim nauczycielem, postanowiliśmy my, że gra będzie miała tylko 2 przedmioty do użytku. Jeden do interakcji z obiektami w grze i jeden za poprawne odpowiedzi, aby przejść na następny poziom.</a:t>
            </a:r>
          </a:p>
        </p:txBody>
      </p:sp>
    </p:spTree>
    <p:extLst>
      <p:ext uri="{BB962C8B-B14F-4D97-AF65-F5344CB8AC3E}">
        <p14:creationId xmlns:p14="http://schemas.microsoft.com/office/powerpoint/2010/main" val="100667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AD9375-F5DA-B123-1588-A68A6813D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Dialogi</a:t>
            </a:r>
          </a:p>
        </p:txBody>
      </p:sp>
      <p:pic>
        <p:nvPicPr>
          <p:cNvPr id="4" name="Obraz 3" descr="Obraz zawierający zrzut ekranu, oprogramowanie, Oprogramowanie multimedialne, tekst&#10;&#10;Opis wygenerowany automatycznie">
            <a:extLst>
              <a:ext uri="{FF2B5EF4-FFF2-40B4-BE49-F238E27FC236}">
                <a16:creationId xmlns:a16="http://schemas.microsoft.com/office/drawing/2014/main" id="{2541ACAF-04E6-B7CB-0219-B284C9FE1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766" y="1952761"/>
            <a:ext cx="7427680" cy="414251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9D00A9D-543A-64EB-2588-5887FD410280}"/>
              </a:ext>
            </a:extLst>
          </p:cNvPr>
          <p:cNvSpPr txBox="1"/>
          <p:nvPr/>
        </p:nvSpPr>
        <p:spPr>
          <a:xfrm>
            <a:off x="517071" y="1613064"/>
            <a:ext cx="289955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/>
              <a:t>W mojej grze występują okazyjne dialogi m. in. podczas udzielania odpowiedzi na zagadki, albo interakcji z psem, który towarzyszy graczowi w trakcie rozgrywki.</a:t>
            </a:r>
          </a:p>
        </p:txBody>
      </p:sp>
    </p:spTree>
    <p:extLst>
      <p:ext uri="{BB962C8B-B14F-4D97-AF65-F5344CB8AC3E}">
        <p14:creationId xmlns:p14="http://schemas.microsoft.com/office/powerpoint/2010/main" val="2415002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FB4AED-D50B-6C3B-91BE-BF0FF51C3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Naprawy i Poprawki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5CC5E4-3031-B3D9-C759-635ABC482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33" y="1439359"/>
            <a:ext cx="4354749" cy="33543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 stworzeniu mojej gry zająłem się naprawianiem wszystkich drobnych błędów, które napotkałem w trakcie próbnego grania, a także dodawanie różnych detali i udogodnień dla gracza, takich jak m. in.  możliwość zapisania gry i zmiany jej ustawień.</a:t>
            </a:r>
          </a:p>
        </p:txBody>
      </p:sp>
      <p:pic>
        <p:nvPicPr>
          <p:cNvPr id="4" name="Obraz 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6577ECC8-FE38-865A-6D63-D68E12B0A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61" y="1261567"/>
            <a:ext cx="4453691" cy="2488197"/>
          </a:xfrm>
          <a:prstGeom prst="rect">
            <a:avLst/>
          </a:prstGeom>
        </p:spPr>
      </p:pic>
      <p:pic>
        <p:nvPicPr>
          <p:cNvPr id="5" name="Obraz 4" descr="Obraz zawierający zrzut ekranu, tekst, czarne, Czcionka&#10;&#10;Opis wygenerowany automatycznie">
            <a:extLst>
              <a:ext uri="{FF2B5EF4-FFF2-40B4-BE49-F238E27FC236}">
                <a16:creationId xmlns:a16="http://schemas.microsoft.com/office/drawing/2014/main" id="{8AD7E50C-092A-EEE3-37B5-8875ADF36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991" y="3988293"/>
            <a:ext cx="4750157" cy="26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2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Ion</vt:lpstr>
      <vt:lpstr>Łukasz Kasprzak</vt:lpstr>
      <vt:lpstr>Konsultacja z nauczycielem matematyki</vt:lpstr>
      <vt:lpstr>Modele</vt:lpstr>
      <vt:lpstr>Animacje</vt:lpstr>
      <vt:lpstr>Plansze/Poziomy</vt:lpstr>
      <vt:lpstr>Programowanie kodu</vt:lpstr>
      <vt:lpstr>Przedmioty do użytku</vt:lpstr>
      <vt:lpstr>Dialogi</vt:lpstr>
      <vt:lpstr>Naprawy i Poprawki</vt:lpstr>
      <vt:lpstr>Kształtowanie umiejętności tworzenia gier w Unity i innych środowiskach programistycznych </vt:lpstr>
      <vt:lpstr>Przygotowanie do udziału w Konkursach i Olimpiadach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498</cp:revision>
  <dcterms:created xsi:type="dcterms:W3CDTF">2023-09-01T13:09:25Z</dcterms:created>
  <dcterms:modified xsi:type="dcterms:W3CDTF">2023-09-14T18:25:24Z</dcterms:modified>
</cp:coreProperties>
</file>