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68187" y="405516"/>
            <a:ext cx="8791575" cy="244900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>PRAKTYKI ZAWODOWE </a:t>
            </a:r>
            <a:r>
              <a:rPr lang="pl-PL" sz="3600" dirty="0"/>
              <a:t>DLA </a:t>
            </a:r>
            <a:r>
              <a:rPr lang="pl-PL" sz="3600" dirty="0" smtClean="0"/>
              <a:t>NAUCZYCIELI</a:t>
            </a:r>
            <a:br>
              <a:rPr lang="pl-PL" sz="3600" dirty="0" smtClean="0"/>
            </a:br>
            <a:r>
              <a:rPr lang="pl-PL" sz="3600" dirty="0" smtClean="0"/>
              <a:t>Zespołu Szkół Zawodowych </a:t>
            </a:r>
            <a:br>
              <a:rPr lang="pl-PL" sz="3600" dirty="0" smtClean="0"/>
            </a:br>
            <a:r>
              <a:rPr lang="pl-PL" sz="3600" dirty="0" smtClean="0"/>
              <a:t>nr 1 w </a:t>
            </a:r>
            <a:r>
              <a:rPr lang="pl-PL" sz="3600" dirty="0" err="1" smtClean="0"/>
              <a:t>działdowie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w ramach unijnego projektu </a:t>
            </a:r>
            <a:r>
              <a:rPr lang="pl-PL" sz="3600" dirty="0" err="1" smtClean="0"/>
              <a:t>erasmus</a:t>
            </a:r>
            <a:r>
              <a:rPr lang="pl-PL" sz="3600" dirty="0" smtClean="0"/>
              <a:t>+</a:t>
            </a:r>
            <a:endParaRPr lang="pl-PL" sz="3600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997559" y="3437097"/>
            <a:ext cx="4715206" cy="2687444"/>
          </a:xfrm>
        </p:spPr>
        <p:txBody>
          <a:bodyPr>
            <a:noAutofit/>
          </a:bodyPr>
          <a:lstStyle/>
          <a:p>
            <a:r>
              <a:rPr lang="pl-PL" sz="2400" dirty="0" err="1"/>
              <a:t>grecja</a:t>
            </a:r>
            <a:r>
              <a:rPr lang="pl-PL" sz="2400" dirty="0"/>
              <a:t> – </a:t>
            </a:r>
            <a:r>
              <a:rPr lang="pl-PL" sz="2400" dirty="0" err="1"/>
              <a:t>platamonas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err="1"/>
              <a:t>tERMIN</a:t>
            </a:r>
            <a:r>
              <a:rPr lang="pl-PL" sz="2400" dirty="0"/>
              <a:t>: 11 – 24 WRZEŚNIA </a:t>
            </a:r>
            <a:r>
              <a:rPr lang="pl-PL" sz="2400" dirty="0" smtClean="0"/>
              <a:t>2022</a:t>
            </a:r>
          </a:p>
          <a:p>
            <a:r>
              <a:rPr lang="pl-PL" sz="2400" dirty="0" smtClean="0"/>
              <a:t>UCZESTNICY</a:t>
            </a:r>
            <a:r>
              <a:rPr lang="pl-PL" sz="2400" dirty="0"/>
              <a:t>: </a:t>
            </a:r>
            <a:br>
              <a:rPr lang="pl-PL" sz="2400" dirty="0"/>
            </a:br>
            <a:r>
              <a:rPr lang="pl-PL" sz="2400" b="1" i="1" dirty="0"/>
              <a:t>DAMIAN MOŻDŻONEK</a:t>
            </a:r>
            <a:br>
              <a:rPr lang="pl-PL" sz="2400" b="1" i="1" dirty="0"/>
            </a:br>
            <a:r>
              <a:rPr lang="pl-PL" sz="2400" b="1" i="1" dirty="0"/>
              <a:t>MACIEJ TEMPLIN</a:t>
            </a:r>
            <a:br>
              <a:rPr lang="pl-PL" sz="2400" b="1" i="1" dirty="0"/>
            </a:br>
            <a:r>
              <a:rPr lang="pl-PL" sz="2400" b="1" i="1" dirty="0"/>
              <a:t>DARIUSZ WĘGRZYNOWSKI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72" y="3041471"/>
            <a:ext cx="4638261" cy="34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40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2"/>
          <a:stretch/>
        </p:blipFill>
        <p:spPr>
          <a:xfrm>
            <a:off x="1339928" y="333955"/>
            <a:ext cx="9841014" cy="6267647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29315" y="691764"/>
            <a:ext cx="5768270" cy="90813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Dziękujemy !</a:t>
            </a:r>
            <a:br>
              <a:rPr lang="pl-PL" dirty="0" smtClean="0"/>
            </a:br>
            <a:r>
              <a:rPr lang="pl-PL" dirty="0" smtClean="0"/>
              <a:t>za realizacje projektu, opiekę i przekazaną wiedzę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9971" r="25438" b="67884"/>
          <a:stretch/>
        </p:blipFill>
        <p:spPr>
          <a:xfrm>
            <a:off x="8817996" y="4131385"/>
            <a:ext cx="2218413" cy="23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33271" y="173245"/>
            <a:ext cx="5203728" cy="57417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Kompleks </a:t>
            </a:r>
            <a:r>
              <a:rPr lang="pl-PL" dirty="0" err="1" smtClean="0"/>
              <a:t>dydaktyczy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23" y="747423"/>
            <a:ext cx="7970072" cy="5977554"/>
          </a:xfrm>
        </p:spPr>
      </p:pic>
    </p:spTree>
    <p:extLst>
      <p:ext uri="{BB962C8B-B14F-4D97-AF65-F5344CB8AC3E}">
        <p14:creationId xmlns:p14="http://schemas.microsoft.com/office/powerpoint/2010/main" val="68687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4533" y="675861"/>
            <a:ext cx="4201338" cy="1478570"/>
          </a:xfrm>
        </p:spPr>
        <p:txBody>
          <a:bodyPr/>
          <a:lstStyle/>
          <a:p>
            <a:r>
              <a:rPr lang="pl-PL" dirty="0" smtClean="0"/>
              <a:t>Nauka programowania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2" y="675861"/>
            <a:ext cx="4540195" cy="605359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20" y="2588150"/>
            <a:ext cx="5521739" cy="41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8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59" y="1205947"/>
            <a:ext cx="5728473" cy="429635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33" y="720919"/>
            <a:ext cx="4296606" cy="57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89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5956" y="5182566"/>
            <a:ext cx="4786993" cy="147857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Ferma fotowoltaiczna </a:t>
            </a:r>
            <a:br>
              <a:rPr lang="pl-PL" dirty="0" smtClean="0"/>
            </a:br>
            <a:r>
              <a:rPr lang="pl-PL" dirty="0" smtClean="0"/>
              <a:t>zasilająca również </a:t>
            </a:r>
            <a:br>
              <a:rPr lang="pl-PL" dirty="0" smtClean="0"/>
            </a:br>
            <a:r>
              <a:rPr lang="pl-PL" dirty="0" smtClean="0"/>
              <a:t>kompleks szkolny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1" y="746833"/>
            <a:ext cx="5776488" cy="433236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1" t="13291" r="1701" b="-628"/>
          <a:stretch/>
        </p:blipFill>
        <p:spPr>
          <a:xfrm>
            <a:off x="6823108" y="675271"/>
            <a:ext cx="4404133" cy="568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98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0926" y="1026327"/>
            <a:ext cx="3995130" cy="147857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System łączenia </a:t>
            </a:r>
            <a:br>
              <a:rPr lang="pl-PL" dirty="0" smtClean="0"/>
            </a:br>
            <a:r>
              <a:rPr lang="pl-PL" dirty="0" smtClean="0"/>
              <a:t>ogniw </a:t>
            </a:r>
            <a:br>
              <a:rPr lang="pl-PL" dirty="0" smtClean="0"/>
            </a:br>
            <a:r>
              <a:rPr lang="pl-PL" dirty="0" smtClean="0"/>
              <a:t>fotowoltaicznych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25409" r="495" b="28928"/>
          <a:stretch/>
        </p:blipFill>
        <p:spPr>
          <a:xfrm>
            <a:off x="1359672" y="3522426"/>
            <a:ext cx="9056536" cy="31315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8"/>
          <a:stretch/>
        </p:blipFill>
        <p:spPr>
          <a:xfrm>
            <a:off x="5216056" y="113442"/>
            <a:ext cx="6050943" cy="330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85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6403" y="326004"/>
            <a:ext cx="5990907" cy="86514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Infrastruktura systemu energetycznego </a:t>
            </a:r>
            <a:r>
              <a:rPr lang="pl-PL" cap="none" dirty="0" smtClean="0"/>
              <a:t>20kV/400V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66" y="1191148"/>
            <a:ext cx="4483709" cy="54799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29" y="453224"/>
            <a:ext cx="4373658" cy="60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4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4475" y="822303"/>
            <a:ext cx="5751842" cy="5193512"/>
          </a:xfrm>
        </p:spPr>
        <p:txBody>
          <a:bodyPr>
            <a:normAutofit/>
          </a:bodyPr>
          <a:lstStyle/>
          <a:p>
            <a:r>
              <a:rPr lang="pl-PL" dirty="0" smtClean="0"/>
              <a:t>Przetwarzanie i rozdział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energii elektrycznej</a:t>
            </a:r>
            <a:endParaRPr lang="pl-PL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17" y="285530"/>
            <a:ext cx="4500439" cy="6000586"/>
          </a:xfrm>
          <a:prstGeom prst="rect">
            <a:avLst/>
          </a:prstGeom>
        </p:spPr>
      </p:pic>
      <p:pic>
        <p:nvPicPr>
          <p:cNvPr id="7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4" t="24816" r="22365" b="19619"/>
          <a:stretch/>
        </p:blipFill>
        <p:spPr>
          <a:xfrm>
            <a:off x="354951" y="2027581"/>
            <a:ext cx="6366399" cy="2782957"/>
          </a:xfrm>
        </p:spPr>
      </p:pic>
    </p:spTree>
    <p:extLst>
      <p:ext uri="{BB962C8B-B14F-4D97-AF65-F5344CB8AC3E}">
        <p14:creationId xmlns:p14="http://schemas.microsoft.com/office/powerpoint/2010/main" val="278194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3562" y="586713"/>
            <a:ext cx="9905998" cy="1478570"/>
          </a:xfrm>
        </p:spPr>
        <p:txBody>
          <a:bodyPr/>
          <a:lstStyle/>
          <a:p>
            <a:r>
              <a:rPr lang="pl-PL" dirty="0" smtClean="0"/>
              <a:t>Ferma pozyskania ciepłej wody użytkowej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9" b="22525"/>
          <a:stretch/>
        </p:blipFill>
        <p:spPr>
          <a:xfrm>
            <a:off x="1305380" y="1977818"/>
            <a:ext cx="9770563" cy="4112882"/>
          </a:xfrm>
        </p:spPr>
      </p:pic>
    </p:spTree>
    <p:extLst>
      <p:ext uri="{BB962C8B-B14F-4D97-AF65-F5344CB8AC3E}">
        <p14:creationId xmlns:p14="http://schemas.microsoft.com/office/powerpoint/2010/main" val="20651716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60</TotalTime>
  <Words>93</Words>
  <Application>Microsoft Office PowerPoint</Application>
  <PresentationFormat>Panoramiczny</PresentationFormat>
  <Paragraphs>11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Tw Cen MT</vt:lpstr>
      <vt:lpstr>Obwód</vt:lpstr>
      <vt:lpstr>PRAKTYKI ZAWODOWE DLA NAUCZYCIELI Zespołu Szkół Zawodowych  nr 1 w działdowie w ramach unijnego projektu erasmus+</vt:lpstr>
      <vt:lpstr>Kompleks dydaktyczy</vt:lpstr>
      <vt:lpstr>Nauka programowania</vt:lpstr>
      <vt:lpstr>Prezentacja programu PowerPoint</vt:lpstr>
      <vt:lpstr>Ferma fotowoltaiczna  zasilająca również  kompleks szkolny</vt:lpstr>
      <vt:lpstr>System łączenia  ogniw  fotowoltaicznych</vt:lpstr>
      <vt:lpstr>Infrastruktura systemu energetycznego 20kV/400V</vt:lpstr>
      <vt:lpstr>Przetwarzanie i rozdział         energii elektrycznej</vt:lpstr>
      <vt:lpstr>Ferma pozyskania ciepłej wody użytkowej</vt:lpstr>
      <vt:lpstr>Dziękujemy ! za realizacje projektu, opiekę i przekazaną wiedzę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ZAWODOWE DLA NAUCZYCIELI Zespołu Szkół Zawodowych  nr 1 w działdowie w ramach unijnego projektu erasmus+  grecja – platamonas tERMIN: 11 – 24 WRZEŚNIA 2022 UCZESTNICY:  DAMIAN MOŻDŻONEK MACIEJ TEMPLIN DARIUSZ WĘGRZYNOWSKI</dc:title>
  <dc:creator>Lenovo</dc:creator>
  <cp:lastModifiedBy>Lenovo</cp:lastModifiedBy>
  <cp:revision>8</cp:revision>
  <dcterms:created xsi:type="dcterms:W3CDTF">2023-01-26T07:26:18Z</dcterms:created>
  <dcterms:modified xsi:type="dcterms:W3CDTF">2023-01-26T08:26:41Z</dcterms:modified>
</cp:coreProperties>
</file>