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59" r:id="rId5"/>
    <p:sldId id="260" r:id="rId6"/>
    <p:sldId id="265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42" autoAdjust="0"/>
    <p:restoredTop sz="94689" autoAdjust="0"/>
  </p:normalViewPr>
  <p:slideViewPr>
    <p:cSldViewPr>
      <p:cViewPr>
        <p:scale>
          <a:sx n="71" d="100"/>
          <a:sy n="71" d="100"/>
        </p:scale>
        <p:origin x="-80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8466F9-A2AE-4022-A9EA-C3875DE7D0A8}" type="datetimeFigureOut">
              <a:rPr lang="pl-PL" smtClean="0"/>
              <a:pPr/>
              <a:t>2018-03-23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718F2E-1A9E-41A7-AB51-8A81829FAD4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12000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Fasolki%20-%20Myj%20z&#281;by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hyperlink" Target="http://www.pl.wikipedia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://www.poradnikzdrowie.pl/" TargetMode="External"/><Relationship Id="rId4" Type="http://schemas.openxmlformats.org/officeDocument/2006/relationships/hyperlink" Target="https://www.google.pl/search?q=higiena+jamy+ustnej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zeb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795" y="2649686"/>
            <a:ext cx="5091100" cy="2851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rostokąt 7"/>
          <p:cNvSpPr/>
          <p:nvPr/>
        </p:nvSpPr>
        <p:spPr>
          <a:xfrm>
            <a:off x="0" y="164305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 dbać o zęby?</a:t>
            </a:r>
            <a:endParaRPr lang="pl-PL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Fasolki - Myj zęb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11028" y="27214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1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Bibliografia: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2700" dirty="0" smtClean="0">
                <a:solidFill>
                  <a:schemeClr val="tx1"/>
                </a:solidFill>
              </a:rPr>
              <a:t>W prezentacji wykorzystano zasoby internetowe stron:</a:t>
            </a:r>
            <a:br>
              <a:rPr lang="pl-PL" sz="2700" dirty="0" smtClean="0">
                <a:solidFill>
                  <a:schemeClr val="tx1"/>
                </a:solidFill>
              </a:rPr>
            </a:br>
            <a:r>
              <a:rPr lang="pl-PL" sz="2700" dirty="0" err="1" smtClean="0">
                <a:solidFill>
                  <a:schemeClr val="tx1"/>
                </a:solidFill>
                <a:hlinkClick r:id="rId2"/>
              </a:rPr>
              <a:t>www.pl.wikipedia.org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 </a:t>
            </a:r>
            <a:r>
              <a:rPr lang="pl-PL" sz="2700" dirty="0" smtClean="0">
                <a:hlinkClick r:id="rId3"/>
              </a:rPr>
              <a:t>https://www.youtube.com/watch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 </a:t>
            </a:r>
            <a:r>
              <a:rPr lang="pl-PL" sz="2700" dirty="0" smtClean="0">
                <a:hlinkClick r:id="rId4"/>
              </a:rPr>
              <a:t>https://www.google.pl/search?q=higiena+jamy+ustnej</a:t>
            </a:r>
            <a:r>
              <a:rPr lang="pl-PL" sz="2700" dirty="0" smtClean="0"/>
              <a:t> </a:t>
            </a:r>
            <a:br>
              <a:rPr lang="pl-PL" sz="2700" dirty="0" smtClean="0"/>
            </a:br>
            <a:r>
              <a:rPr lang="pl-PL" sz="2700" dirty="0" smtClean="0"/>
              <a:t> </a:t>
            </a:r>
            <a:r>
              <a:rPr lang="pl-PL" sz="2700" dirty="0" smtClean="0">
                <a:hlinkClick r:id="rId5"/>
              </a:rPr>
              <a:t>http://www.poradnikzdrowie.pl/</a:t>
            </a:r>
            <a:r>
              <a:rPr lang="pl-PL" sz="2700" dirty="0" smtClean="0"/>
              <a:t> </a:t>
            </a:r>
            <a:endParaRPr lang="pl-PL" sz="27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533400" y="3857628"/>
            <a:ext cx="6896120" cy="928694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Dziękuję za uwagę!</a:t>
            </a:r>
            <a:endParaRPr lang="pl-PL" sz="4000" dirty="0"/>
          </a:p>
        </p:txBody>
      </p:sp>
      <p:pic>
        <p:nvPicPr>
          <p:cNvPr id="1028" name="Picture 4" descr="C:\Users\User\AppData\Local\Microsoft\Windows\Temporary Internet Files\Content.IE5\0T7UI1DR\smiley-295353_64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432779"/>
            <a:ext cx="1785950" cy="171086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Bardzo ważne jest regularne mycie zębów przynajmniej 2 razy dziennie od 2 do 3 minut – po śniadaniu i przed snem.</a:t>
            </a:r>
            <a:endParaRPr lang="pl-PL" sz="3600" dirty="0"/>
          </a:p>
        </p:txBody>
      </p:sp>
      <p:pic>
        <p:nvPicPr>
          <p:cNvPr id="1026" name="Picture 2" descr="C:\Users\User\AppData\Local\Microsoft\Windows\Temporary Internet Files\Content.IE5\Z1T97NBW\Girl Brushing Teeth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354123"/>
            <a:ext cx="5660438" cy="38609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instruktaz_mycia_jamy_ustnej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6" y="785794"/>
            <a:ext cx="7358114" cy="5603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1038" cy="1714512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Na szczoteczkę nakładamy około 2 cm pasty z fluorem. </a:t>
            </a:r>
            <a:br>
              <a:rPr lang="pl-PL" sz="2800" dirty="0" smtClean="0"/>
            </a:br>
            <a:r>
              <a:rPr lang="pl-PL" sz="2800" dirty="0" smtClean="0"/>
              <a:t>Szczoteczka powinna mieć wygodną rączkę</a:t>
            </a:r>
            <a:br>
              <a:rPr lang="pl-PL" sz="2800" dirty="0" smtClean="0"/>
            </a:br>
            <a:r>
              <a:rPr lang="pl-PL" sz="2800" dirty="0" smtClean="0"/>
              <a:t> i miękkie   włosie.</a:t>
            </a:r>
            <a:br>
              <a:rPr lang="pl-PL" sz="2800" dirty="0" smtClean="0"/>
            </a:br>
            <a:r>
              <a:rPr lang="pl-PL" sz="2800" dirty="0" smtClean="0"/>
              <a:t>Co 2-3 miesiące należy wymienić ją na nową.</a:t>
            </a:r>
            <a:endParaRPr lang="pl-PL" sz="2800" dirty="0"/>
          </a:p>
        </p:txBody>
      </p:sp>
      <p:pic>
        <p:nvPicPr>
          <p:cNvPr id="7" name="Symbol zastępczy zawartości 6" descr="z12380113Qhigiena-jamy-ustnej-u-dziec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2428868"/>
            <a:ext cx="5373925" cy="37312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Ważne jest, żeby nie jeść między posiłkami,  przekąsek, które oblepiają zęby.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pl-PL" sz="2800" dirty="0" smtClean="0"/>
              <a:t>       </a:t>
            </a:r>
            <a:endParaRPr lang="pl-PL" sz="2800" dirty="0"/>
          </a:p>
        </p:txBody>
      </p:sp>
      <p:pic>
        <p:nvPicPr>
          <p:cNvPr id="3075" name="Picture 3" descr="C:\Users\User\AppData\Local\Microsoft\Windows\Temporary Internet Files\Content.IE5\Z1T97NBW\5200538915_13a83e6e8b_z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071678"/>
            <a:ext cx="6223854" cy="4066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Pokarmy wzmacniające zęby</a:t>
            </a:r>
            <a:endParaRPr lang="pl-PL" dirty="0"/>
          </a:p>
        </p:txBody>
      </p:sp>
      <p:pic>
        <p:nvPicPr>
          <p:cNvPr id="6" name="Symbol zastępczy zawartości 5" descr="białko_0.t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5708" y="1935163"/>
            <a:ext cx="5852583" cy="43894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785950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Po jedzeniu kwaśnych pokarmów należy przepłukać buzię  wodą i nie myć zębów przez  co najmniej pół  godziny.</a:t>
            </a:r>
            <a:endParaRPr lang="pl-PL" sz="3600" dirty="0"/>
          </a:p>
        </p:txBody>
      </p:sp>
      <p:pic>
        <p:nvPicPr>
          <p:cNvPr id="4" name="Symbol zastępczy zawartości 3" descr="indeksb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1538" y="2428868"/>
            <a:ext cx="6572296" cy="4135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Należy regularnie chodzić do dentysty</a:t>
            </a:r>
            <a:br>
              <a:rPr lang="pl-PL" sz="3600" dirty="0" smtClean="0"/>
            </a:br>
            <a:r>
              <a:rPr lang="pl-PL" sz="3600" dirty="0" smtClean="0"/>
              <a:t>na wizyty kontrolne co pół roku</a:t>
            </a:r>
            <a:br>
              <a:rPr lang="pl-PL" sz="3600" dirty="0" smtClean="0"/>
            </a:br>
            <a:r>
              <a:rPr lang="pl-PL" sz="3600" dirty="0" smtClean="0"/>
              <a:t> i leczyć chore zęby</a:t>
            </a:r>
            <a:endParaRPr lang="pl-PL" sz="3600" dirty="0"/>
          </a:p>
        </p:txBody>
      </p:sp>
      <p:pic>
        <p:nvPicPr>
          <p:cNvPr id="6" name="Symbol zastępczy zawartości 5" descr="indek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2253" y="2214554"/>
            <a:ext cx="6648293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</a:t>
            </a:r>
            <a:r>
              <a:rPr lang="pl-PL" sz="8000" dirty="0" smtClean="0"/>
              <a:t>Pamiętaj!</a:t>
            </a:r>
            <a:endParaRPr lang="pl-PL" sz="8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7200" dirty="0" smtClean="0">
                <a:solidFill>
                  <a:schemeClr val="accent1">
                    <a:lumMod val="75000"/>
                  </a:schemeClr>
                </a:solidFill>
              </a:rPr>
              <a:t>Zdrowie Twoich zębów zależy od Ciebie.</a:t>
            </a:r>
          </a:p>
          <a:p>
            <a:pPr algn="ctr">
              <a:buNone/>
            </a:pPr>
            <a:endParaRPr lang="pl-PL" sz="2800" dirty="0" smtClean="0"/>
          </a:p>
          <a:p>
            <a:pPr algn="ctr"/>
            <a:endParaRPr lang="pl-PL" sz="7200" dirty="0" smtClean="0"/>
          </a:p>
          <a:p>
            <a:pPr algn="ctr"/>
            <a:endParaRPr lang="pl-PL" sz="7200" dirty="0"/>
          </a:p>
        </p:txBody>
      </p:sp>
    </p:spTree>
    <p:custDataLst>
      <p:tags r:id="rId1"/>
    </p:custDataLst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55</Words>
  <Application>Microsoft Office PowerPoint</Application>
  <PresentationFormat>Pokaz na ekranie (4:3)</PresentationFormat>
  <Paragraphs>13</Paragraphs>
  <Slides>10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Slajd 1</vt:lpstr>
      <vt:lpstr>      Bardzo ważne jest regularne mycie zębów przynajmniej 2 razy dziennie od 2 do 3 minut – po śniadaniu i przed snem.</vt:lpstr>
      <vt:lpstr>Slajd 3</vt:lpstr>
      <vt:lpstr>Na szczoteczkę nakładamy około 2 cm pasty z fluorem.  Szczoteczka powinna mieć wygodną rączkę  i miękkie   włosie. Co 2-3 miesiące należy wymienić ją na nową.</vt:lpstr>
      <vt:lpstr>Ważne jest, żeby nie jeść między posiłkami,  przekąsek, które oblepiają zęby.</vt:lpstr>
      <vt:lpstr>Pokarmy wzmacniające zęby</vt:lpstr>
      <vt:lpstr>                     Po jedzeniu kwaśnych pokarmów należy przepłukać buzię  wodą i nie myć zębów przez  co najmniej pół  godziny.</vt:lpstr>
      <vt:lpstr>Należy regularnie chodzić do dentysty na wizyty kontrolne co pół roku  i leczyć chore zęby</vt:lpstr>
      <vt:lpstr> Pamiętaj!</vt:lpstr>
      <vt:lpstr>Bibliografia: W prezentacji wykorzystano zasoby internetowe stron: www.pl.wikipedia.org  https://www.youtube.com/watch  https://www.google.pl/search?q=higiena+jamy+ustnej   http://www.poradnikzdrowie.pl/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dbamy o zęby?</dc:title>
  <dc:creator>Użytkownik systemu Windows</dc:creator>
  <cp:lastModifiedBy>Użytkownik systemu Windows</cp:lastModifiedBy>
  <cp:revision>35</cp:revision>
  <dcterms:created xsi:type="dcterms:W3CDTF">2017-03-06T08:19:51Z</dcterms:created>
  <dcterms:modified xsi:type="dcterms:W3CDTF">2018-03-23T19:24:51Z</dcterms:modified>
</cp:coreProperties>
</file>