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handoutMasterIdLst>
    <p:handoutMasterId r:id="rId9"/>
  </p:handoutMasterIdLst>
  <p:sldIdLst>
    <p:sldId id="256" r:id="rId2"/>
    <p:sldId id="265" r:id="rId3"/>
    <p:sldId id="266" r:id="rId4"/>
    <p:sldId id="263" r:id="rId5"/>
    <p:sldId id="267" r:id="rId6"/>
    <p:sldId id="268" r:id="rId7"/>
    <p:sldId id="264" r:id="rId8"/>
  </p:sldIdLst>
  <p:sldSz cx="12188825" cy="6858000"/>
  <p:notesSz cx="9653588" cy="6877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82776" cy="3437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468584" y="0"/>
            <a:ext cx="4182776" cy="3437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BA30E-B072-423C-ADFF-8BCF1F09B6BC}" type="datetimeFigureOut">
              <a:rPr lang="sk-SK" smtClean="0"/>
              <a:t>26. 5. 2014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532123"/>
            <a:ext cx="4182776" cy="3437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468584" y="6532123"/>
            <a:ext cx="4182776" cy="3437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4F923-FE6D-4D65-8326-EDA3BE9615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403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28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5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17649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8363" y="3765449"/>
            <a:ext cx="7262710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 smtClean="0"/>
              <a:t>“</a:t>
            </a:r>
            <a:endParaRPr lang="en-US" sz="12196" dirty="0"/>
          </a:p>
        </p:txBody>
      </p:sp>
      <p:sp>
        <p:nvSpPr>
          <p:cNvPr id="13" name="TextBox 12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 smtClean="0"/>
              <a:t>”</a:t>
            </a:r>
            <a:endParaRPr lang="en-US" sz="12196" dirty="0"/>
          </a:p>
        </p:txBody>
      </p:sp>
    </p:spTree>
    <p:extLst>
      <p:ext uri="{BB962C8B-B14F-4D97-AF65-F5344CB8AC3E}">
        <p14:creationId xmlns:p14="http://schemas.microsoft.com/office/powerpoint/2010/main" val="2675143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75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3163026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391" y="4953001"/>
            <a:ext cx="7997232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799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1602" y="331651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 smtClean="0"/>
              <a:t>”</a:t>
            </a:r>
            <a:endParaRPr lang="en-US" sz="12196" dirty="0"/>
          </a:p>
        </p:txBody>
      </p:sp>
      <p:sp>
        <p:nvSpPr>
          <p:cNvPr id="14" name="TextBox 13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 smtClean="0"/>
              <a:t>“</a:t>
            </a:r>
            <a:endParaRPr lang="en-US" sz="12196" dirty="0"/>
          </a:p>
        </p:txBody>
      </p:sp>
    </p:spTree>
    <p:extLst>
      <p:ext uri="{BB962C8B-B14F-4D97-AF65-F5344CB8AC3E}">
        <p14:creationId xmlns:p14="http://schemas.microsoft.com/office/powerpoint/2010/main" val="367108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653" y="3848611"/>
            <a:ext cx="8823361" cy="588517"/>
          </a:xfrm>
        </p:spPr>
        <p:txBody>
          <a:bodyPr anchor="b">
            <a:normAutofit/>
          </a:bodyPr>
          <a:lstStyle>
            <a:lvl1pPr marL="0" indent="0" algn="l" defTabSz="457063" rtl="0" eaLnBrk="1" latinLnBrk="0" hangingPunct="1">
              <a:buNone/>
              <a:defRPr lang="en-US" sz="3599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82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59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00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301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8058" y="1447799"/>
            <a:ext cx="1413565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653" y="1447799"/>
            <a:ext cx="6774865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704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1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604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948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896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678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713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71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210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48" y="2667000"/>
            <a:ext cx="4189909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5" name="Oval 14"/>
          <p:cNvSpPr/>
          <p:nvPr/>
        </p:nvSpPr>
        <p:spPr>
          <a:xfrm>
            <a:off x="-839569" y="2895600"/>
            <a:ext cx="2361585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7" name="Oval 16"/>
          <p:cNvSpPr/>
          <p:nvPr/>
        </p:nvSpPr>
        <p:spPr>
          <a:xfrm>
            <a:off x="7997329" y="-457200"/>
            <a:ext cx="1599783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8" name="Oval 17"/>
          <p:cNvSpPr/>
          <p:nvPr/>
        </p:nvSpPr>
        <p:spPr>
          <a:xfrm>
            <a:off x="8606770" y="6096000"/>
            <a:ext cx="990342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83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</p:sldLayoutIdLs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rix-gp.eu/" TargetMode="External"/><Relationship Id="rId2" Type="http://schemas.openxmlformats.org/officeDocument/2006/relationships/hyperlink" Target="http://www.androidaci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Význam trecej sily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79"/>
            <a:ext cx="8823360" cy="1457165"/>
          </a:xfrm>
        </p:spPr>
        <p:txBody>
          <a:bodyPr>
            <a:noAutofit/>
          </a:bodyPr>
          <a:lstStyle/>
          <a:p>
            <a:r>
              <a:rPr lang="sk-SK" sz="1600" dirty="0" smtClean="0"/>
              <a:t>Viera </a:t>
            </a:r>
            <a:r>
              <a:rPr lang="sk-SK" sz="1600" dirty="0" err="1" smtClean="0"/>
              <a:t>Levočová</a:t>
            </a:r>
            <a:endParaRPr lang="sk-SK" sz="1600" dirty="0" smtClean="0"/>
          </a:p>
        </p:txBody>
      </p:sp>
    </p:spTree>
    <p:extLst>
      <p:ext uri="{BB962C8B-B14F-4D97-AF65-F5344CB8AC3E}">
        <p14:creationId xmlns:p14="http://schemas.microsoft.com/office/powerpoint/2010/main" val="39798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Zopakujme si: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k-SK" dirty="0" smtClean="0"/>
              <a:t>Prečo po čase každé teleso pohybujúce sa po pevnej podložke zastane?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Aké sú príčiny trecej sily?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Aké druhy trecej sily poznáme?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Kedy vzniká šmyková trecia sila?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Kedy vzniká pokojová trecia sila?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Od čoho závisí veľkosť trecej sily?</a:t>
            </a:r>
          </a:p>
          <a:p>
            <a:pPr marL="457200" indent="-457200">
              <a:buFont typeface="+mj-lt"/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04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608" y="452718"/>
            <a:ext cx="10019763" cy="1400530"/>
          </a:xfrm>
        </p:spPr>
        <p:txBody>
          <a:bodyPr/>
          <a:lstStyle/>
          <a:p>
            <a:r>
              <a:rPr lang="sk-SK" dirty="0" smtClean="0"/>
              <a:t>Ako by si mohli pomôcť títo kamaráti?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41" y="2934772"/>
            <a:ext cx="2475191" cy="246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98" y="2963115"/>
            <a:ext cx="2474878" cy="242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884973" y="5881283"/>
            <a:ext cx="614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Pomocou valčekov postupne vkladaných pod skriňu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1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Nepriaznivé účinky trecej sily: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479" y="1292477"/>
            <a:ext cx="8944211" cy="4195481"/>
          </a:xfrm>
        </p:spPr>
        <p:txBody>
          <a:bodyPr/>
          <a:lstStyle/>
          <a:p>
            <a:pPr algn="just"/>
            <a:r>
              <a:rPr lang="sk-SK" smtClean="0"/>
              <a:t>brzdné </a:t>
            </a:r>
            <a:r>
              <a:rPr lang="sk-SK" dirty="0" smtClean="0"/>
              <a:t>sily pri posuvnom pohybe telies</a:t>
            </a:r>
          </a:p>
          <a:p>
            <a:pPr lvl="1" algn="just"/>
            <a:r>
              <a:rPr lang="sk-SK" dirty="0" smtClean="0"/>
              <a:t>pri vzájomnom pohybe súčastí strojov sa dané stykové plochy súčiastok zahrievajú, odierajú a stroj sa rýchle opotrebúva. Tu sa snažíme treciu silu zmenšovať:</a:t>
            </a:r>
          </a:p>
          <a:p>
            <a:pPr lvl="3" algn="just"/>
            <a:r>
              <a:rPr lang="sk-SK" dirty="0" smtClean="0"/>
              <a:t>stykové plochy sa brúsia, leštia</a:t>
            </a:r>
          </a:p>
          <a:p>
            <a:pPr lvl="3" algn="just"/>
            <a:r>
              <a:rPr lang="sk-SK" dirty="0" smtClean="0"/>
              <a:t>oddeľujú tenkou vrstvou maziva</a:t>
            </a:r>
          </a:p>
          <a:p>
            <a:pPr lvl="3" algn="just"/>
            <a:r>
              <a:rPr lang="sk-SK" dirty="0"/>
              <a:t>n</a:t>
            </a:r>
            <a:r>
              <a:rPr lang="sk-SK" dirty="0" smtClean="0"/>
              <a:t>a otáčavých hriadeľoch sa používajú valčekové alebo guľôčkové ložiská – nakoľko pri valivom pohybe pôsobí oveľa menšia brzdná sila (20-30 krát menšia). </a:t>
            </a:r>
          </a:p>
          <a:p>
            <a:pPr lvl="1" algn="just"/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29" y="4489259"/>
            <a:ext cx="2853430" cy="199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28" y="4511646"/>
            <a:ext cx="194093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304" y="4511646"/>
            <a:ext cx="1600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35" y="3503663"/>
            <a:ext cx="4471192" cy="305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20433" y="978795"/>
            <a:ext cx="8009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/>
              <a:t>Vnútorný krúžok ložiska sa nasadí na hriadeľ a vonkajší sa upevní v stroji. Pri otáčaní hriadeľa sa vnútorný krúžok valí po valčekoch alebo guľôčkach uložených v prstenci.</a:t>
            </a:r>
          </a:p>
          <a:p>
            <a:pPr algn="just"/>
            <a:r>
              <a:rPr lang="sk-SK" dirty="0" smtClean="0"/>
              <a:t>Ložiská sú dôležitou súčasťou mnohých strojov, automobilov, bicyklov. Využitím správnych ložísk a správnym mazaním sa predlžuje životnosť strojov, šetrí sa palivo</a:t>
            </a:r>
            <a:r>
              <a:rPr lang="sk-SK" dirty="0"/>
              <a:t> </a:t>
            </a:r>
            <a:r>
              <a:rPr lang="sk-SK" dirty="0" smtClean="0"/>
              <a:t>a  energia.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14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938200"/>
          </a:xfrm>
        </p:spPr>
        <p:txBody>
          <a:bodyPr/>
          <a:lstStyle/>
          <a:p>
            <a:r>
              <a:rPr lang="sk-SK" dirty="0" smtClean="0"/>
              <a:t>Priaznivé účinky trecej sily: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44692" y="1486248"/>
            <a:ext cx="8944211" cy="4195481"/>
          </a:xfrm>
        </p:spPr>
        <p:txBody>
          <a:bodyPr/>
          <a:lstStyle/>
          <a:p>
            <a:r>
              <a:rPr lang="sk-SK" dirty="0" smtClean="0"/>
              <a:t>jazda na bicykli</a:t>
            </a:r>
          </a:p>
          <a:p>
            <a:r>
              <a:rPr lang="sk-SK" dirty="0" smtClean="0"/>
              <a:t>naša chôdza</a:t>
            </a:r>
          </a:p>
          <a:p>
            <a:r>
              <a:rPr lang="sk-SK" dirty="0" smtClean="0"/>
              <a:t>posypávanie chodníkov  a ciest v zime.</a:t>
            </a:r>
          </a:p>
          <a:p>
            <a:r>
              <a:rPr lang="sk-SK" dirty="0" smtClean="0"/>
              <a:t>používanie snehových reťazí.</a:t>
            </a:r>
          </a:p>
          <a:p>
            <a:r>
              <a:rPr lang="sk-SK" dirty="0" smtClean="0"/>
              <a:t>na pneumatikách sú vylisované zárezy</a:t>
            </a:r>
          </a:p>
          <a:p>
            <a:r>
              <a:rPr lang="sk-SK" dirty="0" smtClean="0"/>
              <a:t>klince v stene</a:t>
            </a:r>
          </a:p>
          <a:p>
            <a:r>
              <a:rPr lang="sk-SK" dirty="0" smtClean="0"/>
              <a:t>zaviazané šnúrky</a:t>
            </a:r>
          </a:p>
          <a:p>
            <a:r>
              <a:rPr lang="sk-SK" dirty="0" smtClean="0"/>
              <a:t>písanie kriedou, ceruzou či </a:t>
            </a:r>
            <a:r>
              <a:rPr lang="sk-SK" dirty="0" err="1" smtClean="0"/>
              <a:t>fixou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41" y="1139779"/>
            <a:ext cx="24669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78" y="2797600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13" y="3802487"/>
            <a:ext cx="2062856" cy="249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25" y="2052919"/>
            <a:ext cx="8944211" cy="2539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Ďakujem za prezretie mojej prezentácie o trecej sile.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Navštívte prosím weby autora:</a:t>
            </a:r>
          </a:p>
          <a:p>
            <a:pPr>
              <a:buFontTx/>
              <a:buChar char="-"/>
            </a:pPr>
            <a:r>
              <a:rPr lang="sk-SK" dirty="0" smtClean="0">
                <a:hlinkClick r:id="rId2"/>
              </a:rPr>
              <a:t>www.androidaci.net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>
                <a:hlinkClick r:id="rId3"/>
              </a:rPr>
              <a:t>www.netrix-gp.eu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59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Blu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252</Words>
  <Application>Microsoft Office PowerPoint</Application>
  <PresentationFormat>Vlastná</PresentationFormat>
  <Paragraphs>35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Ion</vt:lpstr>
      <vt:lpstr>Význam trecej sily</vt:lpstr>
      <vt:lpstr>Zopakujme si:</vt:lpstr>
      <vt:lpstr>Ako by si mohli pomôcť títo kamaráti?</vt:lpstr>
      <vt:lpstr>Nepriaznivé účinky trecej sily:</vt:lpstr>
      <vt:lpstr>Prezentácia programu PowerPoint</vt:lpstr>
      <vt:lpstr>Priaznivé účinky trecej sily: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Trecia sila</dc:title>
  <dc:creator>Patrik Belzár</dc:creator>
  <cp:lastModifiedBy>Ucitel</cp:lastModifiedBy>
  <cp:revision>13</cp:revision>
  <cp:lastPrinted>2014-01-22T20:48:29Z</cp:lastPrinted>
  <dcterms:created xsi:type="dcterms:W3CDTF">2013-03-10T16:46:16Z</dcterms:created>
  <dcterms:modified xsi:type="dcterms:W3CDTF">2014-05-26T10:18:18Z</dcterms:modified>
</cp:coreProperties>
</file>