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 Slab"/>
      <p:regular r:id="rId31"/>
      <p:bold r:id="rId32"/>
    </p:embeddedFont>
    <p:embeddedFont>
      <p:font typeface="Robo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Slab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font" Target="fonts/RobotoSlab-bold.fntdata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2e434ad0f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2e434ad0f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2e434ad0f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2e434ad0f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2e434ad0f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d2e434ad0f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2e434ad0f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2e434ad0f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2e434ad0f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2e434ad0f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2e434ad0f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d2e434ad0f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2e434ad0f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2e434ad0f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2e434ad0f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d2e434ad0f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2e434ad0f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d2e434ad0f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2e434ad0f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2e434ad0f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2e434ad0f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2e434ad0f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2e434ad0f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2e434ad0f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2e434ad0f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d2e434ad0f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2e434ad0f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d2e434ad0f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2e434ad0f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d2e434ad0f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d2e434ad0f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d2e434ad0f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d2e434ad0f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d2e434ad0f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2e434ad0f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2e434ad0f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2e434ad0f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2e434ad0f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2e434ad0f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2e434ad0f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2e434ad0f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2e434ad0f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2e434ad0f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2e434ad0f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2e434ad0f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2e434ad0f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2e434ad0f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2e434ad0f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jp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jp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jp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jp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jp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jpg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jp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3.jpg"/><Relationship Id="rId4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jpg"/><Relationship Id="rId4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6.jpg"/><Relationship Id="rId4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7.jpg"/><Relationship Id="rId4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png"/><Relationship Id="rId4" Type="http://schemas.openxmlformats.org/officeDocument/2006/relationships/image" Target="../media/image4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png"/><Relationship Id="rId4" Type="http://schemas.openxmlformats.org/officeDocument/2006/relationships/image" Target="../media/image4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jp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8.jp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jp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2 kwietnia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Dzień Świadomości Autyzmu 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klasa 3 a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663" y="2444400"/>
            <a:ext cx="1680175" cy="151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    </a:t>
            </a: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         Filip K.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000" y="355000"/>
            <a:ext cx="2749124" cy="428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0650" y="888375"/>
            <a:ext cx="4225450" cy="387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             </a:t>
            </a: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Maja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7000" y="458025"/>
            <a:ext cx="3358013" cy="44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925" y="893250"/>
            <a:ext cx="3235525" cy="367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775800" y="366882"/>
            <a:ext cx="8368200" cy="139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</a:t>
            </a:r>
            <a:endParaRPr/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775800" y="1425225"/>
            <a:ext cx="8368200" cy="20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Kinga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325" y="305475"/>
            <a:ext cx="4013476" cy="425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025" y="998975"/>
            <a:ext cx="4013475" cy="393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                               Zuzia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3150" y="125250"/>
            <a:ext cx="337042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725" y="817350"/>
            <a:ext cx="4317051" cy="424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3064125" y="1831302"/>
            <a:ext cx="5619300" cy="5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387900" y="149904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Weronika   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6006" y="565537"/>
            <a:ext cx="5826568" cy="401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025" y="2014500"/>
            <a:ext cx="3014255" cy="271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                  Basia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8500" y="99050"/>
            <a:ext cx="3881051" cy="487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149" y="1068781"/>
            <a:ext cx="3739174" cy="3369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</a:t>
            </a: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Marcel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2" name="Google Shape;182;p2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9950" y="-57787"/>
            <a:ext cx="3445125" cy="4796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775" y="1144125"/>
            <a:ext cx="3591375" cy="343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   </a:t>
            </a: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   Filip P.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900" y="288950"/>
            <a:ext cx="3506150" cy="485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586175"/>
            <a:ext cx="4110675" cy="384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</a:t>
            </a: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               Ignacy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8" name="Google Shape;198;p3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825" y="288950"/>
            <a:ext cx="3387601" cy="440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458013"/>
            <a:ext cx="4348250" cy="411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</a:t>
            </a: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  Mikołaj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6" name="Google Shape;206;p3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5325" y="907177"/>
            <a:ext cx="4783926" cy="36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1535650"/>
            <a:ext cx="2881376" cy="280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Prace wykonane podczas zajęć poświęconych tematyce autyzmu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466725" y="1489825"/>
            <a:ext cx="496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78">
                <a:latin typeface="Comic Sans MS"/>
                <a:ea typeface="Comic Sans MS"/>
                <a:cs typeface="Comic Sans MS"/>
                <a:sym typeface="Comic Sans MS"/>
              </a:rPr>
              <a:t>16 kwietnia w naszej klasie rozpoczęliśmy dzień ubrani na kolor niebieski. </a:t>
            </a:r>
            <a:r>
              <a:rPr lang="pl" sz="2478">
                <a:latin typeface="Comic Sans MS"/>
                <a:ea typeface="Comic Sans MS"/>
                <a:cs typeface="Comic Sans MS"/>
                <a:sym typeface="Comic Sans MS"/>
              </a:rPr>
              <a:t>Uczestniczyliśmy</a:t>
            </a:r>
            <a:r>
              <a:rPr lang="pl" sz="2478">
                <a:latin typeface="Comic Sans MS"/>
                <a:ea typeface="Comic Sans MS"/>
                <a:cs typeface="Comic Sans MS"/>
                <a:sym typeface="Comic Sans MS"/>
              </a:rPr>
              <a:t> w pogadance na temat autyzmu. Uświadomiliśmy sobie, że osoby ze spektrum, </a:t>
            </a:r>
            <a:r>
              <a:rPr lang="pl" sz="2478">
                <a:latin typeface="Comic Sans MS"/>
                <a:ea typeface="Comic Sans MS"/>
                <a:cs typeface="Comic Sans MS"/>
                <a:sym typeface="Comic Sans MS"/>
              </a:rPr>
              <a:t>chociaż</a:t>
            </a:r>
            <a:r>
              <a:rPr lang="pl" sz="2478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l" sz="2478">
                <a:latin typeface="Comic Sans MS"/>
                <a:ea typeface="Comic Sans MS"/>
                <a:cs typeface="Comic Sans MS"/>
                <a:sym typeface="Comic Sans MS"/>
              </a:rPr>
              <a:t>wyglądają zupełnie zwyczajnie, to odbierają świat inaczej niż większość z nas. </a:t>
            </a:r>
            <a:r>
              <a:rPr lang="pl" sz="2478">
                <a:latin typeface="Comic Sans MS"/>
                <a:ea typeface="Comic Sans MS"/>
                <a:cs typeface="Comic Sans MS"/>
                <a:sym typeface="Comic Sans MS"/>
              </a:rPr>
              <a:t> Jako znak wsparcia osób z autyzmem </a:t>
            </a:r>
            <a:r>
              <a:rPr lang="pl" sz="2478">
                <a:latin typeface="Comic Sans MS"/>
                <a:ea typeface="Comic Sans MS"/>
                <a:cs typeface="Comic Sans MS"/>
                <a:sym typeface="Comic Sans MS"/>
              </a:rPr>
              <a:t>każdy</a:t>
            </a:r>
            <a:r>
              <a:rPr lang="pl" sz="2478">
                <a:latin typeface="Comic Sans MS"/>
                <a:ea typeface="Comic Sans MS"/>
                <a:cs typeface="Comic Sans MS"/>
                <a:sym typeface="Comic Sans MS"/>
              </a:rPr>
              <a:t> z nas wykonał symboliczne odbicie dłoni niebieską farbą. Zajęcia </a:t>
            </a:r>
            <a:r>
              <a:rPr lang="pl" sz="2478">
                <a:latin typeface="Comic Sans MS"/>
                <a:ea typeface="Comic Sans MS"/>
                <a:cs typeface="Comic Sans MS"/>
                <a:sym typeface="Comic Sans MS"/>
              </a:rPr>
              <a:t>miały</a:t>
            </a:r>
            <a:r>
              <a:rPr lang="pl" sz="2478">
                <a:latin typeface="Comic Sans MS"/>
                <a:ea typeface="Comic Sans MS"/>
                <a:cs typeface="Comic Sans MS"/>
                <a:sym typeface="Comic Sans MS"/>
              </a:rPr>
              <a:t> na celu podniesienie świadomości naszych uczniów na temat </a:t>
            </a:r>
            <a:r>
              <a:rPr lang="pl" sz="2478">
                <a:latin typeface="Comic Sans MS"/>
                <a:ea typeface="Comic Sans MS"/>
                <a:cs typeface="Comic Sans MS"/>
                <a:sym typeface="Comic Sans MS"/>
              </a:rPr>
              <a:t>autyzmu</a:t>
            </a:r>
            <a:r>
              <a:rPr lang="pl" sz="2478">
                <a:latin typeface="Comic Sans MS"/>
                <a:ea typeface="Comic Sans MS"/>
                <a:cs typeface="Comic Sans MS"/>
                <a:sym typeface="Comic Sans MS"/>
              </a:rPr>
              <a:t> oraz zwrócenie uwagi na problemy i potrzeby osób z autyzmem.  </a:t>
            </a:r>
            <a:endParaRPr sz="2478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2025" y="1573550"/>
            <a:ext cx="3548753" cy="31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                 </a:t>
            </a: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Tosia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4" name="Google Shape;214;p3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9263"/>
            <a:ext cx="3876350" cy="48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500" y="623375"/>
            <a:ext cx="3599751" cy="409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</a:t>
            </a: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Emilka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387900" y="1489825"/>
            <a:ext cx="4664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5725" y="458025"/>
            <a:ext cx="3276127" cy="423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25" y="643950"/>
            <a:ext cx="4400451" cy="416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Staś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625" y="751300"/>
            <a:ext cx="3097002" cy="428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6150" y="367200"/>
            <a:ext cx="4721625" cy="45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Tomek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8" name="Google Shape;238;p3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825" y="586200"/>
            <a:ext cx="3282649" cy="404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1221900"/>
            <a:ext cx="3624526" cy="334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          </a:t>
            </a: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Nikodem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6" name="Google Shape;246;p3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25" y="1007225"/>
            <a:ext cx="3549276" cy="34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4500" y="1532075"/>
            <a:ext cx="4301400" cy="299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                              </a:t>
            </a: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Kasia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4" name="Google Shape;254;p3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500" y="718275"/>
            <a:ext cx="4206076" cy="385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600" y="1419850"/>
            <a:ext cx="4169700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45450" y="4839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                               </a:t>
            </a: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Kaja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6075" y="1489825"/>
            <a:ext cx="3325250" cy="30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9900" y="965950"/>
            <a:ext cx="2927649" cy="3602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Jagoda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2400" y="1092408"/>
            <a:ext cx="3368275" cy="3511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950" y="1441775"/>
            <a:ext cx="3295200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423275" y="9249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Kuba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8850" y="924975"/>
            <a:ext cx="3011567" cy="398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1089800"/>
            <a:ext cx="3723476" cy="352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                             </a:t>
            </a: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Filip M.</a:t>
            </a:r>
            <a:r>
              <a:rPr lang="pl"/>
              <a:t> 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125" y="1448775"/>
            <a:ext cx="2599150" cy="335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225" y="1180600"/>
            <a:ext cx="3591349" cy="349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              </a:t>
            </a: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 Lilka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9075" y="846675"/>
            <a:ext cx="3111874" cy="394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025" y="1065025"/>
            <a:ext cx="3458426" cy="333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</a:t>
            </a: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Iza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925" y="809100"/>
            <a:ext cx="3217975" cy="397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048525"/>
            <a:ext cx="3842800" cy="37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Filip Ż.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7900" y="875150"/>
            <a:ext cx="3244399" cy="40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925" y="803975"/>
            <a:ext cx="3450200" cy="381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