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4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2" r:id="rId17"/>
    <p:sldId id="273" r:id="rId18"/>
    <p:sldId id="274" r:id="rId19"/>
    <p:sldId id="276" r:id="rId20"/>
    <p:sldId id="277" r:id="rId21"/>
    <p:sldId id="278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5" r:id="rId37"/>
    <p:sldId id="296" r:id="rId38"/>
    <p:sldId id="297" r:id="rId39"/>
  </p:sldIdLst>
  <p:sldSz cx="12192000" cy="6858000"/>
  <p:notesSz cx="7559675" cy="10691813"/>
  <p:defaultTextStyle>
    <a:defPPr>
      <a:defRPr lang="en-GB"/>
    </a:defPPr>
    <a:lvl1pPr algn="ctr" defTabSz="449263" rtl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3600" b="1" i="1" u="sng" kern="1200">
        <a:solidFill>
          <a:schemeClr val="bg1"/>
        </a:solidFill>
        <a:latin typeface="Times New Roman" pitchFamily="16" charset="0"/>
        <a:ea typeface="+mn-ea"/>
        <a:cs typeface="+mn-cs"/>
      </a:defRPr>
    </a:lvl1pPr>
    <a:lvl2pPr marL="742950" indent="-285750" algn="ctr" defTabSz="449263" rtl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3600" b="1" i="1" u="sng" kern="1200">
        <a:solidFill>
          <a:schemeClr val="bg1"/>
        </a:solidFill>
        <a:latin typeface="Times New Roman" pitchFamily="16" charset="0"/>
        <a:ea typeface="+mn-ea"/>
        <a:cs typeface="+mn-cs"/>
      </a:defRPr>
    </a:lvl2pPr>
    <a:lvl3pPr marL="1143000" indent="-228600" algn="ctr" defTabSz="449263" rtl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3600" b="1" i="1" u="sng" kern="1200">
        <a:solidFill>
          <a:schemeClr val="bg1"/>
        </a:solidFill>
        <a:latin typeface="Times New Roman" pitchFamily="16" charset="0"/>
        <a:ea typeface="+mn-ea"/>
        <a:cs typeface="+mn-cs"/>
      </a:defRPr>
    </a:lvl3pPr>
    <a:lvl4pPr marL="1600200" indent="-228600" algn="ctr" defTabSz="449263" rtl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3600" b="1" i="1" u="sng" kern="1200">
        <a:solidFill>
          <a:schemeClr val="bg1"/>
        </a:solidFill>
        <a:latin typeface="Times New Roman" pitchFamily="16" charset="0"/>
        <a:ea typeface="+mn-ea"/>
        <a:cs typeface="+mn-cs"/>
      </a:defRPr>
    </a:lvl4pPr>
    <a:lvl5pPr marL="2057400" indent="-228600" algn="ctr" defTabSz="449263" rtl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3600" b="1" i="1" u="sng" kern="1200">
        <a:solidFill>
          <a:schemeClr val="bg1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3600" b="1" i="1" u="sng" kern="1200">
        <a:solidFill>
          <a:schemeClr val="bg1"/>
        </a:solidFill>
        <a:latin typeface="Times New Roman" pitchFamily="16" charset="0"/>
        <a:ea typeface="+mn-ea"/>
        <a:cs typeface="+mn-cs"/>
      </a:defRPr>
    </a:lvl6pPr>
    <a:lvl7pPr marL="2743200" algn="l" defTabSz="914400" rtl="0" eaLnBrk="1" latinLnBrk="0" hangingPunct="1">
      <a:defRPr sz="3600" b="1" i="1" u="sng" kern="1200">
        <a:solidFill>
          <a:schemeClr val="bg1"/>
        </a:solidFill>
        <a:latin typeface="Times New Roman" pitchFamily="16" charset="0"/>
        <a:ea typeface="+mn-ea"/>
        <a:cs typeface="+mn-cs"/>
      </a:defRPr>
    </a:lvl7pPr>
    <a:lvl8pPr marL="3200400" algn="l" defTabSz="914400" rtl="0" eaLnBrk="1" latinLnBrk="0" hangingPunct="1">
      <a:defRPr sz="3600" b="1" i="1" u="sng" kern="1200">
        <a:solidFill>
          <a:schemeClr val="bg1"/>
        </a:solidFill>
        <a:latin typeface="Times New Roman" pitchFamily="16" charset="0"/>
        <a:ea typeface="+mn-ea"/>
        <a:cs typeface="+mn-cs"/>
      </a:defRPr>
    </a:lvl8pPr>
    <a:lvl9pPr marL="3657600" algn="l" defTabSz="914400" rtl="0" eaLnBrk="1" latinLnBrk="0" hangingPunct="1">
      <a:defRPr sz="3600" b="1" i="1" u="sng" kern="1200">
        <a:solidFill>
          <a:schemeClr val="bg1"/>
        </a:solidFill>
        <a:latin typeface="Times New Roman" pitchFamily="1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50" y="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6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93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cs typeface="Segoe UI" charset="0"/>
              </a:defRPr>
            </a:lvl1pPr>
          </a:lstStyle>
          <a:p>
            <a:endParaRPr lang="pl-PL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cs typeface="Segoe UI" charset="0"/>
              </a:defRPr>
            </a:lvl1pPr>
          </a:lstStyle>
          <a:p>
            <a:endParaRPr lang="pl-PL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93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cs typeface="Segoe UI" charset="0"/>
              </a:defRPr>
            </a:lvl1pPr>
          </a:lstStyle>
          <a:p>
            <a:endParaRPr lang="pl-PL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cs typeface="Segoe UI" charset="0"/>
              </a:defRPr>
            </a:lvl1pPr>
          </a:lstStyle>
          <a:p>
            <a:fld id="{D3213AB9-24F3-4E1B-AE8A-1ADA3F5E4671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C46EB63-2EF7-4864-8187-DA04BCE2C115}" type="slidenum">
              <a:rPr lang="pl-PL"/>
              <a:pPr/>
              <a:t>1</a:t>
            </a:fld>
            <a:endParaRPr lang="pl-PL"/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64DC962-9E74-41B3-9DEE-6F9B47D0E754}" type="slidenum">
              <a:rPr lang="pl-PL"/>
              <a:pPr/>
              <a:t>10</a:t>
            </a:fld>
            <a:endParaRPr lang="pl-PL"/>
          </a:p>
        </p:txBody>
      </p:sp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FA5807D-3E64-48BE-83A2-305C149606C7}" type="slidenum">
              <a:rPr lang="pl-PL"/>
              <a:pPr/>
              <a:t>11</a:t>
            </a:fld>
            <a:endParaRPr lang="pl-PL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BAB11C-9938-486B-8172-B620A5D39600}" type="slidenum">
              <a:rPr lang="pl-PL"/>
              <a:pPr/>
              <a:t>12</a:t>
            </a:fld>
            <a:endParaRPr lang="pl-PL"/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8569A9B-1FAB-4F55-B4C8-8BA2E2637EF4}" type="slidenum">
              <a:rPr lang="pl-PL"/>
              <a:pPr/>
              <a:t>13</a:t>
            </a:fld>
            <a:endParaRPr lang="pl-PL"/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8552BF7-A979-46F6-ABF1-D6B4E9272686}" type="slidenum">
              <a:rPr lang="pl-PL"/>
              <a:pPr/>
              <a:t>14</a:t>
            </a:fld>
            <a:endParaRPr lang="pl-PL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DAAB7ED-4E69-47F5-A836-32C76E671B12}" type="slidenum">
              <a:rPr lang="pl-PL"/>
              <a:pPr/>
              <a:t>15</a:t>
            </a:fld>
            <a:endParaRPr lang="pl-PL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4FDD24-A58F-4218-A914-3A21CEA3B960}" type="slidenum">
              <a:rPr lang="pl-PL"/>
              <a:pPr/>
              <a:t>16</a:t>
            </a:fld>
            <a:endParaRPr lang="pl-PL"/>
          </a:p>
        </p:txBody>
      </p:sp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7D4CB6-20C3-4779-9A86-F803798A671D}" type="slidenum">
              <a:rPr lang="pl-PL"/>
              <a:pPr/>
              <a:t>17</a:t>
            </a:fld>
            <a:endParaRPr lang="pl-PL"/>
          </a:p>
        </p:txBody>
      </p:sp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B3A8791-666E-492E-A58D-74C5C2444F51}" type="slidenum">
              <a:rPr lang="pl-PL"/>
              <a:pPr/>
              <a:t>18</a:t>
            </a:fld>
            <a:endParaRPr lang="pl-PL"/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F28395F-E701-41E0-B10B-78B96186E4F6}" type="slidenum">
              <a:rPr lang="pl-PL"/>
              <a:pPr/>
              <a:t>19</a:t>
            </a:fld>
            <a:endParaRPr lang="pl-PL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B105E6-0112-45F9-B46B-7BEEE5837C91}" type="slidenum">
              <a:rPr lang="pl-PL"/>
              <a:pPr/>
              <a:t>2</a:t>
            </a:fld>
            <a:endParaRPr lang="pl-PL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56E2AC-CCA2-4FCF-B69C-F262F353B2E5}" type="slidenum">
              <a:rPr lang="pl-PL"/>
              <a:pPr/>
              <a:t>20</a:t>
            </a:fld>
            <a:endParaRPr lang="pl-PL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17ED1E9-3213-40C2-8107-C9E9EDD29796}" type="slidenum">
              <a:rPr lang="pl-PL"/>
              <a:pPr/>
              <a:t>21</a:t>
            </a:fld>
            <a:endParaRPr lang="pl-PL"/>
          </a:p>
        </p:txBody>
      </p:sp>
      <p:sp>
        <p:nvSpPr>
          <p:cNvPr id="716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3CD6D04-8D60-4AF2-B50C-705AE1B843D3}" type="slidenum">
              <a:rPr lang="pl-PL"/>
              <a:pPr/>
              <a:t>22</a:t>
            </a:fld>
            <a:endParaRPr lang="pl-PL"/>
          </a:p>
        </p:txBody>
      </p:sp>
      <p:sp>
        <p:nvSpPr>
          <p:cNvPr id="727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49BF033-9ACD-477B-AFCA-9A9F6996A0EB}" type="slidenum">
              <a:rPr lang="pl-PL"/>
              <a:pPr/>
              <a:t>23</a:t>
            </a:fld>
            <a:endParaRPr lang="pl-PL"/>
          </a:p>
        </p:txBody>
      </p:sp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01E44D7-B2A1-4E90-8CE1-4169F41823EF}" type="slidenum">
              <a:rPr lang="pl-PL"/>
              <a:pPr/>
              <a:t>24</a:t>
            </a:fld>
            <a:endParaRPr lang="pl-PL"/>
          </a:p>
        </p:txBody>
      </p:sp>
      <p:sp>
        <p:nvSpPr>
          <p:cNvPr id="747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5A7F543-F598-4AA8-80EE-52C42D77AA26}" type="slidenum">
              <a:rPr lang="pl-PL"/>
              <a:pPr/>
              <a:t>25</a:t>
            </a:fld>
            <a:endParaRPr lang="pl-PL"/>
          </a:p>
        </p:txBody>
      </p:sp>
      <p:sp>
        <p:nvSpPr>
          <p:cNvPr id="757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A1AB529-0B05-4C60-A0BD-38EA414A3503}" type="slidenum">
              <a:rPr lang="pl-PL"/>
              <a:pPr/>
              <a:t>26</a:t>
            </a:fld>
            <a:endParaRPr lang="pl-PL"/>
          </a:p>
        </p:txBody>
      </p:sp>
      <p:sp>
        <p:nvSpPr>
          <p:cNvPr id="768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1E5D56-ADE4-44E1-BE76-D7B1F80F34D4}" type="slidenum">
              <a:rPr lang="pl-PL"/>
              <a:pPr/>
              <a:t>27</a:t>
            </a:fld>
            <a:endParaRPr lang="pl-PL"/>
          </a:p>
        </p:txBody>
      </p:sp>
      <p:sp>
        <p:nvSpPr>
          <p:cNvPr id="778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B94E605-4C50-45A8-817D-58A25A4C7B9D}" type="slidenum">
              <a:rPr lang="pl-PL"/>
              <a:pPr/>
              <a:t>28</a:t>
            </a:fld>
            <a:endParaRPr lang="pl-PL"/>
          </a:p>
        </p:txBody>
      </p:sp>
      <p:sp>
        <p:nvSpPr>
          <p:cNvPr id="788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30AA7AD-C408-40B9-A422-1A4A71773E47}" type="slidenum">
              <a:rPr lang="pl-PL"/>
              <a:pPr/>
              <a:t>29</a:t>
            </a:fld>
            <a:endParaRPr lang="pl-PL"/>
          </a:p>
        </p:txBody>
      </p:sp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8E2F0D6-0BD8-4CF3-B7D3-7C69B0A55A4B}" type="slidenum">
              <a:rPr lang="pl-PL"/>
              <a:pPr/>
              <a:t>3</a:t>
            </a:fld>
            <a:endParaRPr lang="pl-PL"/>
          </a:p>
        </p:txBody>
      </p:sp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361622-A20B-4E61-BAA2-687DAA5BBD72}" type="slidenum">
              <a:rPr lang="pl-PL"/>
              <a:pPr/>
              <a:t>30</a:t>
            </a:fld>
            <a:endParaRPr lang="pl-PL"/>
          </a:p>
        </p:txBody>
      </p:sp>
      <p:sp>
        <p:nvSpPr>
          <p:cNvPr id="80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98CD610-EA4C-49B9-A973-CB1E8F391CF2}" type="slidenum">
              <a:rPr lang="pl-PL"/>
              <a:pPr/>
              <a:t>31</a:t>
            </a:fld>
            <a:endParaRPr lang="pl-PL"/>
          </a:p>
        </p:txBody>
      </p:sp>
      <p:sp>
        <p:nvSpPr>
          <p:cNvPr id="819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E113111-864E-4212-9B96-4F0FEB0AC9BF}" type="slidenum">
              <a:rPr lang="pl-PL"/>
              <a:pPr/>
              <a:t>32</a:t>
            </a:fld>
            <a:endParaRPr lang="pl-PL"/>
          </a:p>
        </p:txBody>
      </p:sp>
      <p:sp>
        <p:nvSpPr>
          <p:cNvPr id="829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03BA24-9EF3-4CB7-BCC6-AC142BF8558D}" type="slidenum">
              <a:rPr lang="pl-PL"/>
              <a:pPr/>
              <a:t>33</a:t>
            </a:fld>
            <a:endParaRPr lang="pl-PL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35AEB4C-9FD7-455B-A4D2-AFECB0F4D633}" type="slidenum">
              <a:rPr lang="pl-PL"/>
              <a:pPr/>
              <a:t>34</a:t>
            </a:fld>
            <a:endParaRPr lang="pl-PL"/>
          </a:p>
        </p:txBody>
      </p:sp>
      <p:sp>
        <p:nvSpPr>
          <p:cNvPr id="849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22227E1-8D1B-4791-BA79-9561AB3CA545}" type="slidenum">
              <a:rPr lang="pl-PL"/>
              <a:pPr/>
              <a:t>35</a:t>
            </a:fld>
            <a:endParaRPr lang="pl-PL"/>
          </a:p>
        </p:txBody>
      </p:sp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10C384-B7C6-48EF-9958-D4E51F9815FD}" type="slidenum">
              <a:rPr lang="pl-PL"/>
              <a:pPr/>
              <a:t>36</a:t>
            </a:fld>
            <a:endParaRPr lang="pl-PL"/>
          </a:p>
        </p:txBody>
      </p:sp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DD55451-A4B9-4482-B9E4-336B3E33C041}" type="slidenum">
              <a:rPr lang="pl-PL"/>
              <a:pPr/>
              <a:t>37</a:t>
            </a:fld>
            <a:endParaRPr lang="pl-PL"/>
          </a:p>
        </p:txBody>
      </p:sp>
      <p:sp>
        <p:nvSpPr>
          <p:cNvPr id="890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E8684D7-C97F-47B8-903F-C0FD93BCFDC0}" type="slidenum">
              <a:rPr lang="pl-PL"/>
              <a:pPr/>
              <a:t>4</a:t>
            </a:fld>
            <a:endParaRPr lang="pl-PL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7C55589-417E-4B59-8575-76AC4E46E59A}" type="slidenum">
              <a:rPr lang="pl-PL"/>
              <a:pPr/>
              <a:t>5</a:t>
            </a:fld>
            <a:endParaRPr lang="pl-PL"/>
          </a:p>
        </p:txBody>
      </p:sp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D8E5A48-633C-4773-A38B-2ABBC107E780}" type="slidenum">
              <a:rPr lang="pl-PL"/>
              <a:pPr/>
              <a:t>6</a:t>
            </a:fld>
            <a:endParaRPr lang="pl-PL"/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9CFC97C-BBD2-4FA9-A6F0-C16677CD1939}" type="slidenum">
              <a:rPr lang="pl-PL"/>
              <a:pPr/>
              <a:t>7</a:t>
            </a:fld>
            <a:endParaRPr lang="pl-PL"/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898395-6613-4CBB-9F7A-E78274BA6BDD}" type="slidenum">
              <a:rPr lang="pl-PL"/>
              <a:pPr/>
              <a:t>8</a:t>
            </a:fld>
            <a:endParaRPr lang="pl-PL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1071F7-BB01-46BF-85F6-4AF69567DE67}" type="slidenum">
              <a:rPr lang="pl-PL"/>
              <a:pPr/>
              <a:t>9</a:t>
            </a:fld>
            <a:endParaRPr lang="pl-PL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3050"/>
            <a:ext cx="2741613" cy="5307013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77200" cy="5307013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1213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185863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2176463" y="1825625"/>
            <a:ext cx="1187450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454025"/>
            <a:ext cx="2627313" cy="57213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454025"/>
            <a:ext cx="7734300" cy="57213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8613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0613" y="1604963"/>
            <a:ext cx="5410200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71213" cy="1143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71213" cy="3975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284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</p:sldLayoutIdLst>
  <p:txStyles>
    <p:titleStyle>
      <a:lvl1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2pPr>
      <a:lvl3pPr marL="1143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3pPr>
      <a:lvl4pPr marL="1600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4pPr>
      <a:lvl5pPr marL="20574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1" fontAlgn="base" hangingPunct="1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454025"/>
            <a:ext cx="10514013" cy="1143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2525713" cy="4349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284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pn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jpe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scku.pl/" TargetMode="External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511176"/>
            <a:ext cx="3174878" cy="3212976"/>
          </a:xfrm>
          <a:prstGeom prst="rect">
            <a:avLst/>
          </a:prstGeom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5424488" y="955675"/>
            <a:ext cx="4510087" cy="55229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2025" y="3311525"/>
            <a:ext cx="6099175" cy="34242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479376" y="477746"/>
            <a:ext cx="8352928" cy="27993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90000" tIns="45000" rIns="90000" bIns="45000">
            <a:spAutoFit/>
          </a:bodyPr>
          <a:lstStyle/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</a:pPr>
            <a:r>
              <a:rPr lang="pl-PL" b="0" i="0" dirty="0">
                <a:solidFill>
                  <a:srgbClr val="000000"/>
                </a:solidFill>
                <a:ea typeface="DejaVu Sans" charset="0"/>
                <a:cs typeface="DejaVu Sans" charset="0"/>
              </a:rPr>
              <a:t>Zespół </a:t>
            </a:r>
            <a:r>
              <a:rPr lang="pl-PL" b="0" i="0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Szkół Nr </a:t>
            </a:r>
            <a:r>
              <a:rPr lang="pl-PL" b="0" i="0" dirty="0">
                <a:solidFill>
                  <a:srgbClr val="000000"/>
                </a:solidFill>
                <a:ea typeface="DejaVu Sans" charset="0"/>
                <a:cs typeface="DejaVu Sans" charset="0"/>
              </a:rPr>
              <a:t>2</a:t>
            </a:r>
          </a:p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</a:pPr>
            <a:r>
              <a:rPr lang="pl-PL" sz="3200" b="0" i="0" dirty="0">
                <a:solidFill>
                  <a:srgbClr val="000000"/>
                </a:solidFill>
                <a:ea typeface="DejaVu Sans" charset="0"/>
                <a:cs typeface="DejaVu Sans" charset="0"/>
              </a:rPr>
              <a:t>Centrum Kształcenia Ustawicznego </a:t>
            </a:r>
            <a:r>
              <a:rPr lang="pl-PL" sz="3200" b="0" i="0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w </a:t>
            </a:r>
            <a:r>
              <a:rPr lang="pl-PL" sz="3200" b="0" i="0" dirty="0">
                <a:solidFill>
                  <a:srgbClr val="000000"/>
                </a:solidFill>
                <a:ea typeface="DejaVu Sans" charset="0"/>
                <a:cs typeface="DejaVu Sans" charset="0"/>
              </a:rPr>
              <a:t>Pyrzycach </a:t>
            </a:r>
          </a:p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</a:pPr>
            <a:endParaRPr lang="pl-PL" b="0" i="0" dirty="0" smtClean="0">
              <a:solidFill>
                <a:srgbClr val="000000"/>
              </a:solidFill>
              <a:ea typeface="DejaVu Sans" charset="0"/>
              <a:cs typeface="DejaVu Sans" charset="0"/>
            </a:endParaRPr>
          </a:p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</a:pPr>
            <a:r>
              <a:rPr lang="pl-PL" b="0" i="0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Szkoła </a:t>
            </a:r>
            <a:r>
              <a:rPr lang="pl-PL" b="0" i="0" dirty="0">
                <a:solidFill>
                  <a:srgbClr val="000000"/>
                </a:solidFill>
                <a:ea typeface="DejaVu Sans" charset="0"/>
                <a:cs typeface="DejaVu Sans" charset="0"/>
              </a:rPr>
              <a:t>z ponad </a:t>
            </a:r>
            <a:r>
              <a:rPr lang="pl-PL" b="0" i="0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55-letnią </a:t>
            </a:r>
            <a:r>
              <a:rPr lang="pl-PL" b="0" i="0" dirty="0">
                <a:solidFill>
                  <a:srgbClr val="000000"/>
                </a:solidFill>
                <a:ea typeface="DejaVu Sans" charset="0"/>
                <a:cs typeface="DejaVu Sans" charset="0"/>
              </a:rPr>
              <a:t>tradycją</a:t>
            </a:r>
          </a:p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</a:pPr>
            <a:endParaRPr lang="pl-PL" dirty="0">
              <a:solidFill>
                <a:srgbClr val="000000"/>
              </a:solidFill>
              <a:latin typeface="Arial" charset="0"/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360363" y="360363"/>
            <a:ext cx="9598025" cy="14827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</a:pPr>
            <a:r>
              <a:rPr lang="pl-PL" b="0" i="0">
                <a:solidFill>
                  <a:srgbClr val="FF0000"/>
                </a:solidFill>
                <a:ea typeface="DejaVu Sans" charset="0"/>
                <a:cs typeface="DejaVu Sans" charset="0"/>
              </a:rPr>
              <a:t>TECHNIKUM HOTELARSKIE</a:t>
            </a:r>
            <a:r>
              <a:rPr lang="pl-PL" b="0">
                <a:solidFill>
                  <a:srgbClr val="FF0000"/>
                </a:solidFill>
                <a:latin typeface="Calibri" charset="0"/>
                <a:ea typeface="DejaVu Sans" charset="0"/>
                <a:cs typeface="DejaVu Sans" charset="0"/>
              </a:rPr>
              <a:t>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540000">
            <a:off x="377825" y="1012825"/>
            <a:ext cx="1930400" cy="2784475"/>
          </a:xfrm>
          <a:prstGeom prst="rect">
            <a:avLst/>
          </a:prstGeom>
          <a:noFill/>
          <a:ln w="76320" cap="flat">
            <a:noFill/>
            <a:round/>
            <a:headEnd/>
            <a:tailEnd/>
          </a:ln>
          <a:effectLst>
            <a:outerShdw dist="50760" dir="5400000" algn="ctr" rotWithShape="0">
              <a:srgbClr val="000000">
                <a:alpha val="44031"/>
              </a:srgbClr>
            </a:outerShdw>
          </a:effec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3825" y="979488"/>
            <a:ext cx="3095625" cy="290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0725" y="4024313"/>
            <a:ext cx="4244975" cy="2740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32475" y="1944688"/>
            <a:ext cx="5548313" cy="41608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04775" y="104775"/>
            <a:ext cx="7667625" cy="1460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pl-PL" sz="2800" b="0" i="0">
                <a:solidFill>
                  <a:srgbClr val="FF0000"/>
                </a:solidFill>
                <a:ea typeface="DejaVu Sans" charset="0"/>
                <a:cs typeface="DejaVu Sans" charset="0"/>
              </a:rPr>
              <a:t>AKTYWNOŚĆ UCZNIÓW Z BRANŻY GASTRONOMICZNO-HOTELARSKIEJ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8275" y="496888"/>
            <a:ext cx="4067175" cy="30495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8513" y="1192213"/>
            <a:ext cx="2368550" cy="3159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000000">
            <a:off x="625475" y="1335088"/>
            <a:ext cx="2032000" cy="33893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55575" y="-144463"/>
            <a:ext cx="301625" cy="30162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19813" y="4130675"/>
            <a:ext cx="2130425" cy="24463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20000">
            <a:off x="2078038" y="4633913"/>
            <a:ext cx="3216275" cy="19224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459788" y="3843338"/>
            <a:ext cx="3278187" cy="24574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576263" y="530225"/>
            <a:ext cx="11156950" cy="17716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</a:pPr>
            <a:r>
              <a:rPr lang="pl-PL" b="0" i="0" dirty="0">
                <a:solidFill>
                  <a:srgbClr val="FF0000"/>
                </a:solidFill>
                <a:ea typeface="DejaVu Sans" charset="0"/>
                <a:cs typeface="DejaVu Sans" charset="0"/>
              </a:rPr>
              <a:t>BRANŻA MECHANICZNA</a:t>
            </a:r>
            <a:r>
              <a:rPr lang="pl-PL" sz="1800" dirty="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  <a:t/>
            </a:r>
            <a:br>
              <a:rPr lang="pl-PL" sz="1800" dirty="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</a:br>
            <a:r>
              <a:rPr lang="pl-PL" sz="1800" dirty="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  <a:t/>
            </a:r>
            <a:br>
              <a:rPr lang="pl-PL" sz="1800" dirty="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</a:br>
            <a:r>
              <a:rPr lang="pl-PL" sz="2400" b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TECHNIKUM POJAZDÓW SAMOCHODOWYCH</a:t>
            </a:r>
            <a:r>
              <a:rPr lang="pl-PL" sz="1800" dirty="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  <a:t/>
            </a:r>
            <a:br>
              <a:rPr lang="pl-PL" sz="1800" dirty="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</a:br>
            <a:r>
              <a:rPr lang="pl-PL" sz="2400" b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BRANŻOWA SZKOŁA </a:t>
            </a:r>
            <a:r>
              <a:rPr lang="pl-PL" sz="2400" b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I </a:t>
            </a:r>
            <a:r>
              <a:rPr lang="pl-PL" sz="2400" b="0" dirty="0" err="1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i</a:t>
            </a:r>
            <a:r>
              <a:rPr lang="pl-PL" sz="2400" b="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 II STOPNIA – MECHNIK POJAZDÓW SAMOCHODOWYCH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300" y="2613025"/>
            <a:ext cx="4832350" cy="36226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30875" y="2613025"/>
            <a:ext cx="5502275" cy="3667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655638" y="0"/>
            <a:ext cx="5872162" cy="23352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</a:pPr>
            <a:r>
              <a:rPr lang="pl-PL" sz="18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  <a:t/>
            </a:r>
            <a:br>
              <a:rPr lang="pl-PL" sz="18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</a:br>
            <a:r>
              <a:rPr lang="pl-PL" sz="18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  <a:t/>
            </a:r>
            <a:br>
              <a:rPr lang="pl-PL" sz="18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</a:br>
            <a:r>
              <a:rPr lang="pl-PL" b="0" i="0">
                <a:solidFill>
                  <a:srgbClr val="FF0000"/>
                </a:solidFill>
                <a:ea typeface="DejaVu Sans" charset="0"/>
                <a:cs typeface="DejaVu Sans" charset="0"/>
              </a:rPr>
              <a:t>TECHNIKUM POJAZDÓW </a:t>
            </a:r>
            <a:r>
              <a:rPr lang="pl-PL" sz="18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  <a:t/>
            </a:r>
            <a:br>
              <a:rPr lang="pl-PL" sz="18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</a:br>
            <a:r>
              <a:rPr lang="pl-PL" b="0" i="0">
                <a:solidFill>
                  <a:srgbClr val="FF0000"/>
                </a:solidFill>
                <a:ea typeface="DejaVu Sans" charset="0"/>
                <a:cs typeface="DejaVu Sans" charset="0"/>
              </a:rPr>
              <a:t>SAMOCHODOWYCH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888" y="1871663"/>
            <a:ext cx="3622675" cy="4818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7788" y="2519363"/>
            <a:ext cx="4402137" cy="29368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1838" y="1749425"/>
            <a:ext cx="3332162" cy="44418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052513" y="390525"/>
            <a:ext cx="7989887" cy="24463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pl-PL" b="0" i="0">
                <a:solidFill>
                  <a:srgbClr val="FF0000"/>
                </a:solidFill>
                <a:ea typeface="DejaVu Sans" charset="0"/>
                <a:cs typeface="DejaVu Sans" charset="0"/>
              </a:rPr>
              <a:t>BRANŻA</a:t>
            </a:r>
          </a:p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pl-PL" b="0" i="0">
                <a:solidFill>
                  <a:srgbClr val="FF0000"/>
                </a:solidFill>
                <a:ea typeface="DejaVu Sans" charset="0"/>
                <a:cs typeface="DejaVu Sans" charset="0"/>
              </a:rPr>
              <a:t>INFORMATYCZNO - EKONOMICZNA</a:t>
            </a:r>
            <a:r>
              <a:rPr lang="pl-PL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  <a:t/>
            </a:r>
            <a:br>
              <a:rPr lang="pl-PL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</a:br>
            <a:endParaRPr lang="pl-PL">
              <a:solidFill>
                <a:srgbClr val="000000"/>
              </a:solidFill>
              <a:latin typeface="Arial" charset="0"/>
              <a:ea typeface="DejaVu Sans" charset="0"/>
              <a:cs typeface="DejaVu Sans" charset="0"/>
            </a:endParaRPr>
          </a:p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pl-PL" sz="2700" b="0">
                <a:solidFill>
                  <a:srgbClr val="000000"/>
                </a:solidFill>
                <a:ea typeface="DejaVu Sans" charset="0"/>
                <a:cs typeface="DejaVu Sans" charset="0"/>
              </a:rPr>
              <a:t>TECHNIKUM INFORMATYCZNE</a:t>
            </a:r>
            <a:r>
              <a:rPr lang="pl-PL" sz="27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  <a:t/>
            </a:r>
            <a:br>
              <a:rPr lang="pl-PL" sz="27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</a:br>
            <a:endParaRPr lang="pl-PL" sz="2700">
              <a:solidFill>
                <a:srgbClr val="000000"/>
              </a:solidFill>
              <a:latin typeface="Arial" charset="0"/>
              <a:ea typeface="DejaVu Sans" charset="0"/>
              <a:cs typeface="DejaVu Sans" charset="0"/>
            </a:endParaRPr>
          </a:p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pl-PL" sz="2700" b="0">
                <a:solidFill>
                  <a:srgbClr val="000000"/>
                </a:solidFill>
                <a:ea typeface="DejaVu Sans" charset="0"/>
                <a:cs typeface="DejaVu Sans" charset="0"/>
              </a:rPr>
              <a:t>TECHNIKUM EKONOMICZNE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23463" y="2671763"/>
            <a:ext cx="2171700" cy="38782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0314" y="2500306"/>
            <a:ext cx="3411537" cy="25542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1075" y="3571876"/>
            <a:ext cx="4970463" cy="326707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479376" y="260648"/>
            <a:ext cx="6267450" cy="1930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</a:pPr>
            <a:r>
              <a:rPr lang="pl-PL" b="0" i="0" dirty="0">
                <a:solidFill>
                  <a:srgbClr val="FF0000"/>
                </a:solidFill>
                <a:ea typeface="DejaVu Sans" charset="0"/>
                <a:cs typeface="DejaVu Sans" charset="0"/>
              </a:rPr>
              <a:t>BRANŻA ROLNICZA</a:t>
            </a:r>
            <a:r>
              <a:rPr lang="pl-PL" sz="1800" dirty="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  <a:t/>
            </a:r>
            <a:br>
              <a:rPr lang="pl-PL" sz="1800" dirty="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</a:br>
            <a:r>
              <a:rPr lang="pl-PL" sz="1800" dirty="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  <a:t/>
            </a:r>
            <a:br>
              <a:rPr lang="pl-PL" sz="1800" dirty="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</a:br>
            <a:r>
              <a:rPr lang="pl-PL" sz="2400" b="0" dirty="0">
                <a:solidFill>
                  <a:srgbClr val="000000"/>
                </a:solidFill>
                <a:ea typeface="DejaVu Sans" charset="0"/>
                <a:cs typeface="DejaVu Sans" charset="0"/>
              </a:rPr>
              <a:t>TECHNIKUM </a:t>
            </a:r>
            <a:r>
              <a:rPr lang="pl-PL" sz="2400" b="0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MECHANIZACJI </a:t>
            </a:r>
          </a:p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</a:pPr>
            <a:r>
              <a:rPr lang="pl-PL" sz="2400" b="0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ROLNICTWA </a:t>
            </a:r>
            <a:r>
              <a:rPr lang="pl-PL" sz="2400" b="0" dirty="0">
                <a:solidFill>
                  <a:srgbClr val="000000"/>
                </a:solidFill>
                <a:ea typeface="DejaVu Sans" charset="0"/>
                <a:cs typeface="DejaVu Sans" charset="0"/>
              </a:rPr>
              <a:t>I </a:t>
            </a:r>
            <a:r>
              <a:rPr lang="pl-PL" sz="2400" b="0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AGROTRONIKI</a:t>
            </a:r>
            <a:endParaRPr lang="pl-PL" sz="2400" b="0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2662238"/>
            <a:ext cx="5616575" cy="37433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76975" y="458788"/>
            <a:ext cx="4378325" cy="32829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64275" y="3803650"/>
            <a:ext cx="4456113" cy="29622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695400" y="476250"/>
            <a:ext cx="9882113" cy="19272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l-PL" b="0" i="0" dirty="0">
                <a:solidFill>
                  <a:srgbClr val="FF0000"/>
                </a:solidFill>
                <a:ea typeface="DejaVu Sans" charset="0"/>
                <a:cs typeface="DejaVu Sans" charset="0"/>
              </a:rPr>
              <a:t>TECHNIKUM </a:t>
            </a:r>
            <a:r>
              <a:rPr lang="pl-PL" b="0" i="0" dirty="0" smtClean="0">
                <a:solidFill>
                  <a:srgbClr val="FF0000"/>
                </a:solidFill>
                <a:ea typeface="DejaVu Sans" charset="0"/>
                <a:cs typeface="DejaVu Sans" charset="0"/>
              </a:rPr>
              <a:t>ELEKTRYCZNE</a:t>
            </a:r>
            <a:r>
              <a:rPr lang="pl-PL" sz="1800" dirty="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  <a:t/>
            </a:r>
            <a:br>
              <a:rPr lang="pl-PL" sz="1800" dirty="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</a:br>
            <a:r>
              <a:rPr lang="pl-PL" b="0" i="0" dirty="0" smtClean="0">
                <a:solidFill>
                  <a:srgbClr val="FF0000"/>
                </a:solidFill>
                <a:ea typeface="DejaVu Sans" charset="0"/>
                <a:cs typeface="DejaVu Sans" charset="0"/>
              </a:rPr>
              <a:t>BRANŻOWA SZKOŁA </a:t>
            </a:r>
            <a:r>
              <a:rPr lang="pl-PL" b="0" i="0" dirty="0">
                <a:solidFill>
                  <a:srgbClr val="FF0000"/>
                </a:solidFill>
                <a:ea typeface="DejaVu Sans" charset="0"/>
                <a:cs typeface="DejaVu Sans" charset="0"/>
              </a:rPr>
              <a:t>I </a:t>
            </a:r>
            <a:r>
              <a:rPr lang="pl-PL" b="0" i="0" dirty="0">
                <a:solidFill>
                  <a:srgbClr val="FF0000"/>
                </a:solidFill>
                <a:ea typeface="DejaVu Sans" charset="0"/>
                <a:cs typeface="DejaVu Sans" charset="0"/>
              </a:rPr>
              <a:t>STOPNIA – ELEKTRYK 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138" y="2392363"/>
            <a:ext cx="5348287" cy="3629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2825" y="2395538"/>
            <a:ext cx="5730875" cy="3816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677863" y="409575"/>
            <a:ext cx="8593137" cy="1689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547688" indent="-195263" algn="l">
              <a:spcBef>
                <a:spcPts val="725"/>
              </a:spcBef>
              <a:tabLst>
                <a:tab pos="547688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b="0" i="0" dirty="0">
                <a:solidFill>
                  <a:srgbClr val="FF0000"/>
                </a:solidFill>
                <a:ea typeface="DejaVu Sans" charset="0"/>
                <a:cs typeface="DejaVu Sans" charset="0"/>
              </a:rPr>
              <a:t>BRANŻOWA SZKOŁA I STOPNIA ODDZIAŁ </a:t>
            </a:r>
            <a:r>
              <a:rPr lang="pl-PL" b="0" i="0" dirty="0" smtClean="0">
                <a:solidFill>
                  <a:srgbClr val="FF0000"/>
                </a:solidFill>
                <a:ea typeface="DejaVu Sans" charset="0"/>
                <a:cs typeface="DejaVu Sans" charset="0"/>
              </a:rPr>
              <a:t>WIELOZAWODOWY:</a:t>
            </a:r>
            <a:r>
              <a:rPr lang="pl-PL" dirty="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  <a:t/>
            </a:r>
            <a:br>
              <a:rPr lang="pl-PL" dirty="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</a:br>
            <a:endParaRPr lang="pl-PL" dirty="0">
              <a:solidFill>
                <a:srgbClr val="000000"/>
              </a:solidFill>
              <a:latin typeface="Arial" charset="0"/>
              <a:ea typeface="DejaVu Sans" charset="0"/>
              <a:cs typeface="DejaVu Sans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677863" y="2160588"/>
            <a:ext cx="8593137" cy="38782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sz="2400" b="0">
                <a:solidFill>
                  <a:srgbClr val="000000"/>
                </a:solidFill>
                <a:ea typeface="DejaVu Sans" charset="0"/>
                <a:cs typeface="DejaVu Sans" charset="0"/>
              </a:rPr>
              <a:t>FRYZJER</a:t>
            </a:r>
          </a:p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sz="2400" b="0">
                <a:solidFill>
                  <a:srgbClr val="000000"/>
                </a:solidFill>
                <a:ea typeface="DejaVu Sans" charset="0"/>
                <a:cs typeface="DejaVu Sans" charset="0"/>
              </a:rPr>
              <a:t>SPRZEDAWCA</a:t>
            </a:r>
          </a:p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sz="2400" b="0">
                <a:solidFill>
                  <a:srgbClr val="000000"/>
                </a:solidFill>
                <a:ea typeface="DejaVu Sans" charset="0"/>
                <a:cs typeface="DejaVu Sans" charset="0"/>
              </a:rPr>
              <a:t>PIEKARZ </a:t>
            </a:r>
          </a:p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sz="2400" b="0">
                <a:solidFill>
                  <a:srgbClr val="000000"/>
                </a:solidFill>
                <a:ea typeface="DejaVu Sans" charset="0"/>
                <a:cs typeface="DejaVu Sans" charset="0"/>
              </a:rPr>
              <a:t>CUKIERNIK</a:t>
            </a:r>
          </a:p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sz="2400" b="0">
                <a:solidFill>
                  <a:srgbClr val="000000"/>
                </a:solidFill>
                <a:ea typeface="DejaVu Sans" charset="0"/>
                <a:cs typeface="DejaVu Sans" charset="0"/>
              </a:rPr>
              <a:t>MURARZ</a:t>
            </a:r>
          </a:p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sz="2400" b="0">
                <a:solidFill>
                  <a:srgbClr val="000000"/>
                </a:solidFill>
                <a:ea typeface="DejaVu Sans" charset="0"/>
                <a:cs typeface="DejaVu Sans" charset="0"/>
              </a:rPr>
              <a:t>STOLARZ</a:t>
            </a:r>
          </a:p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sz="2400" b="0">
                <a:solidFill>
                  <a:srgbClr val="000000"/>
                </a:solidFill>
                <a:ea typeface="DejaVu Sans" charset="0"/>
                <a:cs typeface="DejaVu Sans" charset="0"/>
              </a:rPr>
              <a:t>LAKIERNIK SAMOCHODOWY</a:t>
            </a:r>
          </a:p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sz="2400" b="0">
                <a:solidFill>
                  <a:srgbClr val="000000"/>
                </a:solidFill>
                <a:ea typeface="DejaVu Sans" charset="0"/>
                <a:cs typeface="DejaVu Sans" charset="0"/>
              </a:rPr>
              <a:t>KRAWIEC</a:t>
            </a:r>
          </a:p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sz="2400" b="0">
                <a:solidFill>
                  <a:srgbClr val="000000"/>
                </a:solidFill>
                <a:ea typeface="DejaVu Sans" charset="0"/>
                <a:cs typeface="DejaVu Sans" charset="0"/>
              </a:rPr>
              <a:t>INNE</a:t>
            </a:r>
          </a:p>
          <a:p>
            <a:pPr algn="l">
              <a:spcBef>
                <a:spcPts val="100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endParaRPr lang="pl-PL" sz="2400">
              <a:solidFill>
                <a:srgbClr val="000000"/>
              </a:solidFill>
              <a:latin typeface="Arial" charset="0"/>
              <a:ea typeface="DejaVu Sans" charset="0"/>
              <a:cs typeface="DejaVu Sans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6900" y="1833563"/>
            <a:ext cx="5275263" cy="39560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503238" y="441325"/>
            <a:ext cx="5470525" cy="12842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pl-PL" b="0" i="0">
                <a:solidFill>
                  <a:srgbClr val="FF0000"/>
                </a:solidFill>
                <a:ea typeface="DejaVu Sans" charset="0"/>
                <a:cs typeface="DejaVu Sans" charset="0"/>
              </a:rPr>
              <a:t>PRACOWNIE GASTRONOMICZNE 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58050" y="1209675"/>
            <a:ext cx="3756025" cy="2222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41763" y="2198688"/>
            <a:ext cx="2898775" cy="44386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50" y="2198688"/>
            <a:ext cx="2817813" cy="44386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83438" y="3887788"/>
            <a:ext cx="3773487" cy="27495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838200" y="579438"/>
            <a:ext cx="9617075" cy="1720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</a:pPr>
            <a:r>
              <a:rPr lang="pl-PL" b="0" i="0">
                <a:solidFill>
                  <a:srgbClr val="FF0000"/>
                </a:solidFill>
                <a:ea typeface="DejaVu Sans" charset="0"/>
                <a:cs typeface="DejaVu Sans" charset="0"/>
              </a:rPr>
              <a:t>PRACOWNIE </a:t>
            </a:r>
            <a:r>
              <a:rPr lang="pl-PL" sz="18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  <a:t/>
            </a:r>
            <a:br>
              <a:rPr lang="pl-PL" sz="18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</a:br>
            <a:r>
              <a:rPr lang="pl-PL" b="0" i="0">
                <a:solidFill>
                  <a:srgbClr val="FF0000"/>
                </a:solidFill>
                <a:ea typeface="DejaVu Sans" charset="0"/>
                <a:cs typeface="DejaVu Sans" charset="0"/>
              </a:rPr>
              <a:t>INFORMATYCZNO-EKONOMICZNE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6650" y="2303463"/>
            <a:ext cx="2898775" cy="38687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8" y="2303463"/>
            <a:ext cx="4697412" cy="35242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64500" y="2303463"/>
            <a:ext cx="2890838" cy="39195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2454275"/>
            <a:ext cx="4033837" cy="38782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5447928" y="2676625"/>
            <a:ext cx="5760640" cy="36559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342900" indent="-339725" algn="l">
              <a:lnSpc>
                <a:spcPct val="80000"/>
              </a:lnSpc>
              <a:spcBef>
                <a:spcPts val="1000"/>
              </a:spcBef>
              <a:buClr>
                <a:srgbClr val="0099FF"/>
              </a:buClr>
              <a:buFont typeface="Wingdings" charset="2"/>
              <a:buChar char="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</a:pPr>
            <a:r>
              <a:rPr lang="pl-PL" sz="2400" b="0" i="0" dirty="0">
                <a:solidFill>
                  <a:srgbClr val="000000"/>
                </a:solidFill>
                <a:ea typeface="DejaVu Sans" charset="0"/>
                <a:cs typeface="DejaVu Sans" charset="0"/>
              </a:rPr>
              <a:t>Zdawania egzaminów potwierdzających kwalifikacje zawodowe</a:t>
            </a:r>
          </a:p>
          <a:p>
            <a:pPr marL="342900" indent="-339725" algn="l">
              <a:lnSpc>
                <a:spcPct val="80000"/>
              </a:lnSpc>
              <a:spcBef>
                <a:spcPts val="1000"/>
              </a:spcBef>
              <a:buClr>
                <a:srgbClr val="0099FF"/>
              </a:buClr>
              <a:buFont typeface="Wingdings" charset="2"/>
              <a:buChar char="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</a:pPr>
            <a:r>
              <a:rPr lang="pl-PL" sz="2400" b="0" i="0" dirty="0">
                <a:solidFill>
                  <a:srgbClr val="000000"/>
                </a:solidFill>
                <a:ea typeface="DejaVu Sans" charset="0"/>
                <a:cs typeface="DejaVu Sans" charset="0"/>
              </a:rPr>
              <a:t>Przystąpienia do matury</a:t>
            </a:r>
          </a:p>
          <a:p>
            <a:pPr marL="342900" indent="-339725" algn="l">
              <a:lnSpc>
                <a:spcPct val="80000"/>
              </a:lnSpc>
              <a:spcBef>
                <a:spcPts val="1000"/>
              </a:spcBef>
              <a:buClr>
                <a:srgbClr val="0099FF"/>
              </a:buClr>
              <a:buFont typeface="Wingdings" charset="2"/>
              <a:buChar char="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</a:pPr>
            <a:r>
              <a:rPr lang="pl-PL" sz="2400" b="0" i="0" dirty="0">
                <a:solidFill>
                  <a:srgbClr val="000000"/>
                </a:solidFill>
                <a:ea typeface="DejaVu Sans" charset="0"/>
                <a:cs typeface="DejaVu Sans" charset="0"/>
              </a:rPr>
              <a:t>Poszerzania swoich zainteresowań poprzez uczestnictwo w różnych szkoleniach i kursach</a:t>
            </a:r>
          </a:p>
          <a:p>
            <a:pPr marL="342900" indent="-339725" algn="l">
              <a:lnSpc>
                <a:spcPct val="80000"/>
              </a:lnSpc>
              <a:spcBef>
                <a:spcPts val="1000"/>
              </a:spcBef>
              <a:buClr>
                <a:srgbClr val="0099FF"/>
              </a:buClr>
              <a:buFont typeface="Wingdings" charset="2"/>
              <a:buChar char="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</a:pPr>
            <a:r>
              <a:rPr lang="pl-PL" sz="2400" b="0" i="0" dirty="0">
                <a:solidFill>
                  <a:srgbClr val="000000"/>
                </a:solidFill>
                <a:ea typeface="DejaVu Sans" charset="0"/>
                <a:cs typeface="DejaVu Sans" charset="0"/>
              </a:rPr>
              <a:t>Nawiązania współpracy z renomowanymi zakładami pracy na terenie województwa </a:t>
            </a:r>
            <a:r>
              <a:rPr lang="pl-PL" sz="2400" b="0" i="0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zachodniopomorskiego</a:t>
            </a:r>
            <a:endParaRPr lang="pl-PL" sz="2400" dirty="0">
              <a:solidFill>
                <a:srgbClr val="000000"/>
              </a:solidFill>
              <a:latin typeface="Arial" charset="0"/>
              <a:ea typeface="DejaVu Sans" charset="0"/>
              <a:cs typeface="DejaVu Sans" charset="0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07988" y="315913"/>
            <a:ext cx="11232628" cy="218376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90000" tIns="45000" rIns="90000" bIns="45000">
            <a:spAutoFit/>
          </a:bodyPr>
          <a:lstStyle/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pl-PL" b="0" dirty="0">
                <a:solidFill>
                  <a:srgbClr val="FF0000"/>
                </a:solidFill>
                <a:ea typeface="DejaVu Sans" charset="0"/>
                <a:cs typeface="DejaVu Sans" charset="0"/>
              </a:rPr>
              <a:t>ZS </a:t>
            </a:r>
            <a:r>
              <a:rPr lang="pl-PL" b="0" dirty="0" smtClean="0">
                <a:solidFill>
                  <a:srgbClr val="FF0000"/>
                </a:solidFill>
                <a:ea typeface="DejaVu Sans" charset="0"/>
                <a:cs typeface="DejaVu Sans" charset="0"/>
              </a:rPr>
              <a:t>Nr </a:t>
            </a:r>
            <a:r>
              <a:rPr lang="pl-PL" b="0" dirty="0">
                <a:solidFill>
                  <a:srgbClr val="FF0000"/>
                </a:solidFill>
                <a:ea typeface="DejaVu Sans" charset="0"/>
                <a:cs typeface="DejaVu Sans" charset="0"/>
              </a:rPr>
              <a:t>2 CKU w Pyrzycach</a:t>
            </a:r>
          </a:p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endParaRPr lang="pl-PL" dirty="0">
              <a:solidFill>
                <a:srgbClr val="000000"/>
              </a:solidFill>
              <a:latin typeface="Arial" charset="0"/>
              <a:ea typeface="DejaVu Sans" charset="0"/>
              <a:cs typeface="DejaVu Sans" charset="0"/>
            </a:endParaRPr>
          </a:p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pl-PL" sz="2600" i="0" dirty="0">
                <a:solidFill>
                  <a:srgbClr val="FF0000"/>
                </a:solidFill>
                <a:ea typeface="DejaVu Sans" charset="0"/>
                <a:cs typeface="DejaVu Sans" charset="0"/>
              </a:rPr>
              <a:t>Szkoła, która z sukcesem łączy teorię z praktyką</a:t>
            </a:r>
            <a:r>
              <a:rPr lang="pl-PL" sz="2600" i="0" dirty="0" smtClean="0">
                <a:solidFill>
                  <a:srgbClr val="FF0000"/>
                </a:solidFill>
                <a:ea typeface="DejaVu Sans" charset="0"/>
                <a:cs typeface="DejaVu Sans" charset="0"/>
              </a:rPr>
              <a:t>.</a:t>
            </a:r>
          </a:p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endParaRPr lang="pl-PL" sz="1200" i="0" dirty="0">
              <a:solidFill>
                <a:srgbClr val="FF0000"/>
              </a:solidFill>
              <a:ea typeface="DejaVu Sans" charset="0"/>
              <a:cs typeface="DejaVu Sans" charset="0"/>
            </a:endParaRPr>
          </a:p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pl-PL" sz="2600" i="0" dirty="0">
                <a:solidFill>
                  <a:srgbClr val="FF0000"/>
                </a:solidFill>
                <a:ea typeface="DejaVu Sans" charset="0"/>
                <a:cs typeface="DejaVu Sans" charset="0"/>
              </a:rPr>
              <a:t>Szkoła, która daje wiele możliwości: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487363" y="182563"/>
            <a:ext cx="10482262" cy="1603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pPr>
            <a:r>
              <a:rPr lang="pl-PL" b="0" i="0">
                <a:solidFill>
                  <a:srgbClr val="FF0000"/>
                </a:solidFill>
                <a:ea typeface="DejaVu Sans" charset="0"/>
                <a:cs typeface="DejaVu Sans" charset="0"/>
              </a:rPr>
              <a:t>WARSZTATY SZKOLNE</a:t>
            </a:r>
            <a:r>
              <a:rPr lang="pl-PL" sz="18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  <a:t/>
            </a:r>
            <a:br>
              <a:rPr lang="pl-PL" sz="18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</a:br>
            <a:r>
              <a:rPr lang="pl-PL" sz="2700" b="0">
                <a:solidFill>
                  <a:srgbClr val="000000"/>
                </a:solidFill>
                <a:ea typeface="DejaVu Sans" charset="0"/>
                <a:cs typeface="DejaVu Sans" charset="0"/>
              </a:rPr>
              <a:t>Hala warsztatowa</a:t>
            </a:r>
            <a:r>
              <a:rPr lang="pl-PL" sz="18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  <a:t/>
            </a:r>
            <a:br>
              <a:rPr lang="pl-PL" sz="18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</a:br>
            <a:r>
              <a:rPr lang="pl-PL" sz="2700" b="0">
                <a:solidFill>
                  <a:srgbClr val="000000"/>
                </a:solidFill>
                <a:ea typeface="DejaVu Sans" charset="0"/>
                <a:cs typeface="DejaVu Sans" charset="0"/>
              </a:rPr>
              <a:t>- nowoczesne pracownie </a:t>
            </a:r>
            <a:r>
              <a:rPr lang="pl-PL" sz="18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  <a:t/>
            </a:r>
            <a:br>
              <a:rPr lang="pl-PL" sz="18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</a:br>
            <a:r>
              <a:rPr lang="pl-PL" sz="2700" b="0">
                <a:solidFill>
                  <a:srgbClr val="000000"/>
                </a:solidFill>
                <a:ea typeface="DejaVu Sans" charset="0"/>
                <a:cs typeface="DejaVu Sans" charset="0"/>
              </a:rPr>
              <a:t>- stacja diagnostyczna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363" y="2054225"/>
            <a:ext cx="3646487" cy="39306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600000">
            <a:off x="7854950" y="814388"/>
            <a:ext cx="3705225" cy="2778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19663" y="3887788"/>
            <a:ext cx="4294187" cy="2863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7688" y="1414463"/>
            <a:ext cx="3259137" cy="21732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844550" y="452438"/>
            <a:ext cx="5273675" cy="26431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 anchor="b"/>
          <a:lstStyle/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</a:pPr>
            <a:r>
              <a:rPr lang="pl-PL" b="0" i="0">
                <a:solidFill>
                  <a:srgbClr val="FF0000"/>
                </a:solidFill>
                <a:ea typeface="DejaVu Sans" charset="0"/>
                <a:cs typeface="DejaVu Sans" charset="0"/>
              </a:rPr>
              <a:t>NASZE OBIEKTY SPORTOWE:</a:t>
            </a:r>
            <a:r>
              <a:rPr lang="pl-PL" sz="18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  <a:t/>
            </a:r>
            <a:br>
              <a:rPr lang="pl-PL" sz="18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</a:br>
            <a:r>
              <a:rPr lang="pl-PL" sz="18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  <a:t/>
            </a:r>
            <a:br>
              <a:rPr lang="pl-PL" sz="18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</a:br>
            <a:r>
              <a:rPr lang="pl-PL" sz="3200">
                <a:solidFill>
                  <a:srgbClr val="0099FF"/>
                </a:solidFill>
                <a:latin typeface="Calibri" charset="0"/>
                <a:ea typeface="DejaVu Sans" charset="0"/>
                <a:cs typeface="DejaVu Sans" charset="0"/>
              </a:rPr>
              <a:t>-ORLIK</a:t>
            </a:r>
            <a:r>
              <a:rPr lang="pl-PL" sz="18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  <a:t/>
            </a:r>
            <a:br>
              <a:rPr lang="pl-PL" sz="18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</a:br>
            <a:r>
              <a:rPr lang="pl-PL" sz="3200">
                <a:solidFill>
                  <a:srgbClr val="0099FF"/>
                </a:solidFill>
                <a:latin typeface="Calibri" charset="0"/>
                <a:ea typeface="DejaVu Sans" charset="0"/>
                <a:cs typeface="DejaVu Sans" charset="0"/>
              </a:rPr>
              <a:t>-BOISKO</a:t>
            </a:r>
            <a:r>
              <a:rPr lang="pl-PL" sz="18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  <a:t/>
            </a:r>
            <a:br>
              <a:rPr lang="pl-PL" sz="18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</a:br>
            <a:r>
              <a:rPr lang="pl-PL" sz="3200">
                <a:solidFill>
                  <a:srgbClr val="0099FF"/>
                </a:solidFill>
                <a:latin typeface="Calibri" charset="0"/>
                <a:ea typeface="DejaVu Sans" charset="0"/>
                <a:cs typeface="DejaVu Sans" charset="0"/>
              </a:rPr>
              <a:t>-SALA GIMNASTYCZNA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 t="16391" b="16391"/>
          <a:stretch>
            <a:fillRect/>
          </a:stretch>
        </p:blipFill>
        <p:spPr bwMode="auto">
          <a:xfrm>
            <a:off x="5197475" y="982663"/>
            <a:ext cx="6511925" cy="35099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0388" y="3289300"/>
            <a:ext cx="4448175" cy="3117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344488" y="273050"/>
            <a:ext cx="4903787" cy="1460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</a:pPr>
            <a:r>
              <a:rPr lang="pl-PL" b="0" i="0">
                <a:solidFill>
                  <a:srgbClr val="FF0000"/>
                </a:solidFill>
                <a:ea typeface="DejaVu Sans" charset="0"/>
                <a:cs typeface="DejaVu Sans" charset="0"/>
              </a:rPr>
              <a:t>IMPREZY SPORTOWE </a:t>
            </a:r>
          </a:p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</a:pPr>
            <a:r>
              <a:rPr lang="pl-PL" b="0" i="0">
                <a:solidFill>
                  <a:srgbClr val="FF0000"/>
                </a:solidFill>
                <a:ea typeface="DejaVu Sans" charset="0"/>
                <a:cs typeface="DejaVu Sans" charset="0"/>
              </a:rPr>
              <a:t>I TURYSTYCZNE</a:t>
            </a:r>
            <a:r>
              <a:rPr lang="pl-PL" sz="1800" b="0" i="0">
                <a:solidFill>
                  <a:srgbClr val="FF0000"/>
                </a:solidFill>
                <a:ea typeface="DejaVu Sans" charset="0"/>
                <a:cs typeface="DejaVu Sans" charset="0"/>
              </a:rPr>
              <a:t> </a:t>
            </a:r>
          </a:p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</a:pPr>
            <a:endParaRPr lang="pl-PL" sz="1800">
              <a:solidFill>
                <a:srgbClr val="000000"/>
              </a:solidFill>
              <a:latin typeface="Arial" charset="0"/>
              <a:ea typeface="DejaVu Sans" charset="0"/>
              <a:cs typeface="DejaVu Sans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0363" y="1538288"/>
            <a:ext cx="2419350" cy="3225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11750" y="68263"/>
            <a:ext cx="3021013" cy="20891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40088" y="2224088"/>
            <a:ext cx="3525837" cy="19827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40763" y="215900"/>
            <a:ext cx="2706687" cy="36099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74725" y="4886325"/>
            <a:ext cx="2449513" cy="18367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85088" y="3898900"/>
            <a:ext cx="3771900" cy="28273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78250" y="4383088"/>
            <a:ext cx="3582988" cy="20145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1079500" y="503238"/>
            <a:ext cx="5670550" cy="16875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pl-PL" b="0" i="0">
                <a:solidFill>
                  <a:srgbClr val="FF0000"/>
                </a:solidFill>
                <a:ea typeface="DejaVu Sans" charset="0"/>
                <a:cs typeface="DejaVu Sans" charset="0"/>
              </a:rPr>
              <a:t>INTERNAT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6213" y="592138"/>
            <a:ext cx="2470150" cy="3294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600" y="1295400"/>
            <a:ext cx="4411663" cy="32797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28100" y="3311525"/>
            <a:ext cx="2224088" cy="2967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53400" y="641350"/>
            <a:ext cx="2132013" cy="25336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18113" y="4192588"/>
            <a:ext cx="3394075" cy="25447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187325" y="334963"/>
            <a:ext cx="8593138" cy="1317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b="0" i="0">
                <a:solidFill>
                  <a:srgbClr val="FF0000"/>
                </a:solidFill>
                <a:ea typeface="DejaVu Sans" charset="0"/>
                <a:cs typeface="DejaVu Sans" charset="0"/>
              </a:rPr>
              <a:t>W INTERNACIE DUŻO SIĘ DZIEJE 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188" y="1439863"/>
            <a:ext cx="3835400" cy="28765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5850" y="1101725"/>
            <a:ext cx="2428875" cy="32400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0" y="4413250"/>
            <a:ext cx="4697413" cy="22828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59675" y="1079500"/>
            <a:ext cx="3887788" cy="51847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677863" y="609600"/>
            <a:ext cx="8593137" cy="1317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b="0" i="0">
                <a:solidFill>
                  <a:srgbClr val="FF0000"/>
                </a:solidFill>
                <a:ea typeface="DejaVu Sans" charset="0"/>
                <a:cs typeface="DejaVu Sans" charset="0"/>
              </a:rPr>
              <a:t>BIBLIOTEKA I CZYTELNIA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0" y="1454150"/>
            <a:ext cx="8189913" cy="46053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677863" y="609600"/>
            <a:ext cx="8593137" cy="1317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b="0" i="0">
                <a:solidFill>
                  <a:srgbClr val="FF0000"/>
                </a:solidFill>
                <a:ea typeface="DejaVu Sans" charset="0"/>
                <a:cs typeface="DejaVu Sans" charset="0"/>
              </a:rPr>
              <a:t>W BIBLIOTECE...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613" y="4256088"/>
            <a:ext cx="4995862" cy="24241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9725" y="1439863"/>
            <a:ext cx="4948238" cy="2398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6175" y="3998913"/>
            <a:ext cx="4948238" cy="26812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1079500" y="576263"/>
            <a:ext cx="6792913" cy="6381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</a:pPr>
            <a:r>
              <a:rPr lang="pl-PL" b="0" i="0">
                <a:solidFill>
                  <a:srgbClr val="FF0000"/>
                </a:solidFill>
                <a:ea typeface="DejaVu Sans" charset="0"/>
                <a:cs typeface="DejaVu Sans" charset="0"/>
              </a:rPr>
              <a:t>SAMORZĄD UCZNIOWSKI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0363" y="2055813"/>
            <a:ext cx="5199062" cy="37036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5188" y="2016125"/>
            <a:ext cx="4997450" cy="3746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573088" y="333375"/>
            <a:ext cx="8831262" cy="17938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b="0" i="0">
                <a:solidFill>
                  <a:srgbClr val="FF0000"/>
                </a:solidFill>
                <a:ea typeface="DejaVu Sans" charset="0"/>
                <a:cs typeface="DejaVu Sans" charset="0"/>
              </a:rPr>
              <a:t>ZAGRANICZNE PRAKTYKI ZAWODOWE </a:t>
            </a:r>
            <a:r>
              <a:rPr lang="pl-PL" sz="18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  <a:t/>
            </a:r>
            <a:br>
              <a:rPr lang="pl-PL" sz="18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</a:br>
            <a:r>
              <a:rPr lang="pl-PL" sz="3200" b="0" i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realizowane są w ramach projektów unijnych</a:t>
            </a: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1196975" y="1858963"/>
            <a:ext cx="4445000" cy="35782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342900" indent="-339725" algn="l">
              <a:spcBef>
                <a:spcPts val="1000"/>
              </a:spcBef>
              <a:buClr>
                <a:srgbClr val="0099FF"/>
              </a:buClr>
              <a:buSzPct val="80000"/>
              <a:buFont typeface="Wingdings 3" charset="2"/>
              <a:buChar char="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</a:pPr>
            <a:r>
              <a:rPr lang="pl-PL" sz="1800" i="0">
                <a:solidFill>
                  <a:srgbClr val="262699"/>
                </a:solidFill>
                <a:ea typeface="DejaVu Sans" charset="0"/>
                <a:cs typeface="DejaVu Sans" charset="0"/>
              </a:rPr>
              <a:t>PRAKTYKI W GRECJI</a:t>
            </a:r>
            <a:r>
              <a:rPr lang="pl-PL" sz="18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  <a:t/>
            </a:r>
            <a:br>
              <a:rPr lang="pl-PL" sz="18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</a:br>
            <a:r>
              <a:rPr lang="pl-PL" sz="1800">
                <a:solidFill>
                  <a:srgbClr val="262699"/>
                </a:solidFill>
                <a:ea typeface="DejaVu Sans" charset="0"/>
                <a:cs typeface="DejaVu Sans" charset="0"/>
              </a:rPr>
              <a:t>NA</a:t>
            </a:r>
            <a:r>
              <a:rPr lang="pl-PL" sz="1800">
                <a:solidFill>
                  <a:srgbClr val="000000"/>
                </a:solidFill>
                <a:ea typeface="DejaVu Sans" charset="0"/>
                <a:cs typeface="DejaVu Sans" charset="0"/>
              </a:rPr>
              <a:t> </a:t>
            </a:r>
            <a:r>
              <a:rPr lang="pl-PL" sz="1800">
                <a:solidFill>
                  <a:srgbClr val="262699"/>
                </a:solidFill>
                <a:ea typeface="DejaVu Sans" charset="0"/>
                <a:cs typeface="DejaVu Sans" charset="0"/>
              </a:rPr>
              <a:t> WYSPIE SYROS 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4463" y="2160588"/>
            <a:ext cx="3567112" cy="37353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0850" y="1863725"/>
            <a:ext cx="3262313" cy="2444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700" y="3328988"/>
            <a:ext cx="3536950" cy="30067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91013" y="4395788"/>
            <a:ext cx="3233737" cy="24241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802813" y="561975"/>
            <a:ext cx="1362075" cy="9302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549275" y="582613"/>
            <a:ext cx="9598025" cy="14827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</a:pPr>
            <a:r>
              <a:rPr lang="pl-PL" b="0" i="0">
                <a:solidFill>
                  <a:srgbClr val="FF0000"/>
                </a:solidFill>
                <a:ea typeface="DejaVu Sans" charset="0"/>
                <a:cs typeface="DejaVu Sans" charset="0"/>
              </a:rPr>
              <a:t>PRAKTYKI W PORTUGALSKIM MIEŚCIE BRAGA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938" y="2566988"/>
            <a:ext cx="4668837" cy="35004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2425" y="1876425"/>
            <a:ext cx="3165475" cy="23733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42363" y="2446338"/>
            <a:ext cx="2806700" cy="37433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78450" y="4481513"/>
            <a:ext cx="3165475" cy="23733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150475" y="717550"/>
            <a:ext cx="1265238" cy="8445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677863" y="609600"/>
            <a:ext cx="8593137" cy="1317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b="0" i="0">
                <a:solidFill>
                  <a:srgbClr val="FF0000"/>
                </a:solidFill>
                <a:ea typeface="DejaVu Sans" charset="0"/>
                <a:cs typeface="DejaVu Sans" charset="0"/>
              </a:rPr>
              <a:t>Mocne strony szkoły:</a:t>
            </a: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677863" y="2160588"/>
            <a:ext cx="8593137" cy="38782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342900" indent="-339725" algn="l">
              <a:spcBef>
                <a:spcPts val="650"/>
              </a:spcBef>
              <a:buClr>
                <a:srgbClr val="0099FF"/>
              </a:buClr>
              <a:buSzPct val="80000"/>
              <a:buFont typeface="Wingdings" charset="2"/>
              <a:buChar char="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sz="3200" b="0" i="0">
                <a:solidFill>
                  <a:srgbClr val="000000"/>
                </a:solidFill>
                <a:ea typeface="DejaVu Sans" charset="0"/>
                <a:cs typeface="DejaVu Sans" charset="0"/>
              </a:rPr>
              <a:t> ponad 55-letnia tradycja kształcenia</a:t>
            </a:r>
          </a:p>
          <a:p>
            <a:pPr marL="342900" indent="-339725" algn="l">
              <a:spcBef>
                <a:spcPts val="650"/>
              </a:spcBef>
              <a:buClr>
                <a:srgbClr val="0099FF"/>
              </a:buClr>
              <a:buSzPct val="80000"/>
              <a:buFont typeface="Wingdings" charset="2"/>
              <a:buChar char="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sz="3200" b="0" i="0">
                <a:solidFill>
                  <a:srgbClr val="000000"/>
                </a:solidFill>
                <a:ea typeface="DejaVu Sans" charset="0"/>
                <a:cs typeface="DejaVu Sans" charset="0"/>
              </a:rPr>
              <a:t>zagraniczne praktyki zawodowe</a:t>
            </a:r>
          </a:p>
          <a:p>
            <a:pPr marL="342900" indent="-339725" algn="l">
              <a:spcBef>
                <a:spcPts val="650"/>
              </a:spcBef>
              <a:buClr>
                <a:srgbClr val="0099FF"/>
              </a:buClr>
              <a:buSzPct val="80000"/>
              <a:buFont typeface="Wingdings" charset="2"/>
              <a:buChar char="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sz="3200" b="0" i="0">
                <a:solidFill>
                  <a:srgbClr val="000000"/>
                </a:solidFill>
                <a:ea typeface="DejaVu Sans" charset="0"/>
                <a:cs typeface="DejaVu Sans" charset="0"/>
              </a:rPr>
              <a:t>internat na terenie szkoły</a:t>
            </a:r>
          </a:p>
          <a:p>
            <a:pPr marL="342900" indent="-339725" algn="l">
              <a:spcBef>
                <a:spcPts val="650"/>
              </a:spcBef>
              <a:buClr>
                <a:srgbClr val="0099FF"/>
              </a:buClr>
              <a:buSzPct val="80000"/>
              <a:buFont typeface="Wingdings" charset="2"/>
              <a:buChar char="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sz="3200" b="0" i="0">
                <a:solidFill>
                  <a:srgbClr val="000000"/>
                </a:solidFill>
                <a:ea typeface="DejaVu Sans" charset="0"/>
                <a:cs typeface="DejaVu Sans" charset="0"/>
              </a:rPr>
              <a:t>obiekty sportowe</a:t>
            </a:r>
          </a:p>
          <a:p>
            <a:pPr marL="342900" indent="-339725" algn="l">
              <a:spcBef>
                <a:spcPts val="650"/>
              </a:spcBef>
              <a:buClr>
                <a:srgbClr val="0099FF"/>
              </a:buClr>
              <a:buSzPct val="80000"/>
              <a:buFont typeface="Wingdings" charset="2"/>
              <a:buChar char="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sz="3200" b="0" i="0">
                <a:solidFill>
                  <a:srgbClr val="000000"/>
                </a:solidFill>
                <a:ea typeface="DejaVu Sans" charset="0"/>
                <a:cs typeface="DejaVu Sans" charset="0"/>
              </a:rPr>
              <a:t>ośrodek szkolenia kierowców</a:t>
            </a:r>
          </a:p>
          <a:p>
            <a:pPr marL="342900" indent="-339725" algn="l">
              <a:spcBef>
                <a:spcPts val="650"/>
              </a:spcBef>
              <a:buClr>
                <a:srgbClr val="0099FF"/>
              </a:buClr>
              <a:buSzPct val="80000"/>
              <a:buFont typeface="Wingdings" charset="2"/>
              <a:buChar char="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sz="3200" b="0" i="0">
                <a:solidFill>
                  <a:srgbClr val="000000"/>
                </a:solidFill>
                <a:ea typeface="DejaVu Sans" charset="0"/>
                <a:cs typeface="DejaVu Sans" charset="0"/>
              </a:rPr>
              <a:t>nauczyciele wpisani do ewidencji egzaminatorów OKE</a:t>
            </a:r>
          </a:p>
          <a:p>
            <a:pPr marL="342900" indent="-339725" algn="l">
              <a:spcBef>
                <a:spcPts val="1000"/>
              </a:spcBef>
              <a:buClrTx/>
              <a:buSz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endParaRPr lang="pl-PL" sz="3200">
              <a:solidFill>
                <a:srgbClr val="000000"/>
              </a:solidFill>
              <a:latin typeface="Arial" charset="0"/>
              <a:ea typeface="DejaVu Sans" charset="0"/>
              <a:cs typeface="DejaVu Sans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97925" y="3952875"/>
            <a:ext cx="2597150" cy="25177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215900" y="392113"/>
            <a:ext cx="5241925" cy="1117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</a:pPr>
            <a:r>
              <a:rPr lang="pl-PL" b="0" i="0">
                <a:solidFill>
                  <a:srgbClr val="FF0000"/>
                </a:solidFill>
                <a:ea typeface="DejaVu Sans" charset="0"/>
                <a:cs typeface="DejaVu Sans" charset="0"/>
              </a:rPr>
              <a:t>PRAKTYKI W HISZPANII</a:t>
            </a:r>
            <a:r>
              <a:rPr lang="pl-PL" sz="18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  <a:t/>
            </a:r>
            <a:br>
              <a:rPr lang="pl-PL" sz="18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</a:br>
            <a:r>
              <a:rPr lang="pl-PL" b="0" i="0">
                <a:solidFill>
                  <a:srgbClr val="FF0000"/>
                </a:solidFill>
                <a:ea typeface="DejaVu Sans" charset="0"/>
                <a:cs typeface="DejaVu Sans" charset="0"/>
              </a:rPr>
              <a:t>WALENCJA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0313" y="3816350"/>
            <a:ext cx="4975225" cy="27924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775" y="3297238"/>
            <a:ext cx="4502150" cy="30146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320000">
            <a:off x="3159110" y="1107107"/>
            <a:ext cx="1563688" cy="1041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955088" y="452438"/>
            <a:ext cx="2471737" cy="3302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32388" y="579438"/>
            <a:ext cx="3597275" cy="26876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2443163" y="320675"/>
            <a:ext cx="7429500" cy="9699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pl-PL" b="0" i="0">
                <a:solidFill>
                  <a:srgbClr val="FF0000"/>
                </a:solidFill>
                <a:ea typeface="DejaVu Sans" charset="0"/>
                <a:cs typeface="DejaVu Sans" charset="0"/>
              </a:rPr>
              <a:t>PARTNERZY NASZEJ SZKOŁY: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6100" y="1081088"/>
            <a:ext cx="3700463" cy="23717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7600" y="1079500"/>
            <a:ext cx="3783013" cy="23129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40313" y="3825875"/>
            <a:ext cx="3783012" cy="2579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3088" y="3825875"/>
            <a:ext cx="3887787" cy="2579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647700" y="407988"/>
            <a:ext cx="8593138" cy="1317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b="0" i="0">
                <a:solidFill>
                  <a:srgbClr val="FF0000"/>
                </a:solidFill>
                <a:ea typeface="DejaVu Sans" charset="0"/>
                <a:cs typeface="DejaVu Sans" charset="0"/>
              </a:rPr>
              <a:t>KURSY I ZAJĘCIA DODATKOWE ORGANIZOWANE DLA UCZNIÓW</a:t>
            </a:r>
          </a:p>
        </p:txBody>
      </p:sp>
      <p:graphicFrame>
        <p:nvGraphicFramePr>
          <p:cNvPr id="39938" name="Group 2"/>
          <p:cNvGraphicFramePr>
            <a:graphicFrameLocks noGrp="1"/>
          </p:cNvGraphicFramePr>
          <p:nvPr/>
        </p:nvGraphicFramePr>
        <p:xfrm>
          <a:off x="506413" y="1655763"/>
          <a:ext cx="8597900" cy="5105400"/>
        </p:xfrm>
        <a:graphic>
          <a:graphicData uri="http://schemas.openxmlformats.org/drawingml/2006/table">
            <a:tbl>
              <a:tblPr/>
              <a:tblGrid>
                <a:gridCol w="4264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3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05400">
                <a:tc>
                  <a:txBody>
                    <a:bodyPr/>
                    <a:lstStyle/>
                    <a:p>
                      <a:pPr marL="228600" marR="0" lvl="0" indent="-225425" algn="l" defTabSz="449263" rtl="0" eaLnBrk="1" fontAlgn="base" latinLnBrk="0" hangingPunct="0">
                        <a:lnSpc>
                          <a:spcPct val="68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charset="2"/>
                        <a:buChar char="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pl-PL" sz="2200" b="1" i="1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DejaVu Sans" charset="0"/>
                          <a:cs typeface="DejaVu Sans" charset="0"/>
                        </a:rPr>
                        <a:t>Praktyki zawodowe</a:t>
                      </a:r>
                    </a:p>
                    <a:p>
                      <a:pPr marL="228600" marR="0" lvl="0" indent="-225425" algn="l" defTabSz="449263" rtl="0" eaLnBrk="1" fontAlgn="base" latinLnBrk="0" hangingPunct="0">
                        <a:lnSpc>
                          <a:spcPct val="68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charset="2"/>
                        <a:buChar char="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pl-PL" sz="2200" b="1" i="1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DejaVu Sans" charset="0"/>
                          <a:cs typeface="DejaVu Sans" charset="0"/>
                        </a:rPr>
                        <a:t>Doradztwo edukacyjno-zawodowe</a:t>
                      </a:r>
                    </a:p>
                    <a:p>
                      <a:pPr marL="228600" marR="0" lvl="0" indent="-225425" algn="l" defTabSz="449263" rtl="0" eaLnBrk="1" fontAlgn="base" latinLnBrk="0" hangingPunct="0">
                        <a:lnSpc>
                          <a:spcPct val="68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charset="2"/>
                        <a:buChar char="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pl-PL" sz="2200" b="1" i="1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DejaVu Sans" charset="0"/>
                          <a:cs typeface="DejaVu Sans" charset="0"/>
                        </a:rPr>
                        <a:t>Prawo jazdy kat. B</a:t>
                      </a:r>
                    </a:p>
                    <a:p>
                      <a:pPr marL="228600" marR="0" lvl="0" indent="-225425" algn="l" defTabSz="449263" rtl="0" eaLnBrk="1" fontAlgn="base" latinLnBrk="0" hangingPunct="0">
                        <a:lnSpc>
                          <a:spcPct val="68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charset="2"/>
                        <a:buChar char="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pl-PL" sz="2200" b="1" i="1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DejaVu Sans" charset="0"/>
                          <a:cs typeface="DejaVu Sans" charset="0"/>
                        </a:rPr>
                        <a:t>Prawo jazdy kat. T</a:t>
                      </a:r>
                    </a:p>
                    <a:p>
                      <a:pPr marL="228600" marR="0" lvl="0" indent="-225425" algn="l" defTabSz="449263" rtl="0" eaLnBrk="1" fontAlgn="base" latinLnBrk="0" hangingPunct="0">
                        <a:lnSpc>
                          <a:spcPct val="68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charset="2"/>
                        <a:buChar char="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pl-PL" sz="2200" b="1" i="1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DejaVu Sans" charset="0"/>
                          <a:cs typeface="DejaVu Sans" charset="0"/>
                        </a:rPr>
                        <a:t>Kombajn</a:t>
                      </a:r>
                    </a:p>
                    <a:p>
                      <a:pPr marL="228600" marR="0" lvl="0" indent="-225425" algn="l" defTabSz="449263" rtl="0" eaLnBrk="1" fontAlgn="base" latinLnBrk="0" hangingPunct="0">
                        <a:lnSpc>
                          <a:spcPct val="68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charset="2"/>
                        <a:buChar char="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pl-PL" sz="2200" b="1" i="1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DejaVu Sans" charset="0"/>
                          <a:cs typeface="DejaVu Sans" charset="0"/>
                        </a:rPr>
                        <a:t>Wózki widłowe</a:t>
                      </a:r>
                    </a:p>
                    <a:p>
                      <a:pPr marL="228600" marR="0" lvl="0" indent="-225425" algn="l" defTabSz="449263" rtl="0" eaLnBrk="1" fontAlgn="base" latinLnBrk="0" hangingPunct="0">
                        <a:lnSpc>
                          <a:spcPct val="68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charset="2"/>
                        <a:buChar char="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pl-PL" sz="2200" b="1" i="1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DejaVu Sans" charset="0"/>
                          <a:cs typeface="DejaVu Sans" charset="0"/>
                        </a:rPr>
                        <a:t>Kurs kelnerski</a:t>
                      </a:r>
                    </a:p>
                    <a:p>
                      <a:pPr marL="228600" marR="0" lvl="0" indent="-225425" algn="l" defTabSz="449263" rtl="0" eaLnBrk="1" fontAlgn="base" latinLnBrk="0" hangingPunct="0">
                        <a:lnSpc>
                          <a:spcPct val="68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charset="2"/>
                        <a:buChar char="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pl-PL" sz="2200" b="1" i="1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DejaVu Sans" charset="0"/>
                          <a:cs typeface="DejaVu Sans" charset="0"/>
                        </a:rPr>
                        <a:t>Kurs barmański</a:t>
                      </a:r>
                    </a:p>
                    <a:p>
                      <a:pPr marL="228600" marR="0" lvl="0" indent="-225425" algn="l" defTabSz="449263" rtl="0" eaLnBrk="1" fontAlgn="base" latinLnBrk="0" hangingPunct="0">
                        <a:lnSpc>
                          <a:spcPct val="68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charset="2"/>
                        <a:buChar char="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pl-PL" sz="2200" b="1" i="1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DejaVu Sans" charset="0"/>
                          <a:cs typeface="DejaVu Sans" charset="0"/>
                        </a:rPr>
                        <a:t>Kurs baristy</a:t>
                      </a:r>
                    </a:p>
                    <a:p>
                      <a:pPr marL="228600" marR="0" lvl="0" indent="-225425" algn="l" defTabSz="449263" rtl="0" eaLnBrk="1" fontAlgn="base" latinLnBrk="0" hangingPunct="0">
                        <a:lnSpc>
                          <a:spcPct val="68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charset="2"/>
                        <a:buChar char="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pl-PL" sz="2200" b="1" i="1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DejaVu Sans" charset="0"/>
                          <a:cs typeface="DejaVu Sans" charset="0"/>
                        </a:rPr>
                        <a:t>Kurs spawalniczy MIG</a:t>
                      </a:r>
                    </a:p>
                    <a:p>
                      <a:pPr marL="228600" marR="0" lvl="0" indent="-225425" algn="l" defTabSz="449263" rtl="0" eaLnBrk="1" fontAlgn="base" latinLnBrk="0" hangingPunct="0">
                        <a:lnSpc>
                          <a:spcPct val="68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charset="2"/>
                        <a:buChar char="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pl-PL" sz="2200" b="1" i="1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DejaVu Sans" charset="0"/>
                          <a:cs typeface="DejaVu Sans" charset="0"/>
                        </a:rPr>
                        <a:t>Kurs operatora obrabiarki</a:t>
                      </a:r>
                    </a:p>
                    <a:p>
                      <a:pPr marL="228600" marR="0" lvl="0" indent="-225425" algn="l" defTabSz="449263" rtl="0" eaLnBrk="1" fontAlgn="base" latinLnBrk="0" hangingPunct="0">
                        <a:lnSpc>
                          <a:spcPct val="68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charset="2"/>
                        <a:buChar char="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pl-PL" sz="2200" b="1" i="1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DejaVu Sans" charset="0"/>
                          <a:cs typeface="DejaVu Sans" charset="0"/>
                        </a:rPr>
                        <a:t>Kursy nadające uprawnienia energetyczne</a:t>
                      </a:r>
                    </a:p>
                    <a:p>
                      <a:pPr marL="228600" marR="0" lvl="0" indent="-225425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endParaRPr kumimoji="0" lang="pl-PL" sz="2200" b="1" i="1" u="sng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DejaVu Sans" charset="0"/>
                        <a:cs typeface="DejaVu Sans" charset="0"/>
                      </a:endParaRPr>
                    </a:p>
                  </a:txBody>
                  <a:tcPr marL="74520" marR="74520" horzOverflow="overflow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5425" algn="l" defTabSz="449263" rtl="0" eaLnBrk="1" fontAlgn="base" latinLnBrk="0" hangingPunct="0">
                        <a:lnSpc>
                          <a:spcPct val="68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charset="2"/>
                        <a:buChar char="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pl-PL" sz="2200" b="1" i="1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DejaVu Sans" charset="0"/>
                          <a:cs typeface="DejaVu Sans" charset="0"/>
                        </a:rPr>
                        <a:t>Kurs języka niemieckiego i angielskiego</a:t>
                      </a:r>
                    </a:p>
                    <a:p>
                      <a:pPr marL="228600" marR="0" lvl="0" indent="-225425" algn="l" defTabSz="449263" rtl="0" eaLnBrk="1" fontAlgn="base" latinLnBrk="0" hangingPunct="0">
                        <a:lnSpc>
                          <a:spcPct val="68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charset="2"/>
                        <a:buChar char="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pl-PL" sz="2200" b="1" i="1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DejaVu Sans" charset="0"/>
                          <a:cs typeface="DejaVu Sans" charset="0"/>
                        </a:rPr>
                        <a:t>Kurs stosowania środków ochrony roślin</a:t>
                      </a:r>
                    </a:p>
                    <a:p>
                      <a:pPr marL="228600" marR="0" lvl="0" indent="-225425" algn="l" defTabSz="449263" rtl="0" eaLnBrk="1" fontAlgn="base" latinLnBrk="0" hangingPunct="0">
                        <a:lnSpc>
                          <a:spcPct val="68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charset="2"/>
                        <a:buChar char="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pl-PL" sz="2200" b="1" i="1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DejaVu Sans" charset="0"/>
                          <a:cs typeface="DejaVu Sans" charset="0"/>
                        </a:rPr>
                        <a:t>Wyjazdy zawodoznawcze</a:t>
                      </a:r>
                    </a:p>
                    <a:p>
                      <a:pPr marL="228600" marR="0" lvl="0" indent="-225425" algn="l" defTabSz="449263" rtl="0" eaLnBrk="1" fontAlgn="base" latinLnBrk="0" hangingPunct="0">
                        <a:lnSpc>
                          <a:spcPct val="68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charset="2"/>
                        <a:buChar char="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pl-PL" sz="2200" b="1" i="1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DejaVu Sans" charset="0"/>
                          <a:cs typeface="DejaVu Sans" charset="0"/>
                        </a:rPr>
                        <a:t>„ Moje pierwsze zlecenie”</a:t>
                      </a:r>
                    </a:p>
                    <a:p>
                      <a:pPr marL="228600" marR="0" lvl="0" indent="-225425" algn="l" defTabSz="449263" rtl="0" eaLnBrk="1" fontAlgn="base" latinLnBrk="0" hangingPunct="0">
                        <a:lnSpc>
                          <a:spcPct val="68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charset="2"/>
                        <a:buChar char="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pl-PL" sz="2200" b="1" i="1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DejaVu Sans" charset="0"/>
                          <a:cs typeface="DejaVu Sans" charset="0"/>
                        </a:rPr>
                        <a:t>Warsztaty SCRAPBOOKING</a:t>
                      </a:r>
                    </a:p>
                    <a:p>
                      <a:pPr marL="228600" marR="0" lvl="0" indent="-225425" algn="l" defTabSz="449263" rtl="0" eaLnBrk="1" fontAlgn="base" latinLnBrk="0" hangingPunct="0">
                        <a:lnSpc>
                          <a:spcPct val="68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charset="2"/>
                        <a:buChar char="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pl-PL" sz="2200" b="1" i="1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DejaVu Sans" charset="0"/>
                          <a:cs typeface="DejaVu Sans" charset="0"/>
                        </a:rPr>
                        <a:t>Szkolenia „ MONEY, MONEY”</a:t>
                      </a:r>
                    </a:p>
                    <a:p>
                      <a:pPr marL="228600" marR="0" lvl="0" indent="-225425" algn="l" defTabSz="449263" rtl="0" eaLnBrk="1" fontAlgn="base" latinLnBrk="0" hangingPunct="0">
                        <a:lnSpc>
                          <a:spcPct val="68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charset="2"/>
                        <a:buChar char="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pl-PL" sz="2200" b="1" i="1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DejaVu Sans" charset="0"/>
                          <a:cs typeface="DejaVu Sans" charset="0"/>
                        </a:rPr>
                        <a:t>Szkolenia „CAPS LOCK”</a:t>
                      </a:r>
                    </a:p>
                    <a:p>
                      <a:pPr marL="228600" marR="0" lvl="0" indent="-225425" algn="l" defTabSz="449263" rtl="0" eaLnBrk="1" fontAlgn="base" latinLnBrk="0" hangingPunct="0">
                        <a:lnSpc>
                          <a:spcPct val="68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charset="2"/>
                        <a:buChar char="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pl-PL" sz="2200" b="1" i="1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DejaVu Sans" charset="0"/>
                          <a:cs typeface="DejaVu Sans" charset="0"/>
                        </a:rPr>
                        <a:t>Warsztaty kulinarne:</a:t>
                      </a:r>
                    </a:p>
                    <a:p>
                      <a:pPr marL="228600" marR="0" lvl="0" indent="-225425" algn="l" defTabSz="449263" rtl="0" eaLnBrk="1" fontAlgn="base" latinLnBrk="0" hangingPunct="0">
                        <a:lnSpc>
                          <a:spcPct val="68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pl-PL" sz="2200" b="1" i="1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DejaVu Sans" charset="0"/>
                          <a:cs typeface="DejaVu Sans" charset="0"/>
                        </a:rPr>
                        <a:t> „ EUROPEJSKA KULTURA ŻYWIENIA”</a:t>
                      </a:r>
                    </a:p>
                    <a:p>
                      <a:pPr marL="228600" marR="0" lvl="0" indent="-225425" algn="l" defTabSz="449263" rtl="0" eaLnBrk="1" fontAlgn="base" latinLnBrk="0" hangingPunct="0">
                        <a:lnSpc>
                          <a:spcPct val="68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charset="2"/>
                        <a:buChar char="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pl-PL" sz="2200" b="1" i="1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DejaVu Sans" charset="0"/>
                          <a:cs typeface="DejaVu Sans" charset="0"/>
                        </a:rPr>
                        <a:t>Warsztaty mechaniczne: „ PROJEKT M2”</a:t>
                      </a:r>
                    </a:p>
                  </a:txBody>
                  <a:tcPr marL="74520" marR="74520" horzOverflow="overflow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155575" y="-144463"/>
            <a:ext cx="301625" cy="30162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4450" y="600075"/>
            <a:ext cx="3343275" cy="24939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77113" y="368300"/>
            <a:ext cx="3924300" cy="29416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11975" y="3527425"/>
            <a:ext cx="3787775" cy="2840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9738" y="2879725"/>
            <a:ext cx="2654300" cy="3540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3238" y="503238"/>
            <a:ext cx="3173412" cy="2105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87788" y="3263900"/>
            <a:ext cx="2519362" cy="33591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9163" y="4021138"/>
            <a:ext cx="3779837" cy="28336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59825" y="125413"/>
            <a:ext cx="2919413" cy="38925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27525" y="92075"/>
            <a:ext cx="4049713" cy="3035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58900" y="92075"/>
            <a:ext cx="2339975" cy="31257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33988" y="3219450"/>
            <a:ext cx="1990725" cy="36210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16900" y="4343400"/>
            <a:ext cx="3332163" cy="2497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260000">
            <a:off x="8269288" y="488950"/>
            <a:ext cx="3557587" cy="26701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460000">
            <a:off x="488950" y="2216150"/>
            <a:ext cx="2979738" cy="35210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677863" y="609600"/>
            <a:ext cx="8593137" cy="1317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b="0" i="0">
                <a:solidFill>
                  <a:srgbClr val="FF0000"/>
                </a:solidFill>
                <a:ea typeface="DejaVu Sans" charset="0"/>
                <a:cs typeface="DejaVu Sans" charset="0"/>
              </a:rPr>
              <a:t>WYJAZDY ZAWODOZNAWCZE – WARSZAWA, GDAŃSK, POZNAŃ</a:t>
            </a: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3613" y="2847975"/>
            <a:ext cx="4862512" cy="36464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200000">
            <a:off x="7850188" y="3311525"/>
            <a:ext cx="3122612" cy="23399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677863" y="609600"/>
            <a:ext cx="8593137" cy="1317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b="0" i="0">
                <a:solidFill>
                  <a:srgbClr val="FF0000"/>
                </a:solidFill>
                <a:ea typeface="DejaVu Sans" charset="0"/>
                <a:cs typeface="DejaVu Sans" charset="0"/>
              </a:rPr>
              <a:t>Szkoła to nie tylko nauka, </a:t>
            </a:r>
            <a:r>
              <a:rPr lang="pl-PL" sz="18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  <a:t/>
            </a:r>
            <a:br>
              <a:rPr lang="pl-PL" sz="18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</a:br>
            <a:r>
              <a:rPr lang="pl-PL" b="0" i="0">
                <a:solidFill>
                  <a:srgbClr val="FF0000"/>
                </a:solidFill>
                <a:ea typeface="DejaVu Sans" charset="0"/>
                <a:cs typeface="DejaVu Sans" charset="0"/>
              </a:rPr>
              <a:t>ale również zabawa !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200000">
            <a:off x="1360488" y="3995738"/>
            <a:ext cx="2452687" cy="18383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380000">
            <a:off x="7442200" y="746125"/>
            <a:ext cx="3686175" cy="27654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260000">
            <a:off x="9183688" y="4656138"/>
            <a:ext cx="2222500" cy="17732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320000">
            <a:off x="6076950" y="3648075"/>
            <a:ext cx="2982913" cy="177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380000">
            <a:off x="3344863" y="2395538"/>
            <a:ext cx="2530475" cy="18938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200000">
            <a:off x="4178300" y="5013325"/>
            <a:ext cx="2435225" cy="15652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431800" y="768350"/>
            <a:ext cx="8593138" cy="1317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sz="4400" b="0" i="0" dirty="0">
                <a:solidFill>
                  <a:srgbClr val="000000"/>
                </a:solidFill>
                <a:ea typeface="DejaVu Sans" charset="0"/>
                <a:cs typeface="DejaVu Sans" charset="0"/>
              </a:rPr>
              <a:t>Zapraszamy do naszej szkoły!</a:t>
            </a:r>
          </a:p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endParaRPr lang="pl-PL" sz="4400" dirty="0">
              <a:solidFill>
                <a:srgbClr val="000000"/>
              </a:solidFill>
              <a:latin typeface="Arial" charset="0"/>
              <a:ea typeface="DejaVu Sans" charset="0"/>
              <a:cs typeface="DejaVu Sans" charset="0"/>
            </a:endParaRPr>
          </a:p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sz="4400" dirty="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  <a:hlinkClick r:id="rId3"/>
              </a:rPr>
              <a:t>www.zscku.pl</a:t>
            </a:r>
          </a:p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endParaRPr lang="pl-PL" sz="4400" dirty="0">
              <a:solidFill>
                <a:srgbClr val="000000"/>
              </a:solidFill>
              <a:latin typeface="Arial" charset="0"/>
              <a:ea typeface="DejaVu Sans" charset="0"/>
              <a:cs typeface="DejaVu Sans" charset="0"/>
            </a:endParaRPr>
          </a:p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sz="4400" dirty="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  <a:t>zs_nr2_pyrzyce</a:t>
            </a:r>
          </a:p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endParaRPr lang="pl-PL" sz="4400" dirty="0">
              <a:solidFill>
                <a:srgbClr val="000000"/>
              </a:solidFill>
              <a:latin typeface="Arial" charset="0"/>
              <a:ea typeface="DejaVu Sans" charset="0"/>
              <a:cs typeface="DejaVu Sans" charset="0"/>
            </a:endParaRPr>
          </a:p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sz="4000" dirty="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  <a:t>  https://www.facebook.com/zscku</a:t>
            </a:r>
          </a:p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endParaRPr lang="pl-PL" b="0" i="0" dirty="0">
              <a:solidFill>
                <a:srgbClr val="0563C1"/>
              </a:solidFill>
              <a:ea typeface="DejaVu Sans" charset="0"/>
              <a:cs typeface="DejaVu Sans" charset="0"/>
            </a:endParaRPr>
          </a:p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endParaRPr lang="pl-PL" b="0" i="0" dirty="0">
              <a:solidFill>
                <a:srgbClr val="0563C1"/>
              </a:solidFill>
              <a:ea typeface="DejaVu Sans" charset="0"/>
              <a:cs typeface="DejaVu Sans" charset="0"/>
            </a:endParaRPr>
          </a:p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endParaRPr lang="pl-PL" b="0" i="0" dirty="0">
              <a:solidFill>
                <a:srgbClr val="0563C1"/>
              </a:solidFill>
              <a:ea typeface="DejaVu Sans" charset="0"/>
              <a:cs typeface="DejaVu Sans" charset="0"/>
            </a:endParaRPr>
          </a:p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endParaRPr lang="pl-PL" sz="1800" dirty="0">
              <a:solidFill>
                <a:srgbClr val="000000"/>
              </a:solidFill>
              <a:latin typeface="Arial" charset="0"/>
              <a:ea typeface="DejaVu Sans" charset="0"/>
              <a:cs typeface="DejaVu Sans" charset="0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93063" y="1154113"/>
            <a:ext cx="3382962" cy="33829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28788" y="3527425"/>
            <a:ext cx="792162" cy="7921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463" y="4967288"/>
            <a:ext cx="611187" cy="6111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16125" y="2160588"/>
            <a:ext cx="647700" cy="647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677863" y="609600"/>
            <a:ext cx="9306569" cy="1317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b="0" i="0" dirty="0">
                <a:solidFill>
                  <a:srgbClr val="FF0000"/>
                </a:solidFill>
                <a:ea typeface="DejaVu Sans" charset="0"/>
                <a:cs typeface="DejaVu Sans" charset="0"/>
              </a:rPr>
              <a:t>Kierunki kształcenia w szkołach dla młodzieży:</a:t>
            </a: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677863" y="2160588"/>
            <a:ext cx="8593137" cy="38782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endParaRPr lang="pl-PL" sz="1800">
              <a:solidFill>
                <a:srgbClr val="000000"/>
              </a:solidFill>
              <a:latin typeface="Arial" charset="0"/>
              <a:ea typeface="DejaVu Sans" charset="0"/>
              <a:cs typeface="DejaVu Sans" charset="0"/>
            </a:endParaRPr>
          </a:p>
          <a:p>
            <a:pPr lvl="1" indent="-282575" algn="just">
              <a:spcBef>
                <a:spcPts val="650"/>
              </a:spcBef>
              <a:buClr>
                <a:srgbClr val="0099FF"/>
              </a:buClr>
              <a:buSzPct val="80000"/>
              <a:buFont typeface="Wingdings 3" charset="2"/>
              <a:buChar char="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sz="3200" b="0" i="0">
                <a:solidFill>
                  <a:srgbClr val="000000"/>
                </a:solidFill>
                <a:ea typeface="DejaVu Sans" charset="0"/>
                <a:cs typeface="DejaVu Sans" charset="0"/>
              </a:rPr>
              <a:t>Technika</a:t>
            </a:r>
          </a:p>
          <a:p>
            <a:pPr lvl="1" indent="-282575" algn="just">
              <a:spcBef>
                <a:spcPts val="650"/>
              </a:spcBef>
              <a:buClr>
                <a:srgbClr val="0099FF"/>
              </a:buClr>
              <a:buSzPct val="80000"/>
              <a:buFont typeface="Wingdings 3" charset="2"/>
              <a:buChar char="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sz="3200" b="0" i="0">
                <a:solidFill>
                  <a:srgbClr val="000000"/>
                </a:solidFill>
                <a:ea typeface="DejaVu Sans" charset="0"/>
                <a:cs typeface="DejaVu Sans" charset="0"/>
              </a:rPr>
              <a:t>Szkoły Branżowe I stopnia</a:t>
            </a:r>
          </a:p>
          <a:p>
            <a:pPr lvl="1" indent="-282575" algn="just">
              <a:spcBef>
                <a:spcPts val="650"/>
              </a:spcBef>
              <a:buClr>
                <a:srgbClr val="0099FF"/>
              </a:buClr>
              <a:buSzPct val="80000"/>
              <a:buFont typeface="Wingdings 3" charset="2"/>
              <a:buChar char="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sz="3200" b="0" i="0">
                <a:solidFill>
                  <a:srgbClr val="000000"/>
                </a:solidFill>
                <a:ea typeface="DejaVu Sans" charset="0"/>
                <a:cs typeface="DejaVu Sans" charset="0"/>
              </a:rPr>
              <a:t>Szkoły Branżowe II stopnia</a:t>
            </a:r>
          </a:p>
          <a:p>
            <a:pPr algn="l">
              <a:spcBef>
                <a:spcPts val="1000"/>
              </a:spcBef>
              <a:buClrTx/>
              <a:buSz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endParaRPr lang="pl-PL" sz="3200">
              <a:solidFill>
                <a:srgbClr val="000000"/>
              </a:solidFill>
              <a:latin typeface="Arial" charset="0"/>
              <a:ea typeface="DejaVu Sans" charset="0"/>
              <a:cs typeface="DejaVu Sans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05863" y="3848100"/>
            <a:ext cx="2593975" cy="2514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677863" y="609600"/>
            <a:ext cx="8593137" cy="1317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b="0" i="0">
                <a:solidFill>
                  <a:srgbClr val="FF0000"/>
                </a:solidFill>
                <a:ea typeface="DejaVu Sans" charset="0"/>
                <a:cs typeface="DejaVu Sans" charset="0"/>
              </a:rPr>
              <a:t>Technika kształcą w zawodach:</a:t>
            </a: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677863" y="2160588"/>
            <a:ext cx="8593137" cy="38782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342900" indent="-339725" algn="l">
              <a:spcBef>
                <a:spcPts val="650"/>
              </a:spcBef>
              <a:buClr>
                <a:srgbClr val="0099FF"/>
              </a:buClr>
              <a:buSzPct val="80000"/>
              <a:buFont typeface="Wingdings 3" charset="2"/>
              <a:buChar char="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sz="3200" b="0" i="0">
                <a:solidFill>
                  <a:srgbClr val="000000"/>
                </a:solidFill>
                <a:ea typeface="DejaVu Sans" charset="0"/>
                <a:cs typeface="DejaVu Sans" charset="0"/>
              </a:rPr>
              <a:t>Technik żywienia i usług gastronomicznych</a:t>
            </a:r>
          </a:p>
          <a:p>
            <a:pPr marL="342900" indent="-339725" algn="l">
              <a:spcBef>
                <a:spcPts val="650"/>
              </a:spcBef>
              <a:buClr>
                <a:srgbClr val="0099FF"/>
              </a:buClr>
              <a:buSzPct val="80000"/>
              <a:buFont typeface="Wingdings 3" charset="2"/>
              <a:buChar char="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sz="3200" b="0" i="0">
                <a:solidFill>
                  <a:srgbClr val="000000"/>
                </a:solidFill>
                <a:ea typeface="DejaVu Sans" charset="0"/>
                <a:cs typeface="DejaVu Sans" charset="0"/>
              </a:rPr>
              <a:t>Technik mechanizacji rolnictwa i agrotroniki</a:t>
            </a:r>
          </a:p>
          <a:p>
            <a:pPr marL="342900" indent="-339725" algn="l">
              <a:spcBef>
                <a:spcPts val="650"/>
              </a:spcBef>
              <a:buClr>
                <a:srgbClr val="0099FF"/>
              </a:buClr>
              <a:buSzPct val="80000"/>
              <a:buFont typeface="Wingdings 3" charset="2"/>
              <a:buChar char="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sz="3200" b="0" i="0">
                <a:solidFill>
                  <a:srgbClr val="000000"/>
                </a:solidFill>
                <a:ea typeface="DejaVu Sans" charset="0"/>
                <a:cs typeface="DejaVu Sans" charset="0"/>
              </a:rPr>
              <a:t>Technik pojazdów samochodowych</a:t>
            </a:r>
          </a:p>
          <a:p>
            <a:pPr marL="342900" indent="-339725" algn="l">
              <a:spcBef>
                <a:spcPts val="650"/>
              </a:spcBef>
              <a:buClr>
                <a:srgbClr val="0099FF"/>
              </a:buClr>
              <a:buSzPct val="80000"/>
              <a:buFont typeface="Wingdings 3" charset="2"/>
              <a:buChar char="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sz="3200" b="0" i="0">
                <a:solidFill>
                  <a:srgbClr val="000000"/>
                </a:solidFill>
                <a:ea typeface="DejaVu Sans" charset="0"/>
                <a:cs typeface="DejaVu Sans" charset="0"/>
              </a:rPr>
              <a:t>Technik informatyk</a:t>
            </a:r>
          </a:p>
          <a:p>
            <a:pPr marL="342900" indent="-339725" algn="l">
              <a:spcBef>
                <a:spcPts val="650"/>
              </a:spcBef>
              <a:buClr>
                <a:srgbClr val="0099FF"/>
              </a:buClr>
              <a:buSzPct val="80000"/>
              <a:buFont typeface="Wingdings 3" charset="2"/>
              <a:buChar char="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sz="3200" b="0" i="0">
                <a:solidFill>
                  <a:srgbClr val="000000"/>
                </a:solidFill>
                <a:ea typeface="DejaVu Sans" charset="0"/>
                <a:cs typeface="DejaVu Sans" charset="0"/>
              </a:rPr>
              <a:t>Technik ekonomista</a:t>
            </a:r>
          </a:p>
          <a:p>
            <a:pPr marL="342900" indent="-339725" algn="l">
              <a:spcBef>
                <a:spcPts val="650"/>
              </a:spcBef>
              <a:buClr>
                <a:srgbClr val="0099FF"/>
              </a:buClr>
              <a:buSzPct val="80000"/>
              <a:buFont typeface="Wingdings 3" charset="2"/>
              <a:buChar char="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sz="3200" b="0" i="0">
                <a:solidFill>
                  <a:srgbClr val="000000"/>
                </a:solidFill>
                <a:ea typeface="DejaVu Sans" charset="0"/>
                <a:cs typeface="DejaVu Sans" charset="0"/>
              </a:rPr>
              <a:t>Technik hotelarstwa</a:t>
            </a:r>
          </a:p>
          <a:p>
            <a:pPr marL="342900" indent="-339725" algn="l">
              <a:spcBef>
                <a:spcPts val="650"/>
              </a:spcBef>
              <a:buClr>
                <a:srgbClr val="0099FF"/>
              </a:buClr>
              <a:buSzPct val="80000"/>
              <a:buFont typeface="Wingdings 3" charset="2"/>
              <a:buChar char="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sz="3200" b="0" i="0">
                <a:solidFill>
                  <a:srgbClr val="000000"/>
                </a:solidFill>
                <a:ea typeface="DejaVu Sans" charset="0"/>
                <a:cs typeface="DejaVu Sans" charset="0"/>
              </a:rPr>
              <a:t>Technik elektryk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13800" y="4029075"/>
            <a:ext cx="2593975" cy="2514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576263" y="479425"/>
            <a:ext cx="8593137" cy="1317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b="0" i="0">
                <a:solidFill>
                  <a:srgbClr val="FF0000"/>
                </a:solidFill>
                <a:ea typeface="DejaVu Sans" charset="0"/>
                <a:cs typeface="DejaVu Sans" charset="0"/>
              </a:rPr>
              <a:t>Szkoły Branżowe I stopnia kształcą</a:t>
            </a:r>
            <a:r>
              <a:rPr lang="pl-PL" sz="18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  <a:t/>
            </a:r>
            <a:br>
              <a:rPr lang="pl-PL" sz="18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</a:br>
            <a:r>
              <a:rPr lang="pl-PL" b="0" i="0">
                <a:solidFill>
                  <a:srgbClr val="FF0000"/>
                </a:solidFill>
                <a:ea typeface="DejaVu Sans" charset="0"/>
                <a:cs typeface="DejaVu Sans" charset="0"/>
              </a:rPr>
              <a:t> w zawodach:</a:t>
            </a: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677863" y="2160588"/>
            <a:ext cx="8593137" cy="38782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342900" indent="-339725" algn="just">
              <a:spcBef>
                <a:spcPts val="650"/>
              </a:spcBef>
              <a:buClr>
                <a:srgbClr val="0099FF"/>
              </a:buClr>
              <a:buSzPct val="80000"/>
              <a:buFont typeface="Wingdings 3" charset="2"/>
              <a:buChar char="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sz="3200" b="0" i="0">
                <a:solidFill>
                  <a:srgbClr val="000000"/>
                </a:solidFill>
                <a:ea typeface="DejaVu Sans" charset="0"/>
                <a:cs typeface="DejaVu Sans" charset="0"/>
              </a:rPr>
              <a:t>Mechanik pojazdów samochodowych</a:t>
            </a:r>
          </a:p>
          <a:p>
            <a:pPr marL="342900" indent="-339725" algn="just">
              <a:spcBef>
                <a:spcPts val="650"/>
              </a:spcBef>
              <a:buClr>
                <a:srgbClr val="0099FF"/>
              </a:buClr>
              <a:buSzPct val="80000"/>
              <a:buFont typeface="Wingdings 3" charset="2"/>
              <a:buChar char="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sz="3200" b="0" i="0">
                <a:solidFill>
                  <a:srgbClr val="000000"/>
                </a:solidFill>
                <a:ea typeface="DejaVu Sans" charset="0"/>
                <a:cs typeface="DejaVu Sans" charset="0"/>
              </a:rPr>
              <a:t>Kucharz</a:t>
            </a:r>
          </a:p>
          <a:p>
            <a:pPr marL="342900" indent="-339725" algn="just">
              <a:spcBef>
                <a:spcPts val="650"/>
              </a:spcBef>
              <a:buClr>
                <a:srgbClr val="0099FF"/>
              </a:buClr>
              <a:buSzPct val="80000"/>
              <a:buFont typeface="Wingdings 3" charset="2"/>
              <a:buChar char="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sz="3200" b="0" i="0">
                <a:solidFill>
                  <a:srgbClr val="000000"/>
                </a:solidFill>
                <a:ea typeface="DejaVu Sans" charset="0"/>
                <a:cs typeface="DejaVu Sans" charset="0"/>
              </a:rPr>
              <a:t>Szkoła Wielozawodowa</a:t>
            </a:r>
          </a:p>
          <a:p>
            <a:pPr marL="342900" indent="-339725" algn="just">
              <a:spcBef>
                <a:spcPts val="650"/>
              </a:spcBef>
              <a:buClr>
                <a:srgbClr val="0099FF"/>
              </a:buClr>
              <a:buSzPct val="80000"/>
              <a:buFont typeface="Wingdings 3" charset="2"/>
              <a:buChar char="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sz="3200" b="0" i="0">
                <a:solidFill>
                  <a:srgbClr val="000000"/>
                </a:solidFill>
                <a:ea typeface="DejaVu Sans" charset="0"/>
                <a:cs typeface="DejaVu Sans" charset="0"/>
              </a:rPr>
              <a:t>Krawiec </a:t>
            </a:r>
          </a:p>
          <a:p>
            <a:pPr marL="342900" indent="-339725" algn="just">
              <a:spcBef>
                <a:spcPts val="650"/>
              </a:spcBef>
              <a:buClr>
                <a:srgbClr val="0099FF"/>
              </a:buClr>
              <a:buSzPct val="80000"/>
              <a:buFont typeface="Wingdings 3" charset="2"/>
              <a:buChar char="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sz="3200" b="0" i="0">
                <a:solidFill>
                  <a:srgbClr val="000000"/>
                </a:solidFill>
                <a:ea typeface="DejaVu Sans" charset="0"/>
                <a:cs typeface="DejaVu Sans" charset="0"/>
              </a:rPr>
              <a:t>Elektryk </a:t>
            </a:r>
          </a:p>
          <a:p>
            <a:pPr marL="342900" indent="-339725" algn="l">
              <a:spcBef>
                <a:spcPts val="1000"/>
              </a:spcBef>
              <a:buClrTx/>
              <a:buSz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endParaRPr lang="pl-PL" sz="3200">
              <a:solidFill>
                <a:srgbClr val="000000"/>
              </a:solidFill>
              <a:latin typeface="Arial" charset="0"/>
              <a:ea typeface="DejaVu Sans" charset="0"/>
              <a:cs typeface="DejaVu Sans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47238" y="2519363"/>
            <a:ext cx="1430337" cy="2444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75650" y="273050"/>
            <a:ext cx="2374900" cy="1955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87738" y="4384675"/>
            <a:ext cx="5970587" cy="22812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619125" y="431800"/>
            <a:ext cx="8593138" cy="1317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b="0" i="0">
                <a:solidFill>
                  <a:srgbClr val="FF0000"/>
                </a:solidFill>
                <a:ea typeface="DejaVu Sans" charset="0"/>
                <a:cs typeface="DejaVu Sans" charset="0"/>
              </a:rPr>
              <a:t>BRANŻA </a:t>
            </a:r>
            <a:r>
              <a:rPr lang="pl-PL" sz="18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  <a:t/>
            </a:r>
            <a:br>
              <a:rPr lang="pl-PL" sz="18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</a:br>
            <a:r>
              <a:rPr lang="pl-PL" b="0" i="0">
                <a:solidFill>
                  <a:srgbClr val="FF0000"/>
                </a:solidFill>
                <a:ea typeface="DejaVu Sans" charset="0"/>
                <a:cs typeface="DejaVu Sans" charset="0"/>
              </a:rPr>
              <a:t>GASTRONOMICZNO-HOTELARSKA</a:t>
            </a: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008063" y="1871663"/>
            <a:ext cx="9598025" cy="35782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342900" indent="-339725" algn="l">
              <a:lnSpc>
                <a:spcPct val="70000"/>
              </a:lnSpc>
              <a:spcBef>
                <a:spcPts val="1000"/>
              </a:spcBef>
              <a:buClr>
                <a:srgbClr val="0099FF"/>
              </a:buClr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</a:pPr>
            <a:r>
              <a:rPr lang="pl-PL" sz="2200" b="0" i="0">
                <a:solidFill>
                  <a:srgbClr val="000000"/>
                </a:solidFill>
                <a:ea typeface="DejaVu Sans" charset="0"/>
                <a:cs typeface="DejaVu Sans" charset="0"/>
              </a:rPr>
              <a:t>TECHNIKUM ŻYWIENIA I USŁUG GASTRONOMICZNYCH</a:t>
            </a:r>
          </a:p>
          <a:p>
            <a:pPr marL="342900" indent="-339725" algn="l">
              <a:lnSpc>
                <a:spcPct val="70000"/>
              </a:lnSpc>
              <a:spcBef>
                <a:spcPts val="1000"/>
              </a:spcBef>
              <a:buClr>
                <a:srgbClr val="0099FF"/>
              </a:buClr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</a:pPr>
            <a:r>
              <a:rPr lang="pl-PL" sz="2200" b="0" i="0">
                <a:solidFill>
                  <a:srgbClr val="000000"/>
                </a:solidFill>
                <a:ea typeface="DejaVu Sans" charset="0"/>
                <a:cs typeface="DejaVu Sans" charset="0"/>
              </a:rPr>
              <a:t>TECHNIKUM HOTELARSTWA</a:t>
            </a:r>
          </a:p>
          <a:p>
            <a:pPr marL="342900" indent="-339725" algn="l">
              <a:lnSpc>
                <a:spcPct val="70000"/>
              </a:lnSpc>
              <a:spcBef>
                <a:spcPts val="1000"/>
              </a:spcBef>
              <a:buClr>
                <a:srgbClr val="0099FF"/>
              </a:buClr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</a:pPr>
            <a:r>
              <a:rPr lang="pl-PL" sz="2200" b="0" i="0">
                <a:solidFill>
                  <a:srgbClr val="000000"/>
                </a:solidFill>
                <a:ea typeface="DejaVu Sans" charset="0"/>
                <a:cs typeface="DejaVu Sans" charset="0"/>
              </a:rPr>
              <a:t>BRANŻOWA SZKOŁA I i II STOPNIA- KUCHARZ</a:t>
            </a:r>
          </a:p>
          <a:p>
            <a:pPr marL="342900" indent="-339725" algn="l">
              <a:spcBef>
                <a:spcPts val="1000"/>
              </a:spcBef>
              <a:buClrTx/>
              <a:buSz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</a:pPr>
            <a:endParaRPr lang="pl-PL" sz="2200">
              <a:solidFill>
                <a:srgbClr val="000000"/>
              </a:solidFill>
              <a:latin typeface="Arial" charset="0"/>
              <a:ea typeface="DejaVu Sans" charset="0"/>
              <a:cs typeface="DejaVu Sans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52000" y="609600"/>
            <a:ext cx="2314575" cy="3087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338" y="3446463"/>
            <a:ext cx="4637087" cy="30876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38825" y="3403600"/>
            <a:ext cx="2552700" cy="3087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200000">
            <a:off x="9157494" y="3739357"/>
            <a:ext cx="2471737" cy="3302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576263" y="576263"/>
            <a:ext cx="8593137" cy="1317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l-PL" b="0" i="0">
                <a:solidFill>
                  <a:srgbClr val="FF0000"/>
                </a:solidFill>
                <a:ea typeface="DejaVu Sans" charset="0"/>
                <a:cs typeface="DejaVu Sans" charset="0"/>
              </a:rPr>
              <a:t>TECHNIKUM ŻYWIENIA I USŁUG GASTRONOMICZNYCH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61388" y="2506663"/>
            <a:ext cx="2884487" cy="38782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1050" y="2219325"/>
            <a:ext cx="3341688" cy="44561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3250" y="2290763"/>
            <a:ext cx="3856038" cy="28924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720724" y="215900"/>
            <a:ext cx="10343827" cy="17970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228600" indent="-223838" algn="l">
              <a:lnSpc>
                <a:spcPct val="70000"/>
              </a:lnSpc>
              <a:spcBef>
                <a:spcPts val="1000"/>
              </a:spcBef>
              <a:tabLst>
                <a:tab pos="2286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</a:pPr>
            <a:r>
              <a:rPr lang="pl-PL" b="0" i="0" dirty="0">
                <a:solidFill>
                  <a:srgbClr val="FF0000"/>
                </a:solidFill>
                <a:ea typeface="DejaVu Sans" charset="0"/>
                <a:cs typeface="DejaVu Sans" charset="0"/>
              </a:rPr>
              <a:t>BRANŻOWA </a:t>
            </a:r>
            <a:r>
              <a:rPr lang="pl-PL" b="0" i="0" dirty="0" smtClean="0">
                <a:solidFill>
                  <a:srgbClr val="FF0000"/>
                </a:solidFill>
                <a:ea typeface="DejaVu Sans" charset="0"/>
                <a:cs typeface="DejaVu Sans" charset="0"/>
              </a:rPr>
              <a:t>SZKOŁA I </a:t>
            </a:r>
            <a:r>
              <a:rPr lang="pl-PL" b="0" i="0" dirty="0" err="1">
                <a:solidFill>
                  <a:srgbClr val="FF0000"/>
                </a:solidFill>
                <a:ea typeface="DejaVu Sans" charset="0"/>
                <a:cs typeface="DejaVu Sans" charset="0"/>
              </a:rPr>
              <a:t>i</a:t>
            </a:r>
            <a:r>
              <a:rPr lang="pl-PL" b="0" i="0" dirty="0">
                <a:solidFill>
                  <a:srgbClr val="FF0000"/>
                </a:solidFill>
                <a:ea typeface="DejaVu Sans" charset="0"/>
                <a:cs typeface="DejaVu Sans" charset="0"/>
              </a:rPr>
              <a:t> II STOPNIA</a:t>
            </a:r>
            <a:r>
              <a:rPr lang="pl-PL" sz="1800" dirty="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  <a:t/>
            </a:r>
            <a:br>
              <a:rPr lang="pl-PL" sz="1800" dirty="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</a:br>
            <a:r>
              <a:rPr lang="pl-PL" b="0" i="0" dirty="0">
                <a:solidFill>
                  <a:srgbClr val="FF0000"/>
                </a:solidFill>
                <a:ea typeface="DejaVu Sans" charset="0"/>
                <a:cs typeface="DejaVu Sans" charset="0"/>
              </a:rPr>
              <a:t>              </a:t>
            </a:r>
            <a:r>
              <a:rPr lang="pl-PL" sz="1800" dirty="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  <a:t/>
            </a:r>
            <a:br>
              <a:rPr lang="pl-PL" sz="1800" dirty="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</a:br>
            <a:r>
              <a:rPr lang="pl-PL" b="0" i="0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KUCHARZ</a:t>
            </a:r>
            <a:r>
              <a:rPr lang="pl-PL" dirty="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  <a:t/>
            </a:r>
            <a:br>
              <a:rPr lang="pl-PL" dirty="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</a:br>
            <a:endParaRPr lang="pl-PL" dirty="0">
              <a:solidFill>
                <a:srgbClr val="000000"/>
              </a:solidFill>
              <a:latin typeface="Arial" charset="0"/>
              <a:ea typeface="DejaVu Sans" charset="0"/>
              <a:cs typeface="DejaVu Sans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338" y="1871663"/>
            <a:ext cx="3241675" cy="41084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69363" y="2608263"/>
            <a:ext cx="2579687" cy="32242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40150" y="1347788"/>
            <a:ext cx="4827588" cy="36210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zetnacja3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3600" b="1" i="1" u="sng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3600" b="1" i="1" u="sng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3600" b="1" i="1" u="sng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3600" b="1" i="1" u="sng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Prezetnacja3</Template>
  <TotalTime>84</TotalTime>
  <Words>400</Words>
  <Application>Microsoft Office PowerPoint</Application>
  <PresentationFormat>Panoramiczny</PresentationFormat>
  <Paragraphs>153</Paragraphs>
  <Slides>37</Slides>
  <Notes>37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37</vt:i4>
      </vt:variant>
    </vt:vector>
  </HeadingPairs>
  <TitlesOfParts>
    <vt:vector size="48" baseType="lpstr">
      <vt:lpstr>Microsoft YaHei</vt:lpstr>
      <vt:lpstr>Arial</vt:lpstr>
      <vt:lpstr>Calibri</vt:lpstr>
      <vt:lpstr>DejaVu Sans</vt:lpstr>
      <vt:lpstr>Segoe UI</vt:lpstr>
      <vt:lpstr>Times New Roman</vt:lpstr>
      <vt:lpstr>Trebuchet MS</vt:lpstr>
      <vt:lpstr>Wingdings</vt:lpstr>
      <vt:lpstr>Wingdings 3</vt:lpstr>
      <vt:lpstr>Prezetnacja3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Agata</dc:creator>
  <cp:lastModifiedBy>Admin</cp:lastModifiedBy>
  <cp:revision>8</cp:revision>
  <cp:lastPrinted>1601-01-01T00:00:00Z</cp:lastPrinted>
  <dcterms:created xsi:type="dcterms:W3CDTF">2022-04-20T08:13:36Z</dcterms:created>
  <dcterms:modified xsi:type="dcterms:W3CDTF">2022-04-20T09:59:24Z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r8>0</vt:r8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r8>0</vt:r8>
  </property>
  <property fmtid="{D5CDD505-2E9C-101B-9397-08002B2CF9AE}" pid="7" name="Notes">
    <vt:r8>0</vt:r8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r8>42</vt:r8>
  </property>
</Properties>
</file>