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7" r:id="rId3"/>
    <p:sldId id="276" r:id="rId4"/>
    <p:sldId id="257" r:id="rId5"/>
    <p:sldId id="258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28AE53-43BE-4E05-8ED8-85066088DE33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058A67-AE1B-4E03-8FEE-9A9F14F6F6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214422"/>
            <a:ext cx="7198568" cy="3804140"/>
          </a:xfrm>
        </p:spPr>
        <p:txBody>
          <a:bodyPr/>
          <a:lstStyle/>
          <a:p>
            <a:r>
              <a:rPr lang="pl-PL" dirty="0" smtClean="0"/>
              <a:t>A tak się bawiliśmy, jednocześnie ćwicząc </a:t>
            </a:r>
            <a:br>
              <a:rPr lang="pl-PL" dirty="0" smtClean="0"/>
            </a:br>
            <a:r>
              <a:rPr lang="pl-PL" dirty="0" smtClean="0"/>
              <a:t>nie tylko język i wargi, </a:t>
            </a:r>
            <a:br>
              <a:rPr lang="pl-PL" dirty="0" smtClean="0"/>
            </a:br>
            <a:r>
              <a:rPr lang="pl-PL" dirty="0" smtClean="0"/>
              <a:t>ale i też bardzo trudne głoski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3933056"/>
            <a:ext cx="8458200" cy="1281894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Zapraszam do obejrzenia </a:t>
            </a:r>
            <a:r>
              <a:rPr lang="pl-PL" b="1" dirty="0" smtClean="0"/>
              <a:t>…</a:t>
            </a:r>
          </a:p>
          <a:p>
            <a:r>
              <a:rPr lang="pl-PL" b="1" dirty="0" smtClean="0"/>
              <a:t>Bożena Michalik</a:t>
            </a:r>
            <a:endParaRPr lang="pl-PL" b="1" dirty="0" smtClean="0"/>
          </a:p>
          <a:p>
            <a:r>
              <a:rPr lang="pl-PL" dirty="0" smtClean="0"/>
              <a:t>Terapia logopedyczna </a:t>
            </a:r>
          </a:p>
          <a:p>
            <a:r>
              <a:rPr lang="pl-PL" dirty="0" smtClean="0"/>
              <a:t>Rok szkolny 2017/2018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Czas na wędkowanie  - kto złowi </a:t>
            </a:r>
            <a:r>
              <a:rPr lang="pl-PL" dirty="0" err="1" smtClean="0"/>
              <a:t>Logoludzika</a:t>
            </a:r>
            <a:r>
              <a:rPr lang="pl-PL" dirty="0" smtClean="0"/>
              <a:t>?</a:t>
            </a:r>
            <a:br>
              <a:rPr lang="pl-PL" dirty="0" smtClean="0"/>
            </a:br>
            <a:r>
              <a:rPr lang="pl-PL" sz="2200" dirty="0" smtClean="0"/>
              <a:t>(kartoniki z  sylabami z przypiętymi spinaczami, wędki </a:t>
            </a:r>
            <a:br>
              <a:rPr lang="pl-PL" sz="2200" dirty="0" smtClean="0"/>
            </a:br>
            <a:r>
              <a:rPr lang="pl-PL" sz="2200" dirty="0" smtClean="0"/>
              <a:t>z magnesami)</a:t>
            </a:r>
            <a:endParaRPr lang="pl-PL" sz="2200" dirty="0"/>
          </a:p>
        </p:txBody>
      </p:sp>
      <p:pic>
        <p:nvPicPr>
          <p:cNvPr id="11267" name="Picture 3" descr="C:\Users\Bozewianka\Desktop\Nasze prace\IMG_20170516_122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tym razem łowimy obrazki, w których nazwie jest głoska „s”</a:t>
            </a:r>
            <a:br>
              <a:rPr lang="pl-PL" dirty="0" smtClean="0"/>
            </a:br>
            <a:r>
              <a:rPr lang="pl-PL" sz="2200" dirty="0" smtClean="0"/>
              <a:t>(obrazki, wędki z magnesami)</a:t>
            </a:r>
            <a:endParaRPr lang="pl-PL" sz="2200" dirty="0"/>
          </a:p>
        </p:txBody>
      </p:sp>
      <p:pic>
        <p:nvPicPr>
          <p:cNvPr id="10242" name="Picture 2" descr="C:\Users\Bozewianka\Desktop\Nasze prace\20160317_120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0298" y="714358"/>
            <a:ext cx="4071966" cy="6500857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Witaj wiosno…</a:t>
            </a:r>
            <a:br>
              <a:rPr lang="pl-PL" dirty="0" smtClean="0"/>
            </a:br>
            <a:r>
              <a:rPr lang="pl-PL" sz="2200" dirty="0" smtClean="0"/>
              <a:t>(słomki, farby, kartki)</a:t>
            </a:r>
            <a:endParaRPr lang="pl-PL" sz="2200" dirty="0"/>
          </a:p>
        </p:txBody>
      </p:sp>
      <p:pic>
        <p:nvPicPr>
          <p:cNvPr id="12290" name="Picture 2" descr="C:\Users\Bozewianka\Desktop\Nasze prace\IMG_20170410_100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Ile lat ma biedronka?</a:t>
            </a:r>
            <a:br>
              <a:rPr lang="pl-PL" dirty="0" smtClean="0"/>
            </a:br>
            <a:r>
              <a:rPr lang="pl-PL" sz="2200" dirty="0" smtClean="0"/>
              <a:t>(słomki, kropeczki, obrazek z biedronką)</a:t>
            </a:r>
            <a:endParaRPr lang="pl-PL" sz="2200" dirty="0"/>
          </a:p>
        </p:txBody>
      </p:sp>
      <p:pic>
        <p:nvPicPr>
          <p:cNvPr id="13314" name="Picture 2" descr="C:\Users\Bozewianka\Desktop\Nasze prace\IMG_20170516_122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ćwiczymy wymowę głosek; „s”, „z”, „c”</a:t>
            </a:r>
            <a:br>
              <a:rPr lang="pl-PL" dirty="0" smtClean="0"/>
            </a:br>
            <a:r>
              <a:rPr lang="pl-PL" sz="2200" dirty="0" smtClean="0"/>
              <a:t>(obrazki, kółeczka tekturowe)</a:t>
            </a:r>
            <a:endParaRPr lang="pl-PL" sz="2200" dirty="0"/>
          </a:p>
        </p:txBody>
      </p:sp>
      <p:pic>
        <p:nvPicPr>
          <p:cNvPr id="14338" name="Picture 2" descr="C:\Users\Bozewianka\Desktop\Nasze prace\IMG_20170601_104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Utrwalamy też głoski w domu…</a:t>
            </a:r>
            <a:br>
              <a:rPr lang="pl-PL" dirty="0" smtClean="0"/>
            </a:br>
            <a:r>
              <a:rPr lang="pl-PL" sz="2200" dirty="0" smtClean="0"/>
              <a:t>(kółeczka tekturowe z ćwiczoną głoską)</a:t>
            </a:r>
            <a:endParaRPr lang="pl-PL" sz="2200" dirty="0"/>
          </a:p>
        </p:txBody>
      </p:sp>
      <p:pic>
        <p:nvPicPr>
          <p:cNvPr id="15362" name="Picture 2" descr="C:\Users\Bozewianka\Desktop\Nasze prace\IMG_20170601_104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54163"/>
            <a:ext cx="4000528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75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I znowu wędkowanie…</a:t>
            </a:r>
            <a:br>
              <a:rPr lang="pl-PL" sz="3200" dirty="0" smtClean="0"/>
            </a:br>
            <a:r>
              <a:rPr lang="pl-PL" sz="2200" dirty="0" smtClean="0"/>
              <a:t>(obrazki, wędki z magnesami)</a:t>
            </a:r>
            <a:endParaRPr lang="pl-PL" sz="2200" dirty="0"/>
          </a:p>
        </p:txBody>
      </p:sp>
      <p:pic>
        <p:nvPicPr>
          <p:cNvPr id="1026" name="Picture 2" descr="C:\Users\Bozewianka\Desktop\IMG_20180306_115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643050"/>
            <a:ext cx="254150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  <p:pic>
        <p:nvPicPr>
          <p:cNvPr id="7" name="Obraz 6" descr="IMG_20180307_111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4924329" cy="2765200"/>
          </a:xfrm>
          <a:prstGeom prst="rect">
            <a:avLst/>
          </a:prstGeom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Przez cały rok towarzyszył nam…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3500" b="1" dirty="0" smtClean="0"/>
              <a:t>LOGOLUDZIK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err="1" smtClean="0"/>
              <a:t>Logoludzik</a:t>
            </a:r>
            <a:r>
              <a:rPr lang="pl-PL" sz="2400" b="1" dirty="0" smtClean="0"/>
              <a:t> pokazuje</a:t>
            </a:r>
          </a:p>
          <a:p>
            <a:pPr>
              <a:buNone/>
            </a:pPr>
            <a:r>
              <a:rPr lang="pl-PL" sz="2400" b="1" dirty="0" smtClean="0"/>
              <a:t>kiedy usiąść obok lustra.</a:t>
            </a:r>
          </a:p>
          <a:p>
            <a:pPr>
              <a:buNone/>
            </a:pPr>
            <a:r>
              <a:rPr lang="pl-PL" sz="2400" b="1" dirty="0" smtClean="0"/>
              <a:t>On też często decyduje</a:t>
            </a:r>
          </a:p>
          <a:p>
            <a:pPr>
              <a:buNone/>
            </a:pPr>
            <a:r>
              <a:rPr lang="pl-PL" sz="2400" b="1" dirty="0" smtClean="0"/>
              <a:t>jak układać język, usta.</a:t>
            </a:r>
          </a:p>
          <a:p>
            <a:pPr>
              <a:buNone/>
            </a:pPr>
            <a:r>
              <a:rPr lang="pl-PL" sz="2400" b="1" dirty="0" smtClean="0"/>
              <a:t>On uśmiecha się lub dziwi, </a:t>
            </a:r>
          </a:p>
          <a:p>
            <a:pPr>
              <a:buNone/>
            </a:pPr>
            <a:r>
              <a:rPr lang="pl-PL" sz="2400" b="1" dirty="0" smtClean="0"/>
              <a:t>lecz wytrwale buzię krzywi.</a:t>
            </a:r>
          </a:p>
          <a:p>
            <a:pPr>
              <a:buNone/>
            </a:pPr>
            <a:r>
              <a:rPr lang="pl-PL" sz="2400" b="1" dirty="0" smtClean="0"/>
              <a:t>On chce mówić prawidłowo </a:t>
            </a:r>
          </a:p>
          <a:p>
            <a:pPr>
              <a:buNone/>
            </a:pPr>
            <a:r>
              <a:rPr lang="pl-PL" sz="2400" b="1" dirty="0" smtClean="0"/>
              <a:t>każdą głoskę, każde słowo.</a:t>
            </a:r>
          </a:p>
          <a:p>
            <a:pPr>
              <a:buNone/>
            </a:pPr>
            <a:r>
              <a:rPr lang="pl-PL" sz="2400" dirty="0" smtClean="0"/>
              <a:t>BM</a:t>
            </a:r>
          </a:p>
          <a:p>
            <a:pPr>
              <a:buNone/>
            </a:pPr>
            <a:endParaRPr lang="pl-PL" sz="2400" dirty="0" smtClean="0"/>
          </a:p>
          <a:p>
            <a:endParaRPr lang="pl-PL" dirty="0"/>
          </a:p>
        </p:txBody>
      </p:sp>
      <p:pic>
        <p:nvPicPr>
          <p:cNvPr id="4" name="Symbol zastępczy zawartości 3" descr="C:\Users\Dim\Desktop\logoludzik skan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496"/>
            <a:ext cx="1263535" cy="13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Gratuluję…</a:t>
            </a:r>
            <a:br>
              <a:rPr lang="pl-PL" dirty="0" smtClean="0"/>
            </a:br>
            <a:r>
              <a:rPr lang="pl-PL" dirty="0" smtClean="0"/>
              <a:t>czas na dyplom…</a:t>
            </a:r>
            <a:endParaRPr lang="pl-PL" dirty="0"/>
          </a:p>
        </p:txBody>
      </p:sp>
      <p:pic>
        <p:nvPicPr>
          <p:cNvPr id="2050" name="Picture 2" descr="C:\Users\Bozewianka\Desktop\zdjęcia telefon\IMG_20180514_110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6600" b="1" dirty="0" smtClean="0"/>
              <a:t> Ćwiczenia</a:t>
            </a:r>
          </a:p>
          <a:p>
            <a:pPr>
              <a:buNone/>
            </a:pPr>
            <a:r>
              <a:rPr lang="pl-PL" sz="6600" b="1" dirty="0"/>
              <a:t> </a:t>
            </a:r>
            <a:r>
              <a:rPr lang="pl-PL" sz="6600" b="1" dirty="0" smtClean="0"/>
              <a:t>oddechowe </a:t>
            </a:r>
          </a:p>
          <a:p>
            <a:pPr>
              <a:buNone/>
            </a:pPr>
            <a:r>
              <a:rPr lang="pl-PL" sz="6600" b="1" dirty="0" smtClean="0"/>
              <a:t> i nie tylko…</a:t>
            </a:r>
            <a:endParaRPr lang="pl-PL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Jesienne barwy …</a:t>
            </a:r>
            <a:br>
              <a:rPr lang="pl-PL" dirty="0" smtClean="0"/>
            </a:br>
            <a:r>
              <a:rPr lang="pl-PL" sz="2200" dirty="0" smtClean="0"/>
              <a:t>(słomki, farby, karton)</a:t>
            </a:r>
            <a:endParaRPr lang="pl-PL" sz="2200" dirty="0"/>
          </a:p>
        </p:txBody>
      </p:sp>
      <p:pic>
        <p:nvPicPr>
          <p:cNvPr id="6146" name="Picture 2" descr="C:\Users\Bozewianka\Desktop\Nasze prace\IMG_20171222_142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321704" y="-321497"/>
            <a:ext cx="4500594" cy="8001058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Czas na przygotowania świąteczne - ozdoby choinkowe</a:t>
            </a:r>
            <a:br>
              <a:rPr lang="pl-PL" dirty="0" smtClean="0"/>
            </a:br>
            <a:r>
              <a:rPr lang="pl-PL" sz="2200" dirty="0" smtClean="0"/>
              <a:t>(słomki, klej, wycięta choinka i kolorowe „Bombki”)</a:t>
            </a:r>
            <a:endParaRPr lang="pl-PL" sz="2200" dirty="0"/>
          </a:p>
        </p:txBody>
      </p:sp>
      <p:pic>
        <p:nvPicPr>
          <p:cNvPr id="1026" name="Picture 2" descr="C:\Users\Bozewianka\Desktop\Nasze prace\IMG_20171218_115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Już są cudeńka…</a:t>
            </a:r>
            <a:br>
              <a:rPr lang="pl-PL" dirty="0" smtClean="0"/>
            </a:br>
            <a:r>
              <a:rPr lang="pl-PL" sz="2200" dirty="0" smtClean="0"/>
              <a:t>(i wiele radości)</a:t>
            </a:r>
            <a:endParaRPr lang="pl-PL" sz="2200" dirty="0"/>
          </a:p>
        </p:txBody>
      </p:sp>
      <p:pic>
        <p:nvPicPr>
          <p:cNvPr id="3074" name="Picture 2" descr="C:\Users\Bozewianka\Desktop\Nasze prace\IMG_20171219_14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4500594" cy="3589456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  <p:pic>
        <p:nvPicPr>
          <p:cNvPr id="5" name="Picture 2" descr="C:\Users\Bozewianka\Desktop\Nasze prace\IMG_20171219_13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882328" cy="2936877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  pięknie ozdobione pierniki…</a:t>
            </a:r>
            <a:br>
              <a:rPr lang="pl-PL" dirty="0" smtClean="0"/>
            </a:br>
            <a:r>
              <a:rPr lang="pl-PL" sz="2200" dirty="0" smtClean="0"/>
              <a:t>(komputerowa gra logopedyczna)</a:t>
            </a:r>
            <a:endParaRPr lang="pl-PL" sz="2200" dirty="0"/>
          </a:p>
        </p:txBody>
      </p:sp>
      <p:pic>
        <p:nvPicPr>
          <p:cNvPr id="4098" name="Picture 2" descr="C:\Users\Bozewianka\Desktop\Nasze prace\IMG_20161208_144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257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Czas na walentynki</a:t>
            </a:r>
            <a:br>
              <a:rPr lang="pl-PL" dirty="0" smtClean="0"/>
            </a:br>
            <a:r>
              <a:rPr lang="pl-PL" sz="2200" dirty="0" smtClean="0"/>
              <a:t>(komputerowa gra logopedyczna)</a:t>
            </a:r>
            <a:endParaRPr lang="pl-PL" sz="2200" dirty="0"/>
          </a:p>
        </p:txBody>
      </p:sp>
      <p:pic>
        <p:nvPicPr>
          <p:cNvPr id="5122" name="Picture 2" descr="C:\Users\Bozewianka\Desktop\Nasze prace\IMG_20161221_120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Zabawa w odnajdywanie rymów</a:t>
            </a:r>
            <a:br>
              <a:rPr lang="pl-PL" dirty="0" smtClean="0"/>
            </a:br>
            <a:r>
              <a:rPr lang="pl-PL" sz="2200" dirty="0" smtClean="0"/>
              <a:t>(obrazki, klej, kolorowe kartoniki)</a:t>
            </a:r>
            <a:endParaRPr lang="pl-PL" sz="2200" dirty="0"/>
          </a:p>
        </p:txBody>
      </p:sp>
      <p:pic>
        <p:nvPicPr>
          <p:cNvPr id="7170" name="Picture 2" descr="C:\Users\Bozewianka\Desktop\Nasze prace\IMG_20170112_104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accent6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Ach ten niesforny język - Głoski „s” i „z” </a:t>
            </a:r>
            <a:br>
              <a:rPr lang="pl-PL" dirty="0" smtClean="0"/>
            </a:br>
            <a:r>
              <a:rPr lang="pl-PL" sz="2200" dirty="0" smtClean="0"/>
              <a:t>(obrazki, klej, kartoniki kolorowe) </a:t>
            </a:r>
            <a:endParaRPr lang="pl-PL" sz="2200" dirty="0"/>
          </a:p>
        </p:txBody>
      </p:sp>
      <p:pic>
        <p:nvPicPr>
          <p:cNvPr id="8195" name="Picture 3" descr="C:\Users\Bozewianka\Desktop\Nasze prace\IMG_20161027_11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34" y="1554163"/>
            <a:ext cx="8059932" cy="452596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166</Words>
  <Application>Microsoft Office PowerPoint</Application>
  <PresentationFormat>Pokaz na ekranie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Wędrówka</vt:lpstr>
      <vt:lpstr>A tak się bawiliśmy, jednocześnie ćwicząc  nie tylko język i wargi,  ale i też bardzo trudne głoski</vt:lpstr>
      <vt:lpstr>Prezentacja programu PowerPoint</vt:lpstr>
      <vt:lpstr>Jesienne barwy … (słomki, farby, karton)</vt:lpstr>
      <vt:lpstr>Czas na przygotowania świąteczne - ozdoby choinkowe (słomki, klej, wycięta choinka i kolorowe „Bombki”)</vt:lpstr>
      <vt:lpstr>Już są cudeńka… (i wiele radości)</vt:lpstr>
      <vt:lpstr>I  pięknie ozdobione pierniki… (komputerowa gra logopedyczna)</vt:lpstr>
      <vt:lpstr>Czas na walentynki (komputerowa gra logopedyczna)</vt:lpstr>
      <vt:lpstr>Zabawa w odnajdywanie rymów (obrazki, klej, kolorowe kartoniki)</vt:lpstr>
      <vt:lpstr>Ach ten niesforny język - Głoski „s” i „z”  (obrazki, klej, kartoniki kolorowe) </vt:lpstr>
      <vt:lpstr>Czas na wędkowanie  - kto złowi Logoludzika? (kartoniki z  sylabami z przypiętymi spinaczami, wędki  z magnesami)</vt:lpstr>
      <vt:lpstr>tym razem łowimy obrazki, w których nazwie jest głoska „s” (obrazki, wędki z magnesami)</vt:lpstr>
      <vt:lpstr>Witaj wiosno… (słomki, farby, kartki)</vt:lpstr>
      <vt:lpstr>Ile lat ma biedronka? (słomki, kropeczki, obrazek z biedronką)</vt:lpstr>
      <vt:lpstr>ćwiczymy wymowę głosek; „s”, „z”, „c” (obrazki, kółeczka tekturowe)</vt:lpstr>
      <vt:lpstr>Utrwalamy też głoski w domu… (kółeczka tekturowe z ćwiczoną głoską)</vt:lpstr>
      <vt:lpstr>I znowu wędkowanie… (obrazki, wędki z magnesami)</vt:lpstr>
      <vt:lpstr>Przez cały rok towarzyszył nam…</vt:lpstr>
      <vt:lpstr>Gratuluję… czas na dyplom…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tak się bawiliśmy, jednocześnie ćwicząc bardzo trudne głoski</dc:title>
  <dc:creator>Bozewianka</dc:creator>
  <cp:lastModifiedBy>Bożena Michalik</cp:lastModifiedBy>
  <cp:revision>20</cp:revision>
  <dcterms:created xsi:type="dcterms:W3CDTF">2018-05-13T15:35:23Z</dcterms:created>
  <dcterms:modified xsi:type="dcterms:W3CDTF">2018-06-04T10:56:31Z</dcterms:modified>
</cp:coreProperties>
</file>