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96F1-61A0-4787-959C-0638454F765A}" type="datetimeFigureOut">
              <a:rPr lang="sk-SK" smtClean="0"/>
              <a:t>16.1.2018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85A7FD-7DB2-4C6A-A951-48F01CD8378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96F1-61A0-4787-959C-0638454F765A}" type="datetimeFigureOut">
              <a:rPr lang="sk-SK" smtClean="0"/>
              <a:t>16.1.2018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7FD-7DB2-4C6A-A951-48F01CD8378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96F1-61A0-4787-959C-0638454F765A}" type="datetimeFigureOut">
              <a:rPr lang="sk-SK" smtClean="0"/>
              <a:t>16.1.2018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7FD-7DB2-4C6A-A951-48F01CD8378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96F1-61A0-4787-959C-0638454F765A}" type="datetimeFigureOut">
              <a:rPr lang="sk-SK" smtClean="0"/>
              <a:t>16.1.2018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85A7FD-7DB2-4C6A-A951-48F01CD8378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96F1-61A0-4787-959C-0638454F765A}" type="datetimeFigureOut">
              <a:rPr lang="sk-SK" smtClean="0"/>
              <a:t>16.1.2018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7FD-7DB2-4C6A-A951-48F01CD8378E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96F1-61A0-4787-959C-0638454F765A}" type="datetimeFigureOut">
              <a:rPr lang="sk-SK" smtClean="0"/>
              <a:t>16.1.2018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7FD-7DB2-4C6A-A951-48F01CD8378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96F1-61A0-4787-959C-0638454F765A}" type="datetimeFigureOut">
              <a:rPr lang="sk-SK" smtClean="0"/>
              <a:t>16.1.2018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85A7FD-7DB2-4C6A-A951-48F01CD8378E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96F1-61A0-4787-959C-0638454F765A}" type="datetimeFigureOut">
              <a:rPr lang="sk-SK" smtClean="0"/>
              <a:t>16.1.2018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7FD-7DB2-4C6A-A951-48F01CD8378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96F1-61A0-4787-959C-0638454F765A}" type="datetimeFigureOut">
              <a:rPr lang="sk-SK" smtClean="0"/>
              <a:t>16.1.2018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7FD-7DB2-4C6A-A951-48F01CD8378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96F1-61A0-4787-959C-0638454F765A}" type="datetimeFigureOut">
              <a:rPr lang="sk-SK" smtClean="0"/>
              <a:t>16.1.2018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7FD-7DB2-4C6A-A951-48F01CD8378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96F1-61A0-4787-959C-0638454F765A}" type="datetimeFigureOut">
              <a:rPr lang="sk-SK" smtClean="0"/>
              <a:t>16.1.2018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7FD-7DB2-4C6A-A951-48F01CD8378E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CE96F1-61A0-4787-959C-0638454F765A}" type="datetimeFigureOut">
              <a:rPr lang="sk-SK" smtClean="0"/>
              <a:t>16.1.2018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85A7FD-7DB2-4C6A-A951-48F01CD8378E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dirty="0" smtClean="0"/>
              <a:t>Návšteva Mikuláša v našej škôlke.</a:t>
            </a:r>
            <a:endParaRPr lang="sk-SK" sz="3600" dirty="0"/>
          </a:p>
        </p:txBody>
      </p:sp>
      <p:sp>
        <p:nvSpPr>
          <p:cNvPr id="10" name="Zástupný symbol textu 9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Do našej </a:t>
            </a:r>
            <a:r>
              <a:rPr lang="sk-SK" sz="3200" dirty="0" smtClean="0"/>
              <a:t>materskej školy</a:t>
            </a:r>
            <a:r>
              <a:rPr lang="sk-SK" sz="3200" dirty="0" smtClean="0"/>
              <a:t> </a:t>
            </a:r>
            <a:r>
              <a:rPr lang="sk-SK" sz="3200" dirty="0" smtClean="0"/>
              <a:t>nás </a:t>
            </a:r>
            <a:r>
              <a:rPr lang="sk-SK" sz="3200" dirty="0" smtClean="0"/>
              <a:t>navštívil </a:t>
            </a:r>
            <a:r>
              <a:rPr lang="sk-SK" sz="3200" dirty="0" smtClean="0"/>
              <a:t>Mikuláš </a:t>
            </a:r>
            <a:r>
              <a:rPr lang="sk-SK" sz="3200" dirty="0" smtClean="0"/>
              <a:t>a zobral zo sebou </a:t>
            </a:r>
            <a:r>
              <a:rPr lang="sk-SK" sz="3200" dirty="0" smtClean="0"/>
              <a:t>pomocníkov </a:t>
            </a:r>
            <a:r>
              <a:rPr lang="sk-SK" sz="3200" dirty="0" smtClean="0"/>
              <a:t>anjela a čerta. </a:t>
            </a:r>
            <a:endParaRPr lang="sk-SK" sz="3200" dirty="0"/>
          </a:p>
        </p:txBody>
      </p:sp>
      <p:pic>
        <p:nvPicPr>
          <p:cNvPr id="5" name="Zástupný symbol obsahu 4" descr="IMG_20171206_0907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95056" y="609600"/>
            <a:ext cx="270033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Vianočná besiedka pre našich najbližších</a:t>
            </a:r>
            <a:endParaRPr lang="sk-SK" dirty="0"/>
          </a:p>
        </p:txBody>
      </p:sp>
      <p:pic>
        <p:nvPicPr>
          <p:cNvPr id="7" name="Zástupný symbol obsahu 6" descr="26854078_2184700421543937_1992734045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2888" y="1554163"/>
            <a:ext cx="6050623" cy="4525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Spoločne zarecitujeme a zaspievame.</a:t>
            </a:r>
            <a:endParaRPr lang="sk-SK" dirty="0"/>
          </a:p>
        </p:txBody>
      </p:sp>
      <p:pic>
        <p:nvPicPr>
          <p:cNvPr id="6" name="Zástupný symbol obsahu 5" descr="26853428_2184700471543932_1054538325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2888" y="1554163"/>
            <a:ext cx="6050623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IMG_20171219_154447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Potešíme našich najbližších.</a:t>
            </a:r>
            <a:endParaRPr lang="sk-SK" dirty="0"/>
          </a:p>
        </p:txBody>
      </p:sp>
      <p:pic>
        <p:nvPicPr>
          <p:cNvPr id="7" name="Zástupný symbol obsahu 6" descr="IMG_20171219_1543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8" name="Zástupný symbol obsahu 7" descr="IMG_20171219_1545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Pod stromčekom sme si našli darčeky </a:t>
            </a:r>
            <a:r>
              <a:rPr lang="sk-SK" dirty="0" smtClean="0"/>
              <a:t> </a:t>
            </a:r>
            <a:r>
              <a:rPr lang="sk-SK" dirty="0" smtClean="0"/>
              <a:t>od </a:t>
            </a:r>
            <a:r>
              <a:rPr lang="sk-SK" dirty="0" err="1" smtClean="0"/>
              <a:t>ježiška</a:t>
            </a:r>
            <a:r>
              <a:rPr lang="sk-SK" dirty="0" smtClean="0"/>
              <a:t>. Veľmi nás to </a:t>
            </a:r>
            <a:r>
              <a:rPr lang="sk-SK" dirty="0" smtClean="0"/>
              <a:t>potešili. </a:t>
            </a:r>
            <a:endParaRPr lang="sk-SK" dirty="0"/>
          </a:p>
        </p:txBody>
      </p:sp>
      <p:pic>
        <p:nvPicPr>
          <p:cNvPr id="8" name="Zástupný symbol obsahu 7" descr="IMG_20171219_155142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9" name="Zástupný symbol obsahu 8" descr="IMG_20171219_1552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Takto sme sa predviedli </a:t>
            </a:r>
            <a:r>
              <a:rPr lang="sk-SK" dirty="0" smtClean="0"/>
              <a:t>my </a:t>
            </a:r>
            <a:r>
              <a:rPr lang="sk-SK" dirty="0" smtClean="0"/>
              <a:t>Šikovné sovičky.</a:t>
            </a:r>
            <a:endParaRPr lang="sk-SK" dirty="0"/>
          </a:p>
        </p:txBody>
      </p:sp>
      <p:pic>
        <p:nvPicPr>
          <p:cNvPr id="6" name="Zástupný symbol obsahu 5" descr="IMG_20171219_153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keď nás prídete pozrieť, takto </a:t>
            </a:r>
            <a:r>
              <a:rPr lang="sk-SK" dirty="0" smtClean="0"/>
              <a:t>Vás privítame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7" name="Zástupný symbol obsahu 6" descr="IMG_20171220_0905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8046155" cy="4525962"/>
          </a:xfrm>
        </p:spPr>
      </p:pic>
      <p:graphicFrame>
        <p:nvGraphicFramePr>
          <p:cNvPr id="9" name="Tabuľka 8"/>
          <p:cNvGraphicFramePr>
            <a:graphicFrameLocks noGrp="1"/>
          </p:cNvGraphicFramePr>
          <p:nvPr/>
        </p:nvGraphicFramePr>
        <p:xfrm>
          <a:off x="785786" y="6000768"/>
          <a:ext cx="7126628" cy="640080"/>
        </p:xfrm>
        <a:graphic>
          <a:graphicData uri="http://schemas.openxmlformats.org/drawingml/2006/table">
            <a:tbl>
              <a:tblPr/>
              <a:tblGrid>
                <a:gridCol w="7126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r>
                        <a:rPr lang="sk-SK" dirty="0" smtClean="0"/>
                        <a:t>Prezentáciu pripravila </a:t>
                      </a:r>
                      <a:r>
                        <a:rPr lang="sk-SK" dirty="0" err="1" smtClean="0"/>
                        <a:t>Kramorišová</a:t>
                      </a:r>
                      <a:r>
                        <a:rPr lang="sk-SK" dirty="0" smtClean="0"/>
                        <a:t> Beáta</a:t>
                      </a:r>
                    </a:p>
                    <a:p>
                      <a:endParaRPr lang="sk-SK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Priniesol </a:t>
            </a:r>
            <a:r>
              <a:rPr lang="sk-SK" dirty="0" smtClean="0"/>
              <a:t>so sebou aj mnoho darčekov, ktoré nás potešili. </a:t>
            </a:r>
            <a:endParaRPr lang="sk-SK" dirty="0"/>
          </a:p>
        </p:txBody>
      </p:sp>
      <p:pic>
        <p:nvPicPr>
          <p:cNvPr id="7" name="Zástupný symbol obsahu 6" descr="PC0603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My sme mu zaspievali a zarecitovali.</a:t>
            </a:r>
            <a:endParaRPr lang="sk-SK" dirty="0"/>
          </a:p>
        </p:txBody>
      </p:sp>
      <p:pic>
        <p:nvPicPr>
          <p:cNvPr id="6" name="Zástupný symbol obsahu 5" descr="PC0603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9" name="Zástupný symbol obsahu 8" descr="PC0603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35716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 trieda farebných motýlikov potichučky čaká  na príchod návštevy. </a:t>
            </a:r>
            <a:endParaRPr lang="sk-SK" dirty="0"/>
          </a:p>
        </p:txBody>
      </p:sp>
      <p:pic>
        <p:nvPicPr>
          <p:cNvPr id="9" name="Zástupný symbol obsahu 8" descr="PC0603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sahu 6" descr="PC0603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4191000" cy="3143250"/>
          </a:xfrm>
        </p:spPr>
      </p:pic>
      <p:pic>
        <p:nvPicPr>
          <p:cNvPr id="8" name="Zástupný symbol obsahu 7" descr="PC0603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643182"/>
            <a:ext cx="4343400" cy="32575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Aj </a:t>
            </a:r>
            <a:r>
              <a:rPr lang="sk-SK" dirty="0" smtClean="0"/>
              <a:t>IM</a:t>
            </a:r>
            <a:r>
              <a:rPr lang="sk-SK" dirty="0" smtClean="0"/>
              <a:t> </a:t>
            </a:r>
            <a:r>
              <a:rPr lang="sk-SK" dirty="0" smtClean="0"/>
              <a:t>priniesol veľa prekvapení .</a:t>
            </a:r>
            <a:endParaRPr lang="sk-SK" dirty="0"/>
          </a:p>
        </p:txBody>
      </p:sp>
      <p:pic>
        <p:nvPicPr>
          <p:cNvPr id="7" name="Zástupný symbol obsahu 6" descr="PC0603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Trieda našich sovičiek sa tiež dočkala! </a:t>
            </a:r>
            <a:endParaRPr lang="sk-SK" dirty="0"/>
          </a:p>
        </p:txBody>
      </p:sp>
      <p:pic>
        <p:nvPicPr>
          <p:cNvPr id="4" name="Zástupný symbol obsahu 3" descr="IMG_20171206_0916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symbol obsahu 12" descr="IMG_20171206_0908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642918"/>
            <a:ext cx="5143536" cy="2893240"/>
          </a:xfrm>
        </p:spPr>
      </p:pic>
      <p:pic>
        <p:nvPicPr>
          <p:cNvPr id="12" name="Zástupný symbol obsahu 11" descr="IMG_20171206_0917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381367" y="3714752"/>
            <a:ext cx="5105405" cy="287179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Čo nám to priniesol </a:t>
            </a:r>
            <a:r>
              <a:rPr lang="sk-SK" dirty="0" err="1" smtClean="0"/>
              <a:t>mikuláš</a:t>
            </a:r>
            <a:r>
              <a:rPr lang="sk-SK" dirty="0" smtClean="0"/>
              <a:t>? </a:t>
            </a:r>
            <a:br>
              <a:rPr lang="sk-SK" dirty="0" smtClean="0"/>
            </a:br>
            <a:r>
              <a:rPr lang="sk-SK" dirty="0" smtClean="0"/>
              <a:t>Máme radosť </a:t>
            </a:r>
            <a:r>
              <a:rPr lang="sk-SK" dirty="0" smtClean="0"/>
              <a:t>Z </a:t>
            </a:r>
            <a:r>
              <a:rPr lang="sk-SK" dirty="0" smtClean="0"/>
              <a:t>nových hračiek. </a:t>
            </a:r>
            <a:endParaRPr lang="sk-SK" dirty="0"/>
          </a:p>
        </p:txBody>
      </p:sp>
      <p:pic>
        <p:nvPicPr>
          <p:cNvPr id="8" name="Zástupný symbol obsahu 7" descr="IMG_20171206_0927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783681"/>
            <a:ext cx="4191000" cy="2357438"/>
          </a:xfrm>
        </p:spPr>
      </p:pic>
      <p:pic>
        <p:nvPicPr>
          <p:cNvPr id="9" name="Zástupný symbol obsahu 8" descr="IMG_20171206_0943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40818"/>
            <a:ext cx="4343400" cy="24431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</TotalTime>
  <Words>118</Words>
  <Application>Microsoft Office PowerPoint</Application>
  <PresentationFormat>Prezentácia na obrazovke (4:3)</PresentationFormat>
  <Paragraphs>15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0" baseType="lpstr">
      <vt:lpstr>Franklin Gothic Book</vt:lpstr>
      <vt:lpstr>Franklin Gothic Medium</vt:lpstr>
      <vt:lpstr>Wingdings 2</vt:lpstr>
      <vt:lpstr>Cestovanie</vt:lpstr>
      <vt:lpstr>Návšteva Mikuláša v našej škôlke.</vt:lpstr>
      <vt:lpstr>Priniesol so sebou aj mnoho darčekov, ktoré nás potešili. </vt:lpstr>
      <vt:lpstr>My sme mu zaspievali a zarecitovali.</vt:lpstr>
      <vt:lpstr> trieda farebných motýlikov potichučky čaká  na príchod návštevy. </vt:lpstr>
      <vt:lpstr>Prezentácia programu PowerPoint</vt:lpstr>
      <vt:lpstr>Aj IM priniesol veľa prekvapení .</vt:lpstr>
      <vt:lpstr>Trieda našich sovičiek sa tiež dočkala! </vt:lpstr>
      <vt:lpstr>Prezentácia programu PowerPoint</vt:lpstr>
      <vt:lpstr>Čo nám to priniesol mikuláš?  Máme radosť Z nových hračiek. </vt:lpstr>
      <vt:lpstr>Vianočná besiedka pre našich najbližších</vt:lpstr>
      <vt:lpstr>Spoločne zarecitujeme a zaspievame.</vt:lpstr>
      <vt:lpstr>Prezentácia programu PowerPoint</vt:lpstr>
      <vt:lpstr>Potešíme našich najbližších.</vt:lpstr>
      <vt:lpstr>Pod stromčekom sme si našli darčeky  od ježiška. Veľmi nás to potešili. </vt:lpstr>
      <vt:lpstr>Takto sme sa predviedli my Šikovné sovičky.</vt:lpstr>
      <vt:lpstr>keď nás prídete pozrieť, takto Vás privítame.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Návšteva Mikuláša v našej škôlke.</dc:title>
  <dc:creator>BEA</dc:creator>
  <cp:lastModifiedBy>Acer A5</cp:lastModifiedBy>
  <cp:revision>5</cp:revision>
  <dcterms:created xsi:type="dcterms:W3CDTF">2018-01-11T18:22:07Z</dcterms:created>
  <dcterms:modified xsi:type="dcterms:W3CDTF">2018-01-16T09:42:14Z</dcterms:modified>
</cp:coreProperties>
</file>