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FF66"/>
    <a:srgbClr val="66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7" y="84082"/>
            <a:ext cx="11832450" cy="670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13794" y="462455"/>
            <a:ext cx="9879724" cy="2259723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990000"/>
                </a:solidFill>
              </a:rPr>
              <a:t>Witamy w </a:t>
            </a:r>
            <a:r>
              <a:rPr lang="pl-PL" sz="4800" b="1" dirty="0" err="1" smtClean="0">
                <a:solidFill>
                  <a:srgbClr val="990000"/>
                </a:solidFill>
              </a:rPr>
              <a:t>czechach</a:t>
            </a:r>
            <a:r>
              <a:rPr lang="pl-PL" sz="4800" b="1" dirty="0" smtClean="0">
                <a:solidFill>
                  <a:srgbClr val="990000"/>
                </a:solidFill>
              </a:rPr>
              <a:t>…</a:t>
            </a:r>
            <a:endParaRPr lang="pl-PL" sz="4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2455" y="388883"/>
            <a:ext cx="11330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Czeska posiada największą na świecie sieć oznakowanych ścieżek. Od 2002 r. oznakowano ponad 38 000 km pieszych ścieżek.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Pierwsze kostki cukru powstały w 1841 roku w czeskich </a:t>
            </a:r>
            <a:r>
              <a:rPr lang="pl-PL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Dacicach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Czeska jest krajem położonym w Europie Środkowej, znanym ze swojej sztuki, muzyki i literatury. Graniczy z Niemcami, Polską, Słowacją i Austrią.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Wystawy lalkarstwa i marionetek cieszą się dużą popularnością zarówno wśród dzieci, jak i dorosłych, a co roku w całym kraju odbywają się festiwale lalkarstwa. Muzeum lalek w Pradze gości codziennie pokazy i posiada największą kolekcję na świecie.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Znani Czesi to między innymi: Oskar Schindler, Antonin </a:t>
            </a:r>
            <a:r>
              <a:rPr lang="pl-PL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Dvorak,Sigmund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Freud, Franz Kafka, Petra </a:t>
            </a:r>
            <a:r>
              <a:rPr lang="pl-PL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Nemcová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Ivana </a:t>
            </a:r>
            <a:r>
              <a:rPr lang="pl-PL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Martina </a:t>
            </a:r>
            <a:r>
              <a:rPr lang="pl-PL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Navratilova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Ivan Lendl i Gregor Mendel.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Uniwersytet Karola został założony w 1348 roku i jest jednym z najstarszych na świecie czynnych uniwersytetów.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17" y="5155817"/>
            <a:ext cx="1702183" cy="1702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4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9" y="168166"/>
            <a:ext cx="9627476" cy="5444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12" y="2100857"/>
            <a:ext cx="3142893" cy="443428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11063"/>
            <a:ext cx="3552496" cy="35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Dziękujemy za uwagę</a:t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49" y="1618593"/>
            <a:ext cx="3178059" cy="463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15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147143"/>
            <a:ext cx="11613931" cy="655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0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10472521" cy="2159877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Praga </a:t>
            </a:r>
            <a:r>
              <a:rPr lang="pl-PL" sz="2400" dirty="0" smtClean="0">
                <a:solidFill>
                  <a:srgbClr val="FFFF00"/>
                </a:solidFill>
              </a:rPr>
              <a:t>– </a:t>
            </a:r>
            <a:r>
              <a:rPr lang="pl-PL" sz="2400" b="1" dirty="0" smtClean="0">
                <a:solidFill>
                  <a:srgbClr val="FFFF00"/>
                </a:solidFill>
              </a:rPr>
              <a:t>to stolica Czech. </a:t>
            </a:r>
            <a:r>
              <a:rPr lang="pl-PL" sz="2400" b="1" dirty="0">
                <a:solidFill>
                  <a:srgbClr val="FFFF00"/>
                </a:solidFill>
              </a:rPr>
              <a:t>J</a:t>
            </a:r>
            <a:r>
              <a:rPr lang="pl-PL" sz="2400" b="1" dirty="0" smtClean="0">
                <a:solidFill>
                  <a:srgbClr val="FFFF00"/>
                </a:solidFill>
              </a:rPr>
              <a:t>est </a:t>
            </a:r>
            <a:r>
              <a:rPr lang="pl-PL" sz="2400" b="1" dirty="0">
                <a:solidFill>
                  <a:srgbClr val="FFFF00"/>
                </a:solidFill>
              </a:rPr>
              <a:t>niewątpliwie atrakcją Republiki Czeskiej. Miasto słynie z niezliczonych placów zabytkowych i gigantycznego kompleksu zamkowego</a:t>
            </a:r>
            <a:r>
              <a:rPr lang="pl-PL" sz="2400" b="1" dirty="0" smtClean="0">
                <a:solidFill>
                  <a:srgbClr val="FFFF00"/>
                </a:solidFill>
              </a:rPr>
              <a:t>. </a:t>
            </a:r>
            <a:r>
              <a:rPr lang="pl-PL" sz="2400" b="1" dirty="0" smtClean="0">
                <a:solidFill>
                  <a:srgbClr val="FFFF00"/>
                </a:solidFill>
              </a:rPr>
              <a:t>Wizyta </a:t>
            </a:r>
            <a:r>
              <a:rPr lang="pl-PL" sz="2400" b="1" dirty="0">
                <a:solidFill>
                  <a:srgbClr val="FFFF00"/>
                </a:solidFill>
              </a:rPr>
              <a:t>w Pradze jest </a:t>
            </a:r>
            <a:r>
              <a:rPr lang="pl-PL" sz="2400" b="1" dirty="0" smtClean="0">
                <a:solidFill>
                  <a:srgbClr val="FFFF00"/>
                </a:solidFill>
              </a:rPr>
              <a:t>koniecznością.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4"/>
            <a:ext cx="6206135" cy="406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29" y="115614"/>
            <a:ext cx="5997257" cy="406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1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35"/>
            <a:ext cx="6511159" cy="434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336332" y="4214648"/>
            <a:ext cx="11025352" cy="2643352"/>
          </a:xfrm>
        </p:spPr>
        <p:txBody>
          <a:bodyPr>
            <a:normAutofit fontScale="25000" lnSpcReduction="20000"/>
          </a:bodyPr>
          <a:lstStyle/>
          <a:p>
            <a:r>
              <a:rPr lang="pl-PL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Będąc w Pradze </a:t>
            </a:r>
            <a:r>
              <a:rPr lang="pl-PL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koniecznie odwiedź:</a:t>
            </a:r>
          </a:p>
          <a:p>
            <a:r>
              <a:rPr lang="pl-PL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 </a:t>
            </a:r>
            <a:r>
              <a:rPr lang="pl-PL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Miasto</a:t>
            </a:r>
          </a:p>
          <a:p>
            <a:r>
              <a:rPr lang="pl-PL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Zamek Praski</a:t>
            </a:r>
            <a:endParaRPr lang="pl-PL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Złotą Uliczkę</a:t>
            </a:r>
            <a:r>
              <a:rPr lang="pl-PL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(czeski: </a:t>
            </a:r>
            <a:r>
              <a:rPr lang="pl-PL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Zlatá</a:t>
            </a:r>
            <a:r>
              <a:rPr lang="pl-PL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ulička</a:t>
            </a:r>
            <a:r>
              <a:rPr lang="pl-PL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słynna ulica w Pradze w dzielnicy Hradczany, położona na terenie praskiego zamku (</a:t>
            </a:r>
            <a:r>
              <a:rPr lang="pl-PL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Pražský</a:t>
            </a:r>
            <a:r>
              <a:rPr lang="pl-PL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hrad</a:t>
            </a:r>
            <a:r>
              <a:rPr lang="pl-PL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Ulicę zamieszkiwali złotnicy pracujący dla skarbu </a:t>
            </a:r>
            <a:r>
              <a:rPr lang="pl-PL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(Dzielnica Żydowska w Pradze)</a:t>
            </a:r>
            <a:endParaRPr lang="pl-PL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Klasztor </a:t>
            </a:r>
            <a:r>
              <a:rPr lang="pl-PL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Strahov</a:t>
            </a:r>
            <a:r>
              <a:rPr lang="pl-PL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bibliotekę</a:t>
            </a:r>
            <a:r>
              <a:rPr lang="pl-PL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8000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52" y="89335"/>
            <a:ext cx="5694965" cy="434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4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09904" y="4719145"/>
            <a:ext cx="11508828" cy="202849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FFFF00"/>
                </a:solidFill>
              </a:rPr>
              <a:t>Karlowe Wary (czeski: </a:t>
            </a:r>
            <a:r>
              <a:rPr lang="pl-PL" sz="2800" b="1" dirty="0" err="1">
                <a:solidFill>
                  <a:srgbClr val="FFFF00"/>
                </a:solidFill>
              </a:rPr>
              <a:t>Karlovy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  <a:r>
              <a:rPr lang="pl-PL" sz="2800" b="1" dirty="0" err="1">
                <a:solidFill>
                  <a:srgbClr val="FFFF00"/>
                </a:solidFill>
              </a:rPr>
              <a:t>Vary</a:t>
            </a:r>
            <a:r>
              <a:rPr lang="pl-PL" sz="2800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 </a:t>
            </a:r>
            <a:r>
              <a:rPr lang="pl-PL" sz="2800" b="1" dirty="0" err="1">
                <a:solidFill>
                  <a:srgbClr val="FFFF00"/>
                </a:solidFill>
              </a:rPr>
              <a:t>K</a:t>
            </a:r>
            <a:r>
              <a:rPr lang="pl-PL" sz="2800" b="1" dirty="0" err="1" smtClean="0">
                <a:solidFill>
                  <a:srgbClr val="FFFF00"/>
                </a:solidFill>
              </a:rPr>
              <a:t>arlovy</a:t>
            </a:r>
            <a:r>
              <a:rPr lang="pl-PL" sz="2800" b="1" dirty="0" smtClean="0">
                <a:solidFill>
                  <a:srgbClr val="FFFF00"/>
                </a:solidFill>
              </a:rPr>
              <a:t> </a:t>
            </a:r>
            <a:r>
              <a:rPr lang="pl-PL" sz="2800" b="1" dirty="0" err="1">
                <a:solidFill>
                  <a:srgbClr val="FFFF00"/>
                </a:solidFill>
              </a:rPr>
              <a:t>Vary</a:t>
            </a:r>
            <a:r>
              <a:rPr lang="pl-PL" sz="2800" b="1" dirty="0">
                <a:solidFill>
                  <a:srgbClr val="FFFF00"/>
                </a:solidFill>
              </a:rPr>
              <a:t> są jednym z najbardziej znanych czeskich uzdrowisk. </a:t>
            </a:r>
            <a:r>
              <a:rPr lang="pl-PL" sz="2800" b="1" dirty="0" err="1">
                <a:solidFill>
                  <a:srgbClr val="FFFF00"/>
                </a:solidFill>
              </a:rPr>
              <a:t>Karlove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  <a:r>
              <a:rPr lang="pl-PL" sz="2800" b="1" dirty="0" err="1">
                <a:solidFill>
                  <a:srgbClr val="FFFF00"/>
                </a:solidFill>
              </a:rPr>
              <a:t>Vary</a:t>
            </a:r>
            <a:r>
              <a:rPr lang="pl-PL" sz="2800" b="1" dirty="0">
                <a:solidFill>
                  <a:srgbClr val="FFFF00"/>
                </a:solidFill>
              </a:rPr>
              <a:t> odwiedzają zarówno turyści jak i pacjenci, którzy zaznają kąpieli w leczniczych wodach.</a:t>
            </a:r>
          </a:p>
          <a:p>
            <a:pPr algn="ctr"/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79" y="209331"/>
            <a:ext cx="6532179" cy="435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8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5" y="1435536"/>
            <a:ext cx="4932540" cy="36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52247" y="525517"/>
            <a:ext cx="6453353" cy="5686097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Brno</a:t>
            </a:r>
            <a:r>
              <a:rPr lang="pl-PL" sz="3200" b="1" dirty="0" smtClean="0">
                <a:solidFill>
                  <a:schemeClr val="bg1"/>
                </a:solidFill>
              </a:rPr>
              <a:t> - drugie </a:t>
            </a:r>
            <a:r>
              <a:rPr lang="pl-PL" sz="3200" b="1" dirty="0">
                <a:solidFill>
                  <a:schemeClr val="bg1"/>
                </a:solidFill>
              </a:rPr>
              <a:t>co do wielkości miasto Czech leży w południowej części kraju.</a:t>
            </a:r>
            <a:endParaRPr lang="pl-PL" sz="3200" b="1" dirty="0" smtClean="0">
              <a:solidFill>
                <a:schemeClr val="bg1"/>
              </a:solidFill>
            </a:endParaRPr>
          </a:p>
          <a:p>
            <a:endParaRPr lang="pl-PL" sz="9800" b="1" dirty="0" smtClean="0">
              <a:solidFill>
                <a:schemeClr val="bg1"/>
              </a:solidFill>
            </a:endParaRPr>
          </a:p>
          <a:p>
            <a:endParaRPr lang="pl-PL" sz="9800" b="1" dirty="0" smtClean="0">
              <a:solidFill>
                <a:schemeClr val="bg1"/>
              </a:solidFill>
            </a:endParaRPr>
          </a:p>
          <a:p>
            <a:endParaRPr lang="pl-PL" sz="2600" b="1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58" y="2357822"/>
            <a:ext cx="5780689" cy="3853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23" y="168165"/>
            <a:ext cx="5407572" cy="3586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7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70786" y="1"/>
            <a:ext cx="6821214" cy="28377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3800" b="1" dirty="0"/>
              <a:t>Bajkowa okolica ogromnych czeskich skał</a:t>
            </a:r>
          </a:p>
          <a:p>
            <a:r>
              <a:rPr lang="pl-PL" sz="2900" b="1" dirty="0" err="1"/>
              <a:t>Adrszpaskie</a:t>
            </a:r>
            <a:r>
              <a:rPr lang="pl-PL" sz="2900" b="1" dirty="0"/>
              <a:t> Skały </a:t>
            </a:r>
            <a:r>
              <a:rPr lang="pl-PL" sz="2900" dirty="0"/>
              <a:t>- Unikalne skały położone na terenie rezerwatu przyrody  „</a:t>
            </a:r>
            <a:r>
              <a:rPr lang="pl-PL" sz="2900" dirty="0" err="1"/>
              <a:t>Národní</a:t>
            </a:r>
            <a:r>
              <a:rPr lang="pl-PL" sz="2900" dirty="0"/>
              <a:t> </a:t>
            </a:r>
            <a:r>
              <a:rPr lang="pl-PL" sz="2900" dirty="0" err="1"/>
              <a:t>přírodní</a:t>
            </a:r>
            <a:r>
              <a:rPr lang="pl-PL" sz="2900" dirty="0"/>
              <a:t> </a:t>
            </a:r>
            <a:r>
              <a:rPr lang="pl-PL" sz="2900" dirty="0" err="1"/>
              <a:t>rezervace</a:t>
            </a:r>
            <a:r>
              <a:rPr lang="pl-PL" sz="2900" dirty="0"/>
              <a:t> </a:t>
            </a:r>
            <a:r>
              <a:rPr lang="pl-PL" sz="2900" dirty="0" err="1"/>
              <a:t>Adršpašskoteplické</a:t>
            </a:r>
            <a:r>
              <a:rPr lang="pl-PL" sz="2900" dirty="0"/>
              <a:t> </a:t>
            </a:r>
            <a:r>
              <a:rPr lang="pl-PL" sz="2900" dirty="0" err="1"/>
              <a:t>skály</a:t>
            </a:r>
            <a:r>
              <a:rPr lang="pl-PL" sz="2900" dirty="0"/>
              <a:t>” zbudowane są z kredowych piaskowców. Malowniczo położone bloki skalne przecinają liczne głębokie wąwozy, kaniony, szczeliny, długie labirynty, niewielkie urokliwe jeziora na różnej wysokości, a całość otacza las. Przez okolicę przepływa rzeka </a:t>
            </a:r>
            <a:r>
              <a:rPr lang="pl-PL" sz="2900" dirty="0" err="1"/>
              <a:t>Metuje</a:t>
            </a:r>
            <a:r>
              <a:rPr lang="pl-PL" sz="2900" dirty="0"/>
              <a:t>, na której spotkamy dwa wodospady. Pomiędzy skałami wiedzie płatny szlak widokowo-turystyczna.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357892"/>
            <a:ext cx="5075919" cy="37423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2606984"/>
            <a:ext cx="5205693" cy="3247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 8"/>
          <p:cNvSpPr/>
          <p:nvPr/>
        </p:nvSpPr>
        <p:spPr>
          <a:xfrm>
            <a:off x="801937" y="4284857"/>
            <a:ext cx="4947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/>
              <a:t>Teplickie</a:t>
            </a:r>
            <a:r>
              <a:rPr lang="pl-PL" sz="2400" b="1" dirty="0"/>
              <a:t> Skalne </a:t>
            </a:r>
            <a:r>
              <a:rPr lang="pl-PL" sz="2400" b="1" dirty="0" smtClean="0"/>
              <a:t>Miasto 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693683" y="46541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Skały posiadają </a:t>
            </a:r>
            <a:r>
              <a:rPr lang="pl-PL" dirty="0"/>
              <a:t>formę pionowych, strzelistych ścian o </a:t>
            </a:r>
            <a:r>
              <a:rPr lang="pl-PL" dirty="0" smtClean="0"/>
              <a:t>znacznej </a:t>
            </a:r>
            <a:r>
              <a:rPr lang="pl-PL" dirty="0"/>
              <a:t>wysokości, które wyrastają bezpośrednio z ziemi, tworząc kaniony. Na brzegach kanionów stoi kilkanaście wolnostojących skał o wysokości prawie 100 metrów. </a:t>
            </a:r>
          </a:p>
        </p:txBody>
      </p:sp>
    </p:spTree>
    <p:extLst>
      <p:ext uri="{BB962C8B-B14F-4D97-AF65-F5344CB8AC3E}">
        <p14:creationId xmlns:p14="http://schemas.microsoft.com/office/powerpoint/2010/main" val="7246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019504" y="199697"/>
            <a:ext cx="10037379" cy="1303282"/>
          </a:xfrm>
        </p:spPr>
        <p:txBody>
          <a:bodyPr/>
          <a:lstStyle/>
          <a:p>
            <a:pPr algn="ctr"/>
            <a:r>
              <a:rPr lang="pl-PL" sz="3400" b="1" dirty="0">
                <a:solidFill>
                  <a:srgbClr val="66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Najpiękniejsze zamki i pałace w Czechach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8" y="1267498"/>
            <a:ext cx="3597164" cy="23993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" y="4103905"/>
            <a:ext cx="3672031" cy="24492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07" y="1269494"/>
            <a:ext cx="3627382" cy="2419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53" y="4103905"/>
            <a:ext cx="3800365" cy="2523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85" y="1267498"/>
            <a:ext cx="3773398" cy="2516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07" y="4103905"/>
            <a:ext cx="3724019" cy="2491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38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613" y="199697"/>
            <a:ext cx="10268607" cy="777765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FFFF66"/>
                </a:solidFill>
              </a:rPr>
              <a:t>Ciekawostki</a:t>
            </a:r>
            <a:endParaRPr lang="pl-PL" sz="4800" b="1" dirty="0">
              <a:solidFill>
                <a:srgbClr val="FFFF66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0" y="0"/>
            <a:ext cx="1702183" cy="1702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599" y="977463"/>
            <a:ext cx="11235559" cy="5880538"/>
          </a:xfrm>
        </p:spPr>
        <p:txBody>
          <a:bodyPr>
            <a:noAutofit/>
          </a:bodyPr>
          <a:lstStyle/>
          <a:p>
            <a:endParaRPr lang="pl-PL" sz="160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Najwyższym 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punktem wzniesienia w Republice Czeskiej jest Śnieżka, szczyt górski o wysokości 1603 metrów</a:t>
            </a: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Karkonosze, w których znajduje się Śnieżka, tworzą czesko-polską granicę, dzielącą Czechy i Śląsk</a:t>
            </a: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Praga jest piątym najczęściej odwiedzanym miastem w Europie po Londynie, Paryżu, Stambule i </a:t>
            </a: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Rzymie. Mieszka 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tutaj 10,58 mln ludzi</a:t>
            </a: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Pradze, znajduje się zamek z 9 wieku, zachowane średniowieczne Stare Miasto i posągowy Most Karola</a:t>
            </a: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Skoda</a:t>
            </a:r>
            <a:r>
              <a:rPr lang="pl-PL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lokalny producent samochodów, jest jednym z zaledwie czterech znaków towarowych samochodowych, które mogą poszczycić się ponad stuletnią historią. Firma została założona przez Emila Skodę. Skoda oznacza w języku czeskim „szkoda</a:t>
            </a:r>
            <a:r>
              <a:rPr lang="pl-PL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00000"/>
              </a:lnSpc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851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367</TotalTime>
  <Words>523</Words>
  <Application>Microsoft Office PowerPoint</Application>
  <PresentationFormat>Panoramiczny</PresentationFormat>
  <Paragraphs>30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Tahoma</vt:lpstr>
      <vt:lpstr>Times New Roman</vt:lpstr>
      <vt:lpstr>Trebuchet MS</vt:lpstr>
      <vt:lpstr>Tw Cen MT</vt:lpstr>
      <vt:lpstr>Wingdings</vt:lpstr>
      <vt:lpstr>Obwód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Ciekawostki</vt:lpstr>
      <vt:lpstr>Prezentacja programu PowerPoint</vt:lpstr>
      <vt:lpstr>Prezentacja programu PowerPoint</vt:lpstr>
      <vt:lpstr>Dziękujemy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Kostrubska Nela</dc:creator>
  <cp:lastModifiedBy>Kostrubska Nela</cp:lastModifiedBy>
  <cp:revision>36</cp:revision>
  <dcterms:created xsi:type="dcterms:W3CDTF">2022-01-14T12:30:32Z</dcterms:created>
  <dcterms:modified xsi:type="dcterms:W3CDTF">2022-01-17T14:16:29Z</dcterms:modified>
</cp:coreProperties>
</file>